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58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83C0-38D2-4F54-973C-E54737B86E2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7808-983B-4487-9240-E3B70214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3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5BE3B-A5BD-4046-AFE7-F8B45C1EFEB4}"/>
              </a:ext>
            </a:extLst>
          </p:cNvPr>
          <p:cNvSpPr txBox="1"/>
          <p:nvPr/>
        </p:nvSpPr>
        <p:spPr>
          <a:xfrm>
            <a:off x="3670853" y="2425149"/>
            <a:ext cx="8163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Forecasting Google Stock data by </a:t>
            </a:r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Regression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	                  Zakarea Mosa</a:t>
            </a:r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                               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       Major: Management Information System</a:t>
            </a:r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9EE3AC2F-1E83-4C45-B61F-20AE837B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514599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FC9-DD03-4E87-9A9E-34057BC2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65DF-1149-46A4-8BB3-2A6F0298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Project objective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Tools used and justification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Data analysis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85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9DEA-F3E7-45EE-90CD-63FE3A5C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Helvetica Neue"/>
              </a:rPr>
              <a:t>Project objective</a:t>
            </a:r>
            <a:br>
              <a:rPr lang="en-US" b="1" i="0" dirty="0"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2050" name="Picture 2" descr="Google">
            <a:extLst>
              <a:ext uri="{FF2B5EF4-FFF2-40B4-BE49-F238E27FC236}">
                <a16:creationId xmlns:a16="http://schemas.microsoft.com/office/drawing/2014/main" id="{79E34F07-D798-4F85-A745-4A216C292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379113"/>
            <a:ext cx="4689234" cy="164123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C6F-4CCD-434F-ADCC-40511120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Helvetica Neue"/>
              </a:rPr>
              <a:t>This project will  forecast the closing price of Google stock prices using , regression analysis to do the forecasting.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E337-ACFF-4360-A303-B3AA88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Tools used and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F5C4-1200-4F58-B5D6-548B3839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7" y="1658143"/>
            <a:ext cx="9905999" cy="3541714"/>
          </a:xfrm>
        </p:spPr>
        <p:txBody>
          <a:bodyPr/>
          <a:lstStyle/>
          <a:p>
            <a:r>
              <a:rPr lang="en-US" dirty="0"/>
              <a:t>Python programming language will be used to gain complete insight for dataset have more than 1000 rows.</a:t>
            </a:r>
          </a:p>
        </p:txBody>
      </p:sp>
      <p:pic>
        <p:nvPicPr>
          <p:cNvPr id="3074" name="Picture 2" descr="Python for Data Science - Data speaks, Python listens! - DataFlair">
            <a:extLst>
              <a:ext uri="{FF2B5EF4-FFF2-40B4-BE49-F238E27FC236}">
                <a16:creationId xmlns:a16="http://schemas.microsoft.com/office/drawing/2014/main" id="{9C8288F7-BB3C-4CE5-B969-5B7FA2BF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5" y="2570922"/>
            <a:ext cx="8905461" cy="394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CB31DA-7062-48EE-9A04-D5F8F4F0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E6904EE6-2BF2-410B-9024-8F552AC6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This the first 9 rows from the dataset contain from more than 1000 rows,</a:t>
            </a:r>
          </a:p>
          <a:p>
            <a:r>
              <a:rPr lang="en-US" sz="2000" dirty="0"/>
              <a:t>created regression model that has 4 independent variables and one dependent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4F706-AE0C-48D8-90AD-33E414A3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1094"/>
            <a:ext cx="5456279" cy="27708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74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D4FF4-AF0E-46D5-933A-25560BC5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Regression analysis results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D2DF2A-E442-489D-9F12-8BEC77AA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37" y="1137621"/>
            <a:ext cx="298439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83CA8F-763B-4503-910B-E60E3524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14785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inherit"/>
              </a:rPr>
              <a:t>the forecasted close price versus the actual to compare how the deference.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AA0A24-4344-454F-8396-3C90A4FC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405108"/>
            <a:ext cx="6112382" cy="40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36737A8-5139-4D23-B09D-767DA27F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Plot of actual close price versus forecasted close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40E62-8D4B-487A-B816-44F4928B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158" y="4551363"/>
            <a:ext cx="3847853" cy="3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04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 Thank You Page Examples to Boost Customer Loyalty">
            <a:extLst>
              <a:ext uri="{FF2B5EF4-FFF2-40B4-BE49-F238E27FC236}">
                <a16:creationId xmlns:a16="http://schemas.microsoft.com/office/drawing/2014/main" id="{82C28F69-9263-4CF3-A210-78C210944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89229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18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D41236855774C88C2D51AD560BA4C" ma:contentTypeVersion="7" ma:contentTypeDescription="Create a new document." ma:contentTypeScope="" ma:versionID="c265ed010c6330b56abdd9278ab9f3ea">
  <xsd:schema xmlns:xsd="http://www.w3.org/2001/XMLSchema" xmlns:xs="http://www.w3.org/2001/XMLSchema" xmlns:p="http://schemas.microsoft.com/office/2006/metadata/properties" xmlns:ns3="c00fa5ab-edef-4429-856d-27627434cc6e" xmlns:ns4="84653cc4-59a0-4203-806b-63326d95799d" targetNamespace="http://schemas.microsoft.com/office/2006/metadata/properties" ma:root="true" ma:fieldsID="6e651c33be4d7ef3fea78b761eaac60e" ns3:_="" ns4:_="">
    <xsd:import namespace="c00fa5ab-edef-4429-856d-27627434cc6e"/>
    <xsd:import namespace="84653cc4-59a0-4203-806b-63326d957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fa5ab-edef-4429-856d-27627434c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53cc4-59a0-4203-806b-63326d957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C7DD8-DAF0-4B55-BAC1-C076B46C7783}">
  <ds:schemaRefs>
    <ds:schemaRef ds:uri="http://purl.org/dc/elements/1.1/"/>
    <ds:schemaRef ds:uri="http://schemas.microsoft.com/office/2006/documentManagement/types"/>
    <ds:schemaRef ds:uri="http://purl.org/dc/dcmitype/"/>
    <ds:schemaRef ds:uri="84653cc4-59a0-4203-806b-63326d95799d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c00fa5ab-edef-4429-856d-27627434cc6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1AE3F9-1136-44D2-8CCD-A13BE51F5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fa5ab-edef-4429-856d-27627434cc6e"/>
    <ds:schemaRef ds:uri="84653cc4-59a0-4203-806b-63326d957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38949-79DB-430B-857A-CAB52F6ACC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127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inherit</vt:lpstr>
      <vt:lpstr>Tw Cen MT</vt:lpstr>
      <vt:lpstr>Circuit</vt:lpstr>
      <vt:lpstr>PowerPoint Presentation</vt:lpstr>
      <vt:lpstr>outline</vt:lpstr>
      <vt:lpstr>Project objective </vt:lpstr>
      <vt:lpstr>Tools used and justification</vt:lpstr>
      <vt:lpstr>Data analysis</vt:lpstr>
      <vt:lpstr>Regression analysis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 MOHAMED ZAKAREA</dc:creator>
  <cp:lastModifiedBy>MOSA MOHAMED ZAKAREA</cp:lastModifiedBy>
  <cp:revision>7</cp:revision>
  <dcterms:created xsi:type="dcterms:W3CDTF">2020-12-12T19:19:26Z</dcterms:created>
  <dcterms:modified xsi:type="dcterms:W3CDTF">2020-12-13T06:03:10Z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0x010100018D41236855774C88C2D51AD560BA4C</vt:lpwstr>
  </property>
</Properties>
</file>