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notesMasterIdLst>
    <p:notesMasterId r:id="rId24"/>
  </p:notesMasterIdLst>
  <p:sldIdLst>
    <p:sldId id="295" r:id="rId2"/>
    <p:sldId id="300" r:id="rId3"/>
    <p:sldId id="280" r:id="rId4"/>
    <p:sldId id="259" r:id="rId5"/>
    <p:sldId id="303" r:id="rId6"/>
    <p:sldId id="304" r:id="rId7"/>
    <p:sldId id="299" r:id="rId8"/>
    <p:sldId id="305" r:id="rId9"/>
    <p:sldId id="302" r:id="rId10"/>
    <p:sldId id="307" r:id="rId11"/>
    <p:sldId id="308" r:id="rId12"/>
    <p:sldId id="309" r:id="rId13"/>
    <p:sldId id="311" r:id="rId14"/>
    <p:sldId id="310" r:id="rId15"/>
    <p:sldId id="317" r:id="rId16"/>
    <p:sldId id="312" r:id="rId17"/>
    <p:sldId id="313" r:id="rId18"/>
    <p:sldId id="314" r:id="rId19"/>
    <p:sldId id="315" r:id="rId20"/>
    <p:sldId id="31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68"/>
  </p:normalViewPr>
  <p:slideViewPr>
    <p:cSldViewPr snapToGrid="0">
      <p:cViewPr varScale="1">
        <p:scale>
          <a:sx n="97" d="100"/>
          <a:sy n="97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E6A08-5A35-413E-9A3C-E91F0BD7726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30F102-D006-40F9-9DEC-03061F1C62FE}">
      <dgm:prSet/>
      <dgm:spPr/>
      <dgm:t>
        <a:bodyPr/>
        <a:lstStyle/>
        <a:p>
          <a:pPr>
            <a:defRPr b="1"/>
          </a:pPr>
          <a:r>
            <a:rPr lang="en-US" b="1"/>
            <a:t>1. Environment Setup</a:t>
          </a:r>
          <a:endParaRPr lang="en-US"/>
        </a:p>
      </dgm:t>
    </dgm:pt>
    <dgm:pt modelId="{C1D6D52A-32C6-41C3-A909-C0935FA37949}" type="parTrans" cxnId="{92E6E049-8354-40B2-ACEA-9B5F42F938F8}">
      <dgm:prSet/>
      <dgm:spPr/>
      <dgm:t>
        <a:bodyPr/>
        <a:lstStyle/>
        <a:p>
          <a:endParaRPr lang="en-US"/>
        </a:p>
      </dgm:t>
    </dgm:pt>
    <dgm:pt modelId="{D8601A53-645E-43F9-9AA2-C911ACF35B3A}" type="sibTrans" cxnId="{92E6E049-8354-40B2-ACEA-9B5F42F938F8}">
      <dgm:prSet/>
      <dgm:spPr/>
      <dgm:t>
        <a:bodyPr/>
        <a:lstStyle/>
        <a:p>
          <a:endParaRPr lang="en-US"/>
        </a:p>
      </dgm:t>
    </dgm:pt>
    <dgm:pt modelId="{DF642DB9-5045-4D30-A6F9-E69CB71F6676}">
      <dgm:prSet/>
      <dgm:spPr/>
      <dgm:t>
        <a:bodyPr/>
        <a:lstStyle/>
        <a:p>
          <a:pPr>
            <a:defRPr b="1"/>
          </a:pPr>
          <a:r>
            <a:rPr lang="en-US" b="1"/>
            <a:t>Setting Up Docker Environment:</a:t>
          </a:r>
          <a:endParaRPr lang="en-US"/>
        </a:p>
      </dgm:t>
    </dgm:pt>
    <dgm:pt modelId="{383E8D72-0535-41A3-9430-55C78C1838B1}" type="parTrans" cxnId="{5F5B6479-753D-4C18-A9BB-91EBA8C8D739}">
      <dgm:prSet/>
      <dgm:spPr/>
      <dgm:t>
        <a:bodyPr/>
        <a:lstStyle/>
        <a:p>
          <a:endParaRPr lang="en-US"/>
        </a:p>
      </dgm:t>
    </dgm:pt>
    <dgm:pt modelId="{6E89344A-C6BC-4C3C-839C-DA4D07DF03D0}" type="sibTrans" cxnId="{5F5B6479-753D-4C18-A9BB-91EBA8C8D739}">
      <dgm:prSet/>
      <dgm:spPr/>
      <dgm:t>
        <a:bodyPr/>
        <a:lstStyle/>
        <a:p>
          <a:endParaRPr lang="en-US"/>
        </a:p>
      </dgm:t>
    </dgm:pt>
    <dgm:pt modelId="{44CF1408-4683-45D8-8267-08C56CCE0E56}">
      <dgm:prSet/>
      <dgm:spPr/>
      <dgm:t>
        <a:bodyPr/>
        <a:lstStyle/>
        <a:p>
          <a:r>
            <a:rPr lang="en-US"/>
            <a:t>Installed Docker and Docker Compose for container orchestration.</a:t>
          </a:r>
        </a:p>
      </dgm:t>
    </dgm:pt>
    <dgm:pt modelId="{63805A29-E909-4C9C-BFE2-B151C014005E}" type="parTrans" cxnId="{5C81E0D4-C991-4CDA-9CE0-94E1D6B84AB3}">
      <dgm:prSet/>
      <dgm:spPr/>
      <dgm:t>
        <a:bodyPr/>
        <a:lstStyle/>
        <a:p>
          <a:endParaRPr lang="en-US"/>
        </a:p>
      </dgm:t>
    </dgm:pt>
    <dgm:pt modelId="{73D5C4C3-6C6D-4979-81F9-933925D13B26}" type="sibTrans" cxnId="{5C81E0D4-C991-4CDA-9CE0-94E1D6B84AB3}">
      <dgm:prSet/>
      <dgm:spPr/>
      <dgm:t>
        <a:bodyPr/>
        <a:lstStyle/>
        <a:p>
          <a:endParaRPr lang="en-US"/>
        </a:p>
      </dgm:t>
    </dgm:pt>
    <dgm:pt modelId="{36C87192-CDEE-4051-87EF-CDF09485260D}">
      <dgm:prSet/>
      <dgm:spPr/>
      <dgm:t>
        <a:bodyPr/>
        <a:lstStyle/>
        <a:p>
          <a:r>
            <a:rPr lang="en-US"/>
            <a:t>Configured networks and volumes for persistent data management.</a:t>
          </a:r>
        </a:p>
      </dgm:t>
    </dgm:pt>
    <dgm:pt modelId="{AE24C9BC-4D81-4244-9D45-6136F9F6BC2E}" type="parTrans" cxnId="{CEF13520-B494-443D-9F36-40DC00C432B0}">
      <dgm:prSet/>
      <dgm:spPr/>
      <dgm:t>
        <a:bodyPr/>
        <a:lstStyle/>
        <a:p>
          <a:endParaRPr lang="en-US"/>
        </a:p>
      </dgm:t>
    </dgm:pt>
    <dgm:pt modelId="{3C444598-FD7F-4E95-AE16-FABFE52C163D}" type="sibTrans" cxnId="{CEF13520-B494-443D-9F36-40DC00C432B0}">
      <dgm:prSet/>
      <dgm:spPr/>
      <dgm:t>
        <a:bodyPr/>
        <a:lstStyle/>
        <a:p>
          <a:endParaRPr lang="en-US"/>
        </a:p>
      </dgm:t>
    </dgm:pt>
    <dgm:pt modelId="{9690FE7D-E509-42D1-A1F2-7668E4B5DD39}">
      <dgm:prSet/>
      <dgm:spPr/>
      <dgm:t>
        <a:bodyPr/>
        <a:lstStyle/>
        <a:p>
          <a:pPr>
            <a:defRPr b="1"/>
          </a:pPr>
          <a:r>
            <a:rPr lang="en-US" b="1"/>
            <a:t>Repo Clone &amp; Test Deployments:</a:t>
          </a:r>
          <a:endParaRPr lang="en-US"/>
        </a:p>
      </dgm:t>
    </dgm:pt>
    <dgm:pt modelId="{A703AF98-F40F-41E4-85D9-E5F203C720B0}" type="parTrans" cxnId="{96AC94DD-4872-4A45-A0EF-EE74797C5F4B}">
      <dgm:prSet/>
      <dgm:spPr/>
      <dgm:t>
        <a:bodyPr/>
        <a:lstStyle/>
        <a:p>
          <a:endParaRPr lang="en-US"/>
        </a:p>
      </dgm:t>
    </dgm:pt>
    <dgm:pt modelId="{B5C919B4-493C-4598-BA22-B9FF8EEC9268}" type="sibTrans" cxnId="{96AC94DD-4872-4A45-A0EF-EE74797C5F4B}">
      <dgm:prSet/>
      <dgm:spPr/>
      <dgm:t>
        <a:bodyPr/>
        <a:lstStyle/>
        <a:p>
          <a:endParaRPr lang="en-US"/>
        </a:p>
      </dgm:t>
    </dgm:pt>
    <dgm:pt modelId="{62F7FB25-6105-4C0A-B8FA-88713BF8D706}">
      <dgm:prSet/>
      <dgm:spPr/>
      <dgm:t>
        <a:bodyPr/>
        <a:lstStyle/>
        <a:p>
          <a:r>
            <a:rPr lang="en-US"/>
            <a:t>Cloned the Open5GS repository and tested initial deployments.</a:t>
          </a:r>
        </a:p>
      </dgm:t>
    </dgm:pt>
    <dgm:pt modelId="{A2BE3E44-1DB7-4D05-8FE4-143FFFDCEE88}" type="parTrans" cxnId="{8930588A-9606-4005-9ECB-F79A84366142}">
      <dgm:prSet/>
      <dgm:spPr/>
      <dgm:t>
        <a:bodyPr/>
        <a:lstStyle/>
        <a:p>
          <a:endParaRPr lang="en-US"/>
        </a:p>
      </dgm:t>
    </dgm:pt>
    <dgm:pt modelId="{3C12B40B-0D82-4D56-9812-F101014712A6}" type="sibTrans" cxnId="{8930588A-9606-4005-9ECB-F79A84366142}">
      <dgm:prSet/>
      <dgm:spPr/>
      <dgm:t>
        <a:bodyPr/>
        <a:lstStyle/>
        <a:p>
          <a:endParaRPr lang="en-US"/>
        </a:p>
      </dgm:t>
    </dgm:pt>
    <dgm:pt modelId="{973C3047-8490-4280-A155-1E7A3ED6F56A}">
      <dgm:prSet/>
      <dgm:spPr/>
      <dgm:t>
        <a:bodyPr/>
        <a:lstStyle/>
        <a:p>
          <a:r>
            <a:rPr lang="en-US"/>
            <a:t>Verified basic network function (NF) container readiness and logs.</a:t>
          </a:r>
        </a:p>
      </dgm:t>
    </dgm:pt>
    <dgm:pt modelId="{37C5FAD6-DC4A-48EA-BFB1-166820B4DD8F}" type="parTrans" cxnId="{1BE5DE99-D4BA-4C73-A92A-6F4A15DB16A0}">
      <dgm:prSet/>
      <dgm:spPr/>
      <dgm:t>
        <a:bodyPr/>
        <a:lstStyle/>
        <a:p>
          <a:endParaRPr lang="en-US"/>
        </a:p>
      </dgm:t>
    </dgm:pt>
    <dgm:pt modelId="{7EC66986-293B-45A1-83A8-DEDD57FEAA3B}" type="sibTrans" cxnId="{1BE5DE99-D4BA-4C73-A92A-6F4A15DB16A0}">
      <dgm:prSet/>
      <dgm:spPr/>
      <dgm:t>
        <a:bodyPr/>
        <a:lstStyle/>
        <a:p>
          <a:endParaRPr lang="en-US"/>
        </a:p>
      </dgm:t>
    </dgm:pt>
    <dgm:pt modelId="{A289EF6B-1B54-4161-A7DA-77185DD4BA54}" type="pres">
      <dgm:prSet presAssocID="{B78E6A08-5A35-413E-9A3C-E91F0BD77263}" presName="root" presStyleCnt="0">
        <dgm:presLayoutVars>
          <dgm:dir/>
          <dgm:resizeHandles val="exact"/>
        </dgm:presLayoutVars>
      </dgm:prSet>
      <dgm:spPr/>
    </dgm:pt>
    <dgm:pt modelId="{46BB7C47-1B32-47B5-B080-ED87607B566F}" type="pres">
      <dgm:prSet presAssocID="{3C30F102-D006-40F9-9DEC-03061F1C62FE}" presName="compNode" presStyleCnt="0"/>
      <dgm:spPr/>
    </dgm:pt>
    <dgm:pt modelId="{43C1C271-668B-4D57-9D87-947011141B4D}" type="pres">
      <dgm:prSet presAssocID="{3C30F102-D006-40F9-9DEC-03061F1C62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0082C2B-C5D8-40F3-8692-8FCE842CB6D0}" type="pres">
      <dgm:prSet presAssocID="{3C30F102-D006-40F9-9DEC-03061F1C62FE}" presName="iconSpace" presStyleCnt="0"/>
      <dgm:spPr/>
    </dgm:pt>
    <dgm:pt modelId="{6479EB7E-B95B-4BA4-A34D-11FA910B716D}" type="pres">
      <dgm:prSet presAssocID="{3C30F102-D006-40F9-9DEC-03061F1C62FE}" presName="parTx" presStyleLbl="revTx" presStyleIdx="0" presStyleCnt="6">
        <dgm:presLayoutVars>
          <dgm:chMax val="0"/>
          <dgm:chPref val="0"/>
        </dgm:presLayoutVars>
      </dgm:prSet>
      <dgm:spPr/>
    </dgm:pt>
    <dgm:pt modelId="{8A629346-D774-4BFF-8CDF-32846F646A13}" type="pres">
      <dgm:prSet presAssocID="{3C30F102-D006-40F9-9DEC-03061F1C62FE}" presName="txSpace" presStyleCnt="0"/>
      <dgm:spPr/>
    </dgm:pt>
    <dgm:pt modelId="{AB83FE83-C750-49B8-8782-7B441136D06F}" type="pres">
      <dgm:prSet presAssocID="{3C30F102-D006-40F9-9DEC-03061F1C62FE}" presName="desTx" presStyleLbl="revTx" presStyleIdx="1" presStyleCnt="6">
        <dgm:presLayoutVars/>
      </dgm:prSet>
      <dgm:spPr/>
    </dgm:pt>
    <dgm:pt modelId="{CD8A9D38-E758-4CDA-A9BB-49354E012FF1}" type="pres">
      <dgm:prSet presAssocID="{D8601A53-645E-43F9-9AA2-C911ACF35B3A}" presName="sibTrans" presStyleCnt="0"/>
      <dgm:spPr/>
    </dgm:pt>
    <dgm:pt modelId="{2163B91D-5C38-4D1E-A6F8-881E82CFCBBF}" type="pres">
      <dgm:prSet presAssocID="{DF642DB9-5045-4D30-A6F9-E69CB71F6676}" presName="compNode" presStyleCnt="0"/>
      <dgm:spPr/>
    </dgm:pt>
    <dgm:pt modelId="{FD4B3E04-1C50-4A10-BC75-2A5A9412BCE4}" type="pres">
      <dgm:prSet presAssocID="{DF642DB9-5045-4D30-A6F9-E69CB71F66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9ED13C-5366-43AF-ACE8-6BAAF43ABE39}" type="pres">
      <dgm:prSet presAssocID="{DF642DB9-5045-4D30-A6F9-E69CB71F6676}" presName="iconSpace" presStyleCnt="0"/>
      <dgm:spPr/>
    </dgm:pt>
    <dgm:pt modelId="{D04578A4-59BE-4424-B4B9-0740E0A48CF1}" type="pres">
      <dgm:prSet presAssocID="{DF642DB9-5045-4D30-A6F9-E69CB71F6676}" presName="parTx" presStyleLbl="revTx" presStyleIdx="2" presStyleCnt="6">
        <dgm:presLayoutVars>
          <dgm:chMax val="0"/>
          <dgm:chPref val="0"/>
        </dgm:presLayoutVars>
      </dgm:prSet>
      <dgm:spPr/>
    </dgm:pt>
    <dgm:pt modelId="{A9530123-602D-4659-9A7D-04E2010FC2ED}" type="pres">
      <dgm:prSet presAssocID="{DF642DB9-5045-4D30-A6F9-E69CB71F6676}" presName="txSpace" presStyleCnt="0"/>
      <dgm:spPr/>
    </dgm:pt>
    <dgm:pt modelId="{10C95675-2A8D-4900-9934-AADFF01F0A22}" type="pres">
      <dgm:prSet presAssocID="{DF642DB9-5045-4D30-A6F9-E69CB71F6676}" presName="desTx" presStyleLbl="revTx" presStyleIdx="3" presStyleCnt="6">
        <dgm:presLayoutVars/>
      </dgm:prSet>
      <dgm:spPr/>
    </dgm:pt>
    <dgm:pt modelId="{3770C0EB-03B6-4742-9227-FB3D930DEAF7}" type="pres">
      <dgm:prSet presAssocID="{6E89344A-C6BC-4C3C-839C-DA4D07DF03D0}" presName="sibTrans" presStyleCnt="0"/>
      <dgm:spPr/>
    </dgm:pt>
    <dgm:pt modelId="{31331C2C-F269-48A6-8524-10A602651216}" type="pres">
      <dgm:prSet presAssocID="{9690FE7D-E509-42D1-A1F2-7668E4B5DD39}" presName="compNode" presStyleCnt="0"/>
      <dgm:spPr/>
    </dgm:pt>
    <dgm:pt modelId="{98799D0E-E1AC-44E6-8A0D-A7CB0305B45E}" type="pres">
      <dgm:prSet presAssocID="{9690FE7D-E509-42D1-A1F2-7668E4B5DD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691B5B8-9D40-40CB-A676-B61E53322D9D}" type="pres">
      <dgm:prSet presAssocID="{9690FE7D-E509-42D1-A1F2-7668E4B5DD39}" presName="iconSpace" presStyleCnt="0"/>
      <dgm:spPr/>
    </dgm:pt>
    <dgm:pt modelId="{3FC24A92-F460-44A5-A13E-A83970983783}" type="pres">
      <dgm:prSet presAssocID="{9690FE7D-E509-42D1-A1F2-7668E4B5DD39}" presName="parTx" presStyleLbl="revTx" presStyleIdx="4" presStyleCnt="6">
        <dgm:presLayoutVars>
          <dgm:chMax val="0"/>
          <dgm:chPref val="0"/>
        </dgm:presLayoutVars>
      </dgm:prSet>
      <dgm:spPr/>
    </dgm:pt>
    <dgm:pt modelId="{1666B47E-42D6-45CA-8079-4B7D9E613D1B}" type="pres">
      <dgm:prSet presAssocID="{9690FE7D-E509-42D1-A1F2-7668E4B5DD39}" presName="txSpace" presStyleCnt="0"/>
      <dgm:spPr/>
    </dgm:pt>
    <dgm:pt modelId="{7E57C27E-47EE-4DB3-A630-C96F1EB9F890}" type="pres">
      <dgm:prSet presAssocID="{9690FE7D-E509-42D1-A1F2-7668E4B5DD39}" presName="desTx" presStyleLbl="revTx" presStyleIdx="5" presStyleCnt="6">
        <dgm:presLayoutVars/>
      </dgm:prSet>
      <dgm:spPr/>
    </dgm:pt>
  </dgm:ptLst>
  <dgm:cxnLst>
    <dgm:cxn modelId="{52A1C310-94E4-4452-8DC8-E1D035992B03}" type="presOf" srcId="{DF642DB9-5045-4D30-A6F9-E69CB71F6676}" destId="{D04578A4-59BE-4424-B4B9-0740E0A48CF1}" srcOrd="0" destOrd="0" presId="urn:microsoft.com/office/officeart/2018/2/layout/IconLabelDescriptionList"/>
    <dgm:cxn modelId="{527FDB1E-33C2-405A-AA13-6B6A29BABBEF}" type="presOf" srcId="{B78E6A08-5A35-413E-9A3C-E91F0BD77263}" destId="{A289EF6B-1B54-4161-A7DA-77185DD4BA54}" srcOrd="0" destOrd="0" presId="urn:microsoft.com/office/officeart/2018/2/layout/IconLabelDescriptionList"/>
    <dgm:cxn modelId="{CEF13520-B494-443D-9F36-40DC00C432B0}" srcId="{DF642DB9-5045-4D30-A6F9-E69CB71F6676}" destId="{36C87192-CDEE-4051-87EF-CDF09485260D}" srcOrd="1" destOrd="0" parTransId="{AE24C9BC-4D81-4244-9D45-6136F9F6BC2E}" sibTransId="{3C444598-FD7F-4E95-AE16-FABFE52C163D}"/>
    <dgm:cxn modelId="{4F22F633-78F6-454F-B1AD-093641A67A4B}" type="presOf" srcId="{44CF1408-4683-45D8-8267-08C56CCE0E56}" destId="{10C95675-2A8D-4900-9934-AADFF01F0A22}" srcOrd="0" destOrd="0" presId="urn:microsoft.com/office/officeart/2018/2/layout/IconLabelDescriptionList"/>
    <dgm:cxn modelId="{25E5CA35-A798-4CD7-A8BD-E9E678D68DE4}" type="presOf" srcId="{62F7FB25-6105-4C0A-B8FA-88713BF8D706}" destId="{7E57C27E-47EE-4DB3-A630-C96F1EB9F890}" srcOrd="0" destOrd="0" presId="urn:microsoft.com/office/officeart/2018/2/layout/IconLabelDescriptionList"/>
    <dgm:cxn modelId="{523B8F41-857F-4BCF-B85B-677657709369}" type="presOf" srcId="{36C87192-CDEE-4051-87EF-CDF09485260D}" destId="{10C95675-2A8D-4900-9934-AADFF01F0A22}" srcOrd="0" destOrd="1" presId="urn:microsoft.com/office/officeart/2018/2/layout/IconLabelDescriptionList"/>
    <dgm:cxn modelId="{92E6E049-8354-40B2-ACEA-9B5F42F938F8}" srcId="{B78E6A08-5A35-413E-9A3C-E91F0BD77263}" destId="{3C30F102-D006-40F9-9DEC-03061F1C62FE}" srcOrd="0" destOrd="0" parTransId="{C1D6D52A-32C6-41C3-A909-C0935FA37949}" sibTransId="{D8601A53-645E-43F9-9AA2-C911ACF35B3A}"/>
    <dgm:cxn modelId="{EBFF7D68-9992-441A-8357-4AB5F6E08F8B}" type="presOf" srcId="{3C30F102-D006-40F9-9DEC-03061F1C62FE}" destId="{6479EB7E-B95B-4BA4-A34D-11FA910B716D}" srcOrd="0" destOrd="0" presId="urn:microsoft.com/office/officeart/2018/2/layout/IconLabelDescriptionList"/>
    <dgm:cxn modelId="{5F5B6479-753D-4C18-A9BB-91EBA8C8D739}" srcId="{B78E6A08-5A35-413E-9A3C-E91F0BD77263}" destId="{DF642DB9-5045-4D30-A6F9-E69CB71F6676}" srcOrd="1" destOrd="0" parTransId="{383E8D72-0535-41A3-9430-55C78C1838B1}" sibTransId="{6E89344A-C6BC-4C3C-839C-DA4D07DF03D0}"/>
    <dgm:cxn modelId="{13ED2087-2506-459C-9BF4-FDE49A0FE00E}" type="presOf" srcId="{9690FE7D-E509-42D1-A1F2-7668E4B5DD39}" destId="{3FC24A92-F460-44A5-A13E-A83970983783}" srcOrd="0" destOrd="0" presId="urn:microsoft.com/office/officeart/2018/2/layout/IconLabelDescriptionList"/>
    <dgm:cxn modelId="{8930588A-9606-4005-9ECB-F79A84366142}" srcId="{9690FE7D-E509-42D1-A1F2-7668E4B5DD39}" destId="{62F7FB25-6105-4C0A-B8FA-88713BF8D706}" srcOrd="0" destOrd="0" parTransId="{A2BE3E44-1DB7-4D05-8FE4-143FFFDCEE88}" sibTransId="{3C12B40B-0D82-4D56-9812-F101014712A6}"/>
    <dgm:cxn modelId="{1BE5DE99-D4BA-4C73-A92A-6F4A15DB16A0}" srcId="{9690FE7D-E509-42D1-A1F2-7668E4B5DD39}" destId="{973C3047-8490-4280-A155-1E7A3ED6F56A}" srcOrd="1" destOrd="0" parTransId="{37C5FAD6-DC4A-48EA-BFB1-166820B4DD8F}" sibTransId="{7EC66986-293B-45A1-83A8-DEDD57FEAA3B}"/>
    <dgm:cxn modelId="{5C81E0D4-C991-4CDA-9CE0-94E1D6B84AB3}" srcId="{DF642DB9-5045-4D30-A6F9-E69CB71F6676}" destId="{44CF1408-4683-45D8-8267-08C56CCE0E56}" srcOrd="0" destOrd="0" parTransId="{63805A29-E909-4C9C-BFE2-B151C014005E}" sibTransId="{73D5C4C3-6C6D-4979-81F9-933925D13B26}"/>
    <dgm:cxn modelId="{96AC94DD-4872-4A45-A0EF-EE74797C5F4B}" srcId="{B78E6A08-5A35-413E-9A3C-E91F0BD77263}" destId="{9690FE7D-E509-42D1-A1F2-7668E4B5DD39}" srcOrd="2" destOrd="0" parTransId="{A703AF98-F40F-41E4-85D9-E5F203C720B0}" sibTransId="{B5C919B4-493C-4598-BA22-B9FF8EEC9268}"/>
    <dgm:cxn modelId="{45F10AEF-DA45-4AC0-9A22-CA43363BB21C}" type="presOf" srcId="{973C3047-8490-4280-A155-1E7A3ED6F56A}" destId="{7E57C27E-47EE-4DB3-A630-C96F1EB9F890}" srcOrd="0" destOrd="1" presId="urn:microsoft.com/office/officeart/2018/2/layout/IconLabelDescriptionList"/>
    <dgm:cxn modelId="{7EDAE6D8-1BEF-4FAC-9FE1-85D030322E35}" type="presParOf" srcId="{A289EF6B-1B54-4161-A7DA-77185DD4BA54}" destId="{46BB7C47-1B32-47B5-B080-ED87607B566F}" srcOrd="0" destOrd="0" presId="urn:microsoft.com/office/officeart/2018/2/layout/IconLabelDescriptionList"/>
    <dgm:cxn modelId="{B4EA265E-DDE4-4D58-942A-33D04FE5EF45}" type="presParOf" srcId="{46BB7C47-1B32-47B5-B080-ED87607B566F}" destId="{43C1C271-668B-4D57-9D87-947011141B4D}" srcOrd="0" destOrd="0" presId="urn:microsoft.com/office/officeart/2018/2/layout/IconLabelDescriptionList"/>
    <dgm:cxn modelId="{D2A87465-8495-47AD-BF19-D1F2E9A42252}" type="presParOf" srcId="{46BB7C47-1B32-47B5-B080-ED87607B566F}" destId="{D0082C2B-C5D8-40F3-8692-8FCE842CB6D0}" srcOrd="1" destOrd="0" presId="urn:microsoft.com/office/officeart/2018/2/layout/IconLabelDescriptionList"/>
    <dgm:cxn modelId="{51907F8F-C083-4657-A662-A8D820A7309D}" type="presParOf" srcId="{46BB7C47-1B32-47B5-B080-ED87607B566F}" destId="{6479EB7E-B95B-4BA4-A34D-11FA910B716D}" srcOrd="2" destOrd="0" presId="urn:microsoft.com/office/officeart/2018/2/layout/IconLabelDescriptionList"/>
    <dgm:cxn modelId="{1C743516-1FBA-4FEC-8261-74E66FB2EF1F}" type="presParOf" srcId="{46BB7C47-1B32-47B5-B080-ED87607B566F}" destId="{8A629346-D774-4BFF-8CDF-32846F646A13}" srcOrd="3" destOrd="0" presId="urn:microsoft.com/office/officeart/2018/2/layout/IconLabelDescriptionList"/>
    <dgm:cxn modelId="{E4EEF05B-8BC8-497F-B5CE-0FF3BA829564}" type="presParOf" srcId="{46BB7C47-1B32-47B5-B080-ED87607B566F}" destId="{AB83FE83-C750-49B8-8782-7B441136D06F}" srcOrd="4" destOrd="0" presId="urn:microsoft.com/office/officeart/2018/2/layout/IconLabelDescriptionList"/>
    <dgm:cxn modelId="{F219425A-1A8B-4AE7-AB49-C7BBE6BFD92E}" type="presParOf" srcId="{A289EF6B-1B54-4161-A7DA-77185DD4BA54}" destId="{CD8A9D38-E758-4CDA-A9BB-49354E012FF1}" srcOrd="1" destOrd="0" presId="urn:microsoft.com/office/officeart/2018/2/layout/IconLabelDescriptionList"/>
    <dgm:cxn modelId="{F8911008-C2DA-49CF-AF23-2359839D86C3}" type="presParOf" srcId="{A289EF6B-1B54-4161-A7DA-77185DD4BA54}" destId="{2163B91D-5C38-4D1E-A6F8-881E82CFCBBF}" srcOrd="2" destOrd="0" presId="urn:microsoft.com/office/officeart/2018/2/layout/IconLabelDescriptionList"/>
    <dgm:cxn modelId="{29074EB0-413C-4135-AB65-C7953EF99C11}" type="presParOf" srcId="{2163B91D-5C38-4D1E-A6F8-881E82CFCBBF}" destId="{FD4B3E04-1C50-4A10-BC75-2A5A9412BCE4}" srcOrd="0" destOrd="0" presId="urn:microsoft.com/office/officeart/2018/2/layout/IconLabelDescriptionList"/>
    <dgm:cxn modelId="{6CCEBAB9-BC27-4FE7-BC54-0423526C69B2}" type="presParOf" srcId="{2163B91D-5C38-4D1E-A6F8-881E82CFCBBF}" destId="{A89ED13C-5366-43AF-ACE8-6BAAF43ABE39}" srcOrd="1" destOrd="0" presId="urn:microsoft.com/office/officeart/2018/2/layout/IconLabelDescriptionList"/>
    <dgm:cxn modelId="{B7C10933-062F-4D32-8FB0-E9C739A12385}" type="presParOf" srcId="{2163B91D-5C38-4D1E-A6F8-881E82CFCBBF}" destId="{D04578A4-59BE-4424-B4B9-0740E0A48CF1}" srcOrd="2" destOrd="0" presId="urn:microsoft.com/office/officeart/2018/2/layout/IconLabelDescriptionList"/>
    <dgm:cxn modelId="{2592D9FB-90EA-4948-8DDB-8BEDA850F8C9}" type="presParOf" srcId="{2163B91D-5C38-4D1E-A6F8-881E82CFCBBF}" destId="{A9530123-602D-4659-9A7D-04E2010FC2ED}" srcOrd="3" destOrd="0" presId="urn:microsoft.com/office/officeart/2018/2/layout/IconLabelDescriptionList"/>
    <dgm:cxn modelId="{835DA0DB-36F0-4D87-AE0D-91E4E0480CA4}" type="presParOf" srcId="{2163B91D-5C38-4D1E-A6F8-881E82CFCBBF}" destId="{10C95675-2A8D-4900-9934-AADFF01F0A22}" srcOrd="4" destOrd="0" presId="urn:microsoft.com/office/officeart/2018/2/layout/IconLabelDescriptionList"/>
    <dgm:cxn modelId="{22330EB6-5D0C-457A-B836-9E1215DD2239}" type="presParOf" srcId="{A289EF6B-1B54-4161-A7DA-77185DD4BA54}" destId="{3770C0EB-03B6-4742-9227-FB3D930DEAF7}" srcOrd="3" destOrd="0" presId="urn:microsoft.com/office/officeart/2018/2/layout/IconLabelDescriptionList"/>
    <dgm:cxn modelId="{F17F68AA-A98C-473E-9850-8153D19FBE6F}" type="presParOf" srcId="{A289EF6B-1B54-4161-A7DA-77185DD4BA54}" destId="{31331C2C-F269-48A6-8524-10A602651216}" srcOrd="4" destOrd="0" presId="urn:microsoft.com/office/officeart/2018/2/layout/IconLabelDescriptionList"/>
    <dgm:cxn modelId="{0F833F0F-8276-47E9-947B-FE3D3B276570}" type="presParOf" srcId="{31331C2C-F269-48A6-8524-10A602651216}" destId="{98799D0E-E1AC-44E6-8A0D-A7CB0305B45E}" srcOrd="0" destOrd="0" presId="urn:microsoft.com/office/officeart/2018/2/layout/IconLabelDescriptionList"/>
    <dgm:cxn modelId="{848C85F4-CA70-4C2E-A991-188AF23930C7}" type="presParOf" srcId="{31331C2C-F269-48A6-8524-10A602651216}" destId="{6691B5B8-9D40-40CB-A676-B61E53322D9D}" srcOrd="1" destOrd="0" presId="urn:microsoft.com/office/officeart/2018/2/layout/IconLabelDescriptionList"/>
    <dgm:cxn modelId="{A335ECD3-0217-4EF8-8916-AF4FB141C01E}" type="presParOf" srcId="{31331C2C-F269-48A6-8524-10A602651216}" destId="{3FC24A92-F460-44A5-A13E-A83970983783}" srcOrd="2" destOrd="0" presId="urn:microsoft.com/office/officeart/2018/2/layout/IconLabelDescriptionList"/>
    <dgm:cxn modelId="{5D33A955-6A40-4693-87E9-47D1E769AD5C}" type="presParOf" srcId="{31331C2C-F269-48A6-8524-10A602651216}" destId="{1666B47E-42D6-45CA-8079-4B7D9E613D1B}" srcOrd="3" destOrd="0" presId="urn:microsoft.com/office/officeart/2018/2/layout/IconLabelDescriptionList"/>
    <dgm:cxn modelId="{E37F19E6-24A7-46D3-ABC7-5A07A1D39D6C}" type="presParOf" srcId="{31331C2C-F269-48A6-8524-10A602651216}" destId="{7E57C27E-47EE-4DB3-A630-C96F1EB9F8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8E1D3-F2CC-46F0-ACF8-2999E23524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94B50A-54AE-4ECA-888D-46FD53CC436A}">
      <dgm:prSet/>
      <dgm:spPr/>
      <dgm:t>
        <a:bodyPr/>
        <a:lstStyle/>
        <a:p>
          <a:pPr>
            <a:defRPr b="1"/>
          </a:pPr>
          <a:r>
            <a:rPr lang="en-US" b="1"/>
            <a:t>Multiple NFs Creation:</a:t>
          </a:r>
          <a:endParaRPr lang="en-US"/>
        </a:p>
      </dgm:t>
    </dgm:pt>
    <dgm:pt modelId="{AD8A242D-BAF0-4E9D-9EE2-8141BFFDD57D}" type="parTrans" cxnId="{C2DD5552-D1AA-4878-B8E7-DE62A6AE17C2}">
      <dgm:prSet/>
      <dgm:spPr/>
      <dgm:t>
        <a:bodyPr/>
        <a:lstStyle/>
        <a:p>
          <a:endParaRPr lang="en-US"/>
        </a:p>
      </dgm:t>
    </dgm:pt>
    <dgm:pt modelId="{54BD27F2-0C52-4160-B389-950E894F1D11}" type="sibTrans" cxnId="{C2DD5552-D1AA-4878-B8E7-DE62A6AE17C2}">
      <dgm:prSet/>
      <dgm:spPr/>
      <dgm:t>
        <a:bodyPr/>
        <a:lstStyle/>
        <a:p>
          <a:endParaRPr lang="en-US"/>
        </a:p>
      </dgm:t>
    </dgm:pt>
    <dgm:pt modelId="{49061105-0D2F-4040-9F36-DB1BF008F64F}">
      <dgm:prSet/>
      <dgm:spPr/>
      <dgm:t>
        <a:bodyPr/>
        <a:lstStyle/>
        <a:p>
          <a:r>
            <a:rPr lang="en-US"/>
            <a:t>Deployed critical NFs including AMF, SMF, UPF, NRF, and PCF.</a:t>
          </a:r>
        </a:p>
      </dgm:t>
    </dgm:pt>
    <dgm:pt modelId="{9B033EFF-64C7-4A17-BAB4-8457E174CAA4}" type="parTrans" cxnId="{9F77A6D6-7100-4BF6-BEDE-35F0AC2FD6E3}">
      <dgm:prSet/>
      <dgm:spPr/>
      <dgm:t>
        <a:bodyPr/>
        <a:lstStyle/>
        <a:p>
          <a:endParaRPr lang="en-US"/>
        </a:p>
      </dgm:t>
    </dgm:pt>
    <dgm:pt modelId="{5D242CCF-E505-4F74-A4E7-F3BFEF7558F8}" type="sibTrans" cxnId="{9F77A6D6-7100-4BF6-BEDE-35F0AC2FD6E3}">
      <dgm:prSet/>
      <dgm:spPr/>
      <dgm:t>
        <a:bodyPr/>
        <a:lstStyle/>
        <a:p>
          <a:endParaRPr lang="en-US"/>
        </a:p>
      </dgm:t>
    </dgm:pt>
    <dgm:pt modelId="{A0D4CA17-2506-4EDB-B926-B59FCF3F4161}">
      <dgm:prSet/>
      <dgm:spPr/>
      <dgm:t>
        <a:bodyPr/>
        <a:lstStyle/>
        <a:p>
          <a:r>
            <a:rPr lang="en-US"/>
            <a:t>Configured network functions to support network slicing.</a:t>
          </a:r>
        </a:p>
      </dgm:t>
    </dgm:pt>
    <dgm:pt modelId="{E5B7D05E-9034-496E-A30B-E48FE79865D3}" type="parTrans" cxnId="{3F9883E4-45B9-44E8-8FC0-7A6E35CDD87C}">
      <dgm:prSet/>
      <dgm:spPr/>
      <dgm:t>
        <a:bodyPr/>
        <a:lstStyle/>
        <a:p>
          <a:endParaRPr lang="en-US"/>
        </a:p>
      </dgm:t>
    </dgm:pt>
    <dgm:pt modelId="{B8618F49-4077-433F-AB4B-F3351FF73118}" type="sibTrans" cxnId="{3F9883E4-45B9-44E8-8FC0-7A6E35CDD87C}">
      <dgm:prSet/>
      <dgm:spPr/>
      <dgm:t>
        <a:bodyPr/>
        <a:lstStyle/>
        <a:p>
          <a:endParaRPr lang="en-US"/>
        </a:p>
      </dgm:t>
    </dgm:pt>
    <dgm:pt modelId="{329FD038-55E9-42AE-8B21-33934FEFEFED}">
      <dgm:prSet/>
      <dgm:spPr/>
      <dgm:t>
        <a:bodyPr/>
        <a:lstStyle/>
        <a:p>
          <a:pPr>
            <a:defRPr b="1"/>
          </a:pPr>
          <a:r>
            <a:rPr lang="en-US" b="1"/>
            <a:t>PDU Session Creation:</a:t>
          </a:r>
          <a:endParaRPr lang="en-US"/>
        </a:p>
      </dgm:t>
    </dgm:pt>
    <dgm:pt modelId="{AD077F9B-357C-4AA0-9932-E6A79FC25078}" type="parTrans" cxnId="{DF0F3A08-68C8-4D48-8CCF-F6A584FE2C9C}">
      <dgm:prSet/>
      <dgm:spPr/>
      <dgm:t>
        <a:bodyPr/>
        <a:lstStyle/>
        <a:p>
          <a:endParaRPr lang="en-US"/>
        </a:p>
      </dgm:t>
    </dgm:pt>
    <dgm:pt modelId="{EBA4D620-7EBD-4C95-9858-06F73F42FF41}" type="sibTrans" cxnId="{DF0F3A08-68C8-4D48-8CCF-F6A584FE2C9C}">
      <dgm:prSet/>
      <dgm:spPr/>
      <dgm:t>
        <a:bodyPr/>
        <a:lstStyle/>
        <a:p>
          <a:endParaRPr lang="en-US"/>
        </a:p>
      </dgm:t>
    </dgm:pt>
    <dgm:pt modelId="{C012020B-6682-4854-BFED-05E6276140DC}">
      <dgm:prSet/>
      <dgm:spPr/>
      <dgm:t>
        <a:bodyPr/>
        <a:lstStyle/>
        <a:p>
          <a:r>
            <a:rPr lang="en-US"/>
            <a:t>Established PDU sessions to ensure data connectivity for UEs.</a:t>
          </a:r>
        </a:p>
      </dgm:t>
    </dgm:pt>
    <dgm:pt modelId="{37F71CB4-C6FD-4F49-AFD6-EAF62C5B1287}" type="parTrans" cxnId="{546234CD-378B-4A8D-A2B4-DA47CA4954AD}">
      <dgm:prSet/>
      <dgm:spPr/>
      <dgm:t>
        <a:bodyPr/>
        <a:lstStyle/>
        <a:p>
          <a:endParaRPr lang="en-US"/>
        </a:p>
      </dgm:t>
    </dgm:pt>
    <dgm:pt modelId="{992E71DA-5E49-44CC-AC07-59D5D12F12C3}" type="sibTrans" cxnId="{546234CD-378B-4A8D-A2B4-DA47CA4954AD}">
      <dgm:prSet/>
      <dgm:spPr/>
      <dgm:t>
        <a:bodyPr/>
        <a:lstStyle/>
        <a:p>
          <a:endParaRPr lang="en-US"/>
        </a:p>
      </dgm:t>
    </dgm:pt>
    <dgm:pt modelId="{AAB3EA32-26B3-4E6B-890B-0B2639A4E585}">
      <dgm:prSet/>
      <dgm:spPr/>
      <dgm:t>
        <a:bodyPr/>
        <a:lstStyle/>
        <a:p>
          <a:r>
            <a:rPr lang="en-US"/>
            <a:t>Validated session management and data routing through SMF and UPF.</a:t>
          </a:r>
        </a:p>
      </dgm:t>
    </dgm:pt>
    <dgm:pt modelId="{E49E34B0-82FE-4BEC-83EA-2CDA2DB801EA}" type="parTrans" cxnId="{7B270EF8-C028-4375-9ADB-BEE098C8CAAD}">
      <dgm:prSet/>
      <dgm:spPr/>
      <dgm:t>
        <a:bodyPr/>
        <a:lstStyle/>
        <a:p>
          <a:endParaRPr lang="en-US"/>
        </a:p>
      </dgm:t>
    </dgm:pt>
    <dgm:pt modelId="{D29480F0-BFE4-45AF-944C-0497C1512DE6}" type="sibTrans" cxnId="{7B270EF8-C028-4375-9ADB-BEE098C8CAAD}">
      <dgm:prSet/>
      <dgm:spPr/>
      <dgm:t>
        <a:bodyPr/>
        <a:lstStyle/>
        <a:p>
          <a:endParaRPr lang="en-US"/>
        </a:p>
      </dgm:t>
    </dgm:pt>
    <dgm:pt modelId="{0609BBC7-9954-41B1-9B6B-AC66189C2513}">
      <dgm:prSet/>
      <dgm:spPr/>
      <dgm:t>
        <a:bodyPr/>
        <a:lstStyle/>
        <a:p>
          <a:pPr>
            <a:defRPr b="1"/>
          </a:pPr>
          <a:r>
            <a:rPr lang="en-US" b="1"/>
            <a:t>Multiple Slicing:</a:t>
          </a:r>
          <a:endParaRPr lang="en-US"/>
        </a:p>
      </dgm:t>
    </dgm:pt>
    <dgm:pt modelId="{062B1D93-75E8-4EDB-A15B-B8B330472BA6}" type="parTrans" cxnId="{B0BCEE08-E083-4DE6-9503-1101E81D1798}">
      <dgm:prSet/>
      <dgm:spPr/>
      <dgm:t>
        <a:bodyPr/>
        <a:lstStyle/>
        <a:p>
          <a:endParaRPr lang="en-US"/>
        </a:p>
      </dgm:t>
    </dgm:pt>
    <dgm:pt modelId="{475BFD9A-CB17-4C14-8D89-F3C7B9A4CCC4}" type="sibTrans" cxnId="{B0BCEE08-E083-4DE6-9503-1101E81D1798}">
      <dgm:prSet/>
      <dgm:spPr/>
      <dgm:t>
        <a:bodyPr/>
        <a:lstStyle/>
        <a:p>
          <a:endParaRPr lang="en-US"/>
        </a:p>
      </dgm:t>
    </dgm:pt>
    <dgm:pt modelId="{9F25C352-AFAB-4FC0-A86C-CA9CE6B403F4}">
      <dgm:prSet/>
      <dgm:spPr/>
      <dgm:t>
        <a:bodyPr/>
        <a:lstStyle/>
        <a:p>
          <a:r>
            <a:rPr lang="en-US"/>
            <a:t>Configured SST and SD values for distinct network slices.</a:t>
          </a:r>
        </a:p>
      </dgm:t>
    </dgm:pt>
    <dgm:pt modelId="{E66B95FA-6A1F-425D-86A7-551C0A4732C8}" type="parTrans" cxnId="{C36968B3-AEFC-4F91-AA1C-777B6745F4E3}">
      <dgm:prSet/>
      <dgm:spPr/>
      <dgm:t>
        <a:bodyPr/>
        <a:lstStyle/>
        <a:p>
          <a:endParaRPr lang="en-US"/>
        </a:p>
      </dgm:t>
    </dgm:pt>
    <dgm:pt modelId="{33C5A192-B9E0-4B1B-9956-4789612CC209}" type="sibTrans" cxnId="{C36968B3-AEFC-4F91-AA1C-777B6745F4E3}">
      <dgm:prSet/>
      <dgm:spPr/>
      <dgm:t>
        <a:bodyPr/>
        <a:lstStyle/>
        <a:p>
          <a:endParaRPr lang="en-US"/>
        </a:p>
      </dgm:t>
    </dgm:pt>
    <dgm:pt modelId="{CAE9B416-1B04-42E7-A2C5-20C00659FA29}">
      <dgm:prSet/>
      <dgm:spPr/>
      <dgm:t>
        <a:bodyPr/>
        <a:lstStyle/>
        <a:p>
          <a:r>
            <a:rPr lang="en-US"/>
            <a:t>Implemented slice selection mechanisms via NSSF and AMF.</a:t>
          </a:r>
        </a:p>
      </dgm:t>
    </dgm:pt>
    <dgm:pt modelId="{C05266F3-8D3C-4578-A01D-9B6272B85387}" type="parTrans" cxnId="{E763BB11-6803-45E7-B44C-5A0D0A65CE17}">
      <dgm:prSet/>
      <dgm:spPr/>
      <dgm:t>
        <a:bodyPr/>
        <a:lstStyle/>
        <a:p>
          <a:endParaRPr lang="en-US"/>
        </a:p>
      </dgm:t>
    </dgm:pt>
    <dgm:pt modelId="{4B1FB7C4-CD63-45BB-854D-7179A39D22E2}" type="sibTrans" cxnId="{E763BB11-6803-45E7-B44C-5A0D0A65CE17}">
      <dgm:prSet/>
      <dgm:spPr/>
      <dgm:t>
        <a:bodyPr/>
        <a:lstStyle/>
        <a:p>
          <a:endParaRPr lang="en-US"/>
        </a:p>
      </dgm:t>
    </dgm:pt>
    <dgm:pt modelId="{E5EA95D4-875E-4C2C-AEB7-B6B65D2C1D1B}">
      <dgm:prSet/>
      <dgm:spPr/>
      <dgm:t>
        <a:bodyPr/>
        <a:lstStyle/>
        <a:p>
          <a:pPr>
            <a:defRPr b="1"/>
          </a:pPr>
          <a:r>
            <a:rPr lang="en-US" b="1"/>
            <a:t>Completion of Network Architecture:</a:t>
          </a:r>
          <a:endParaRPr lang="en-US"/>
        </a:p>
      </dgm:t>
    </dgm:pt>
    <dgm:pt modelId="{23256937-FCD4-456D-AA80-FD84222CD444}" type="parTrans" cxnId="{34A68C60-7C21-4771-9BE3-1CBE006C2483}">
      <dgm:prSet/>
      <dgm:spPr/>
      <dgm:t>
        <a:bodyPr/>
        <a:lstStyle/>
        <a:p>
          <a:endParaRPr lang="en-US"/>
        </a:p>
      </dgm:t>
    </dgm:pt>
    <dgm:pt modelId="{6FDEA025-78B0-45B1-8BB5-F07204CE1CBC}" type="sibTrans" cxnId="{34A68C60-7C21-4771-9BE3-1CBE006C2483}">
      <dgm:prSet/>
      <dgm:spPr/>
      <dgm:t>
        <a:bodyPr/>
        <a:lstStyle/>
        <a:p>
          <a:endParaRPr lang="en-US"/>
        </a:p>
      </dgm:t>
    </dgm:pt>
    <dgm:pt modelId="{746FA1F7-D5A2-42B3-95A5-BE621C49E23B}">
      <dgm:prSet/>
      <dgm:spPr/>
      <dgm:t>
        <a:bodyPr/>
        <a:lstStyle/>
        <a:p>
          <a:r>
            <a:rPr lang="en-US"/>
            <a:t>Integrated all NFs into a cohesive 5G core network.</a:t>
          </a:r>
        </a:p>
      </dgm:t>
    </dgm:pt>
    <dgm:pt modelId="{F76BE2C1-A8A5-4E4A-A417-092F113527F7}" type="parTrans" cxnId="{D270C3D6-B30E-4853-A13D-450C2E046C04}">
      <dgm:prSet/>
      <dgm:spPr/>
      <dgm:t>
        <a:bodyPr/>
        <a:lstStyle/>
        <a:p>
          <a:endParaRPr lang="en-US"/>
        </a:p>
      </dgm:t>
    </dgm:pt>
    <dgm:pt modelId="{50DF7915-545F-4520-8CAB-D90AF5881ACA}" type="sibTrans" cxnId="{D270C3D6-B30E-4853-A13D-450C2E046C04}">
      <dgm:prSet/>
      <dgm:spPr/>
      <dgm:t>
        <a:bodyPr/>
        <a:lstStyle/>
        <a:p>
          <a:endParaRPr lang="en-US"/>
        </a:p>
      </dgm:t>
    </dgm:pt>
    <dgm:pt modelId="{047C1CF5-4FDD-43AF-9E71-35E8129571EE}">
      <dgm:prSet/>
      <dgm:spPr/>
      <dgm:t>
        <a:bodyPr/>
        <a:lstStyle/>
        <a:p>
          <a:r>
            <a:rPr lang="en-US"/>
            <a:t>Enabled communication across slices with proper routing and policies.</a:t>
          </a:r>
        </a:p>
      </dgm:t>
    </dgm:pt>
    <dgm:pt modelId="{F3C89A80-C712-4BB3-B13C-B390ABC683D4}" type="parTrans" cxnId="{4C82E752-721B-49DC-BAF1-71338D078015}">
      <dgm:prSet/>
      <dgm:spPr/>
      <dgm:t>
        <a:bodyPr/>
        <a:lstStyle/>
        <a:p>
          <a:endParaRPr lang="en-US"/>
        </a:p>
      </dgm:t>
    </dgm:pt>
    <dgm:pt modelId="{8D34376A-066F-4FF2-B3A3-300B0B26A981}" type="sibTrans" cxnId="{4C82E752-721B-49DC-BAF1-71338D078015}">
      <dgm:prSet/>
      <dgm:spPr/>
      <dgm:t>
        <a:bodyPr/>
        <a:lstStyle/>
        <a:p>
          <a:endParaRPr lang="en-US"/>
        </a:p>
      </dgm:t>
    </dgm:pt>
    <dgm:pt modelId="{9495F006-FD8F-45D4-9141-E11492714514}">
      <dgm:prSet/>
      <dgm:spPr/>
      <dgm:t>
        <a:bodyPr/>
        <a:lstStyle/>
        <a:p>
          <a:pPr>
            <a:defRPr b="1"/>
          </a:pPr>
          <a:r>
            <a:rPr lang="en-US" b="1"/>
            <a:t>2. Core Network Functions (NFs) Implementation</a:t>
          </a:r>
          <a:endParaRPr lang="en-US"/>
        </a:p>
      </dgm:t>
    </dgm:pt>
    <dgm:pt modelId="{701DA33E-0F92-4315-B2EC-7F7505BDCC21}" type="sibTrans" cxnId="{CA9F00D8-53C8-492A-8BCB-04D9B4D1440A}">
      <dgm:prSet/>
      <dgm:spPr/>
      <dgm:t>
        <a:bodyPr/>
        <a:lstStyle/>
        <a:p>
          <a:endParaRPr lang="en-US"/>
        </a:p>
      </dgm:t>
    </dgm:pt>
    <dgm:pt modelId="{B446BC20-B85F-417D-BAA0-EB9A7F1367B5}" type="parTrans" cxnId="{CA9F00D8-53C8-492A-8BCB-04D9B4D1440A}">
      <dgm:prSet/>
      <dgm:spPr/>
      <dgm:t>
        <a:bodyPr/>
        <a:lstStyle/>
        <a:p>
          <a:endParaRPr lang="en-US"/>
        </a:p>
      </dgm:t>
    </dgm:pt>
    <dgm:pt modelId="{F4EEF09E-C06D-474F-8799-A9A167AE3FBE}" type="pres">
      <dgm:prSet presAssocID="{3068E1D3-F2CC-46F0-ACF8-2999E23524E6}" presName="linear" presStyleCnt="0">
        <dgm:presLayoutVars>
          <dgm:animLvl val="lvl"/>
          <dgm:resizeHandles val="exact"/>
        </dgm:presLayoutVars>
      </dgm:prSet>
      <dgm:spPr/>
    </dgm:pt>
    <dgm:pt modelId="{E8F1602E-49E9-44AE-A84A-D6EAAEBFAE6A}" type="pres">
      <dgm:prSet presAssocID="{9495F006-FD8F-45D4-9141-E114927145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177E95-B895-4303-8C6A-E1991E106FEA}" type="pres">
      <dgm:prSet presAssocID="{701DA33E-0F92-4315-B2EC-7F7505BDCC21}" presName="spacer" presStyleCnt="0"/>
      <dgm:spPr/>
    </dgm:pt>
    <dgm:pt modelId="{64C4A216-EDCA-4D79-B9BD-7ECF77075DE6}" type="pres">
      <dgm:prSet presAssocID="{5B94B50A-54AE-4ECA-888D-46FD53CC436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A44D2FA-83BB-4C02-B9E2-97BA13805DC7}" type="pres">
      <dgm:prSet presAssocID="{5B94B50A-54AE-4ECA-888D-46FD53CC436A}" presName="childText" presStyleLbl="revTx" presStyleIdx="0" presStyleCnt="4">
        <dgm:presLayoutVars>
          <dgm:bulletEnabled val="1"/>
        </dgm:presLayoutVars>
      </dgm:prSet>
      <dgm:spPr/>
    </dgm:pt>
    <dgm:pt modelId="{23093DC1-B297-49D8-9229-FCD02B92A11C}" type="pres">
      <dgm:prSet presAssocID="{329FD038-55E9-42AE-8B21-33934FEFEF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79EBE1-B791-4827-95DC-8C06F890C7FB}" type="pres">
      <dgm:prSet presAssocID="{329FD038-55E9-42AE-8B21-33934FEFEFED}" presName="childText" presStyleLbl="revTx" presStyleIdx="1" presStyleCnt="4">
        <dgm:presLayoutVars>
          <dgm:bulletEnabled val="1"/>
        </dgm:presLayoutVars>
      </dgm:prSet>
      <dgm:spPr/>
    </dgm:pt>
    <dgm:pt modelId="{E6359E91-9E0F-44BC-9698-C24C768FB0FF}" type="pres">
      <dgm:prSet presAssocID="{0609BBC7-9954-41B1-9B6B-AC66189C25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6ECBF0-247B-4084-9C01-6A2762895AC7}" type="pres">
      <dgm:prSet presAssocID="{0609BBC7-9954-41B1-9B6B-AC66189C2513}" presName="childText" presStyleLbl="revTx" presStyleIdx="2" presStyleCnt="4">
        <dgm:presLayoutVars>
          <dgm:bulletEnabled val="1"/>
        </dgm:presLayoutVars>
      </dgm:prSet>
      <dgm:spPr/>
    </dgm:pt>
    <dgm:pt modelId="{E7F8E45D-9EDE-4FD4-A350-0CF83B1AA8E0}" type="pres">
      <dgm:prSet presAssocID="{E5EA95D4-875E-4C2C-AEB7-B6B65D2C1D1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78F7DA2-E028-4A9F-B39C-ADB69CE13713}" type="pres">
      <dgm:prSet presAssocID="{E5EA95D4-875E-4C2C-AEB7-B6B65D2C1D1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6EFD906-F4DC-4F24-8024-C2842BFB4C58}" type="presOf" srcId="{9F25C352-AFAB-4FC0-A86C-CA9CE6B403F4}" destId="{226ECBF0-247B-4084-9C01-6A2762895AC7}" srcOrd="0" destOrd="0" presId="urn:microsoft.com/office/officeart/2005/8/layout/vList2"/>
    <dgm:cxn modelId="{DF0F3A08-68C8-4D48-8CCF-F6A584FE2C9C}" srcId="{3068E1D3-F2CC-46F0-ACF8-2999E23524E6}" destId="{329FD038-55E9-42AE-8B21-33934FEFEFED}" srcOrd="2" destOrd="0" parTransId="{AD077F9B-357C-4AA0-9932-E6A79FC25078}" sibTransId="{EBA4D620-7EBD-4C95-9858-06F73F42FF41}"/>
    <dgm:cxn modelId="{B0BCEE08-E083-4DE6-9503-1101E81D1798}" srcId="{3068E1D3-F2CC-46F0-ACF8-2999E23524E6}" destId="{0609BBC7-9954-41B1-9B6B-AC66189C2513}" srcOrd="3" destOrd="0" parTransId="{062B1D93-75E8-4EDB-A15B-B8B330472BA6}" sibTransId="{475BFD9A-CB17-4C14-8D89-F3C7B9A4CCC4}"/>
    <dgm:cxn modelId="{629A790C-589F-4B4C-B4AA-36D4602AB54B}" type="presOf" srcId="{9495F006-FD8F-45D4-9141-E11492714514}" destId="{E8F1602E-49E9-44AE-A84A-D6EAAEBFAE6A}" srcOrd="0" destOrd="0" presId="urn:microsoft.com/office/officeart/2005/8/layout/vList2"/>
    <dgm:cxn modelId="{87274E0F-4098-4385-BCE2-22DC8D5B2540}" type="presOf" srcId="{E5EA95D4-875E-4C2C-AEB7-B6B65D2C1D1B}" destId="{E7F8E45D-9EDE-4FD4-A350-0CF83B1AA8E0}" srcOrd="0" destOrd="0" presId="urn:microsoft.com/office/officeart/2005/8/layout/vList2"/>
    <dgm:cxn modelId="{E763BB11-6803-45E7-B44C-5A0D0A65CE17}" srcId="{0609BBC7-9954-41B1-9B6B-AC66189C2513}" destId="{CAE9B416-1B04-42E7-A2C5-20C00659FA29}" srcOrd="1" destOrd="0" parTransId="{C05266F3-8D3C-4578-A01D-9B6272B85387}" sibTransId="{4B1FB7C4-CD63-45BB-854D-7179A39D22E2}"/>
    <dgm:cxn modelId="{652C7C3B-FA44-451E-BF80-1A8A855F402C}" type="presOf" srcId="{49061105-0D2F-4040-9F36-DB1BF008F64F}" destId="{DA44D2FA-83BB-4C02-B9E2-97BA13805DC7}" srcOrd="0" destOrd="0" presId="urn:microsoft.com/office/officeart/2005/8/layout/vList2"/>
    <dgm:cxn modelId="{6E800947-A016-45AE-89A4-915663574F5E}" type="presOf" srcId="{047C1CF5-4FDD-43AF-9E71-35E8129571EE}" destId="{D78F7DA2-E028-4A9F-B39C-ADB69CE13713}" srcOrd="0" destOrd="1" presId="urn:microsoft.com/office/officeart/2005/8/layout/vList2"/>
    <dgm:cxn modelId="{C2DD5552-D1AA-4878-B8E7-DE62A6AE17C2}" srcId="{3068E1D3-F2CC-46F0-ACF8-2999E23524E6}" destId="{5B94B50A-54AE-4ECA-888D-46FD53CC436A}" srcOrd="1" destOrd="0" parTransId="{AD8A242D-BAF0-4E9D-9EE2-8141BFFDD57D}" sibTransId="{54BD27F2-0C52-4160-B389-950E894F1D11}"/>
    <dgm:cxn modelId="{9C437752-369B-4358-A2F7-1F57DA75E996}" type="presOf" srcId="{0609BBC7-9954-41B1-9B6B-AC66189C2513}" destId="{E6359E91-9E0F-44BC-9698-C24C768FB0FF}" srcOrd="0" destOrd="0" presId="urn:microsoft.com/office/officeart/2005/8/layout/vList2"/>
    <dgm:cxn modelId="{4C82E752-721B-49DC-BAF1-71338D078015}" srcId="{E5EA95D4-875E-4C2C-AEB7-B6B65D2C1D1B}" destId="{047C1CF5-4FDD-43AF-9E71-35E8129571EE}" srcOrd="1" destOrd="0" parTransId="{F3C89A80-C712-4BB3-B13C-B390ABC683D4}" sibTransId="{8D34376A-066F-4FF2-B3A3-300B0B26A981}"/>
    <dgm:cxn modelId="{34A68C60-7C21-4771-9BE3-1CBE006C2483}" srcId="{3068E1D3-F2CC-46F0-ACF8-2999E23524E6}" destId="{E5EA95D4-875E-4C2C-AEB7-B6B65D2C1D1B}" srcOrd="4" destOrd="0" parTransId="{23256937-FCD4-456D-AA80-FD84222CD444}" sibTransId="{6FDEA025-78B0-45B1-8BB5-F07204CE1CBC}"/>
    <dgm:cxn modelId="{A9A15661-854B-43A5-BAEC-F13BB2A45095}" type="presOf" srcId="{CAE9B416-1B04-42E7-A2C5-20C00659FA29}" destId="{226ECBF0-247B-4084-9C01-6A2762895AC7}" srcOrd="0" destOrd="1" presId="urn:microsoft.com/office/officeart/2005/8/layout/vList2"/>
    <dgm:cxn modelId="{8A938270-95CE-4BBA-A3C1-03648B4E6EB6}" type="presOf" srcId="{329FD038-55E9-42AE-8B21-33934FEFEFED}" destId="{23093DC1-B297-49D8-9229-FCD02B92A11C}" srcOrd="0" destOrd="0" presId="urn:microsoft.com/office/officeart/2005/8/layout/vList2"/>
    <dgm:cxn modelId="{93F19975-F7E9-4928-841D-06F4692AE943}" type="presOf" srcId="{746FA1F7-D5A2-42B3-95A5-BE621C49E23B}" destId="{D78F7DA2-E028-4A9F-B39C-ADB69CE13713}" srcOrd="0" destOrd="0" presId="urn:microsoft.com/office/officeart/2005/8/layout/vList2"/>
    <dgm:cxn modelId="{A790B784-1C07-444E-813F-E0FAD7E175DA}" type="presOf" srcId="{AAB3EA32-26B3-4E6B-890B-0B2639A4E585}" destId="{B579EBE1-B791-4827-95DC-8C06F890C7FB}" srcOrd="0" destOrd="1" presId="urn:microsoft.com/office/officeart/2005/8/layout/vList2"/>
    <dgm:cxn modelId="{C36968B3-AEFC-4F91-AA1C-777B6745F4E3}" srcId="{0609BBC7-9954-41B1-9B6B-AC66189C2513}" destId="{9F25C352-AFAB-4FC0-A86C-CA9CE6B403F4}" srcOrd="0" destOrd="0" parTransId="{E66B95FA-6A1F-425D-86A7-551C0A4732C8}" sibTransId="{33C5A192-B9E0-4B1B-9956-4789612CC209}"/>
    <dgm:cxn modelId="{B177E1C3-7CA5-4E20-A31E-B6EFFF8FFE0C}" type="presOf" srcId="{3068E1D3-F2CC-46F0-ACF8-2999E23524E6}" destId="{F4EEF09E-C06D-474F-8799-A9A167AE3FBE}" srcOrd="0" destOrd="0" presId="urn:microsoft.com/office/officeart/2005/8/layout/vList2"/>
    <dgm:cxn modelId="{546234CD-378B-4A8D-A2B4-DA47CA4954AD}" srcId="{329FD038-55E9-42AE-8B21-33934FEFEFED}" destId="{C012020B-6682-4854-BFED-05E6276140DC}" srcOrd="0" destOrd="0" parTransId="{37F71CB4-C6FD-4F49-AFD6-EAF62C5B1287}" sibTransId="{992E71DA-5E49-44CC-AC07-59D5D12F12C3}"/>
    <dgm:cxn modelId="{3B7D77CE-DA68-4AED-B0A1-8BCE195D5AB9}" type="presOf" srcId="{C012020B-6682-4854-BFED-05E6276140DC}" destId="{B579EBE1-B791-4827-95DC-8C06F890C7FB}" srcOrd="0" destOrd="0" presId="urn:microsoft.com/office/officeart/2005/8/layout/vList2"/>
    <dgm:cxn modelId="{4F39F8D0-3E4D-457F-B84E-3994AF8E65EF}" type="presOf" srcId="{5B94B50A-54AE-4ECA-888D-46FD53CC436A}" destId="{64C4A216-EDCA-4D79-B9BD-7ECF77075DE6}" srcOrd="0" destOrd="0" presId="urn:microsoft.com/office/officeart/2005/8/layout/vList2"/>
    <dgm:cxn modelId="{9F77A6D6-7100-4BF6-BEDE-35F0AC2FD6E3}" srcId="{5B94B50A-54AE-4ECA-888D-46FD53CC436A}" destId="{49061105-0D2F-4040-9F36-DB1BF008F64F}" srcOrd="0" destOrd="0" parTransId="{9B033EFF-64C7-4A17-BAB4-8457E174CAA4}" sibTransId="{5D242CCF-E505-4F74-A4E7-F3BFEF7558F8}"/>
    <dgm:cxn modelId="{D270C3D6-B30E-4853-A13D-450C2E046C04}" srcId="{E5EA95D4-875E-4C2C-AEB7-B6B65D2C1D1B}" destId="{746FA1F7-D5A2-42B3-95A5-BE621C49E23B}" srcOrd="0" destOrd="0" parTransId="{F76BE2C1-A8A5-4E4A-A417-092F113527F7}" sibTransId="{50DF7915-545F-4520-8CAB-D90AF5881ACA}"/>
    <dgm:cxn modelId="{CA9F00D8-53C8-492A-8BCB-04D9B4D1440A}" srcId="{3068E1D3-F2CC-46F0-ACF8-2999E23524E6}" destId="{9495F006-FD8F-45D4-9141-E11492714514}" srcOrd="0" destOrd="0" parTransId="{B446BC20-B85F-417D-BAA0-EB9A7F1367B5}" sibTransId="{701DA33E-0F92-4315-B2EC-7F7505BDCC21}"/>
    <dgm:cxn modelId="{3F9883E4-45B9-44E8-8FC0-7A6E35CDD87C}" srcId="{5B94B50A-54AE-4ECA-888D-46FD53CC436A}" destId="{A0D4CA17-2506-4EDB-B926-B59FCF3F4161}" srcOrd="1" destOrd="0" parTransId="{E5B7D05E-9034-496E-A30B-E48FE79865D3}" sibTransId="{B8618F49-4077-433F-AB4B-F3351FF73118}"/>
    <dgm:cxn modelId="{DDABCEE4-B25F-42F9-B989-6C3DDD0C8798}" type="presOf" srcId="{A0D4CA17-2506-4EDB-B926-B59FCF3F4161}" destId="{DA44D2FA-83BB-4C02-B9E2-97BA13805DC7}" srcOrd="0" destOrd="1" presId="urn:microsoft.com/office/officeart/2005/8/layout/vList2"/>
    <dgm:cxn modelId="{7B270EF8-C028-4375-9ADB-BEE098C8CAAD}" srcId="{329FD038-55E9-42AE-8B21-33934FEFEFED}" destId="{AAB3EA32-26B3-4E6B-890B-0B2639A4E585}" srcOrd="1" destOrd="0" parTransId="{E49E34B0-82FE-4BEC-83EA-2CDA2DB801EA}" sibTransId="{D29480F0-BFE4-45AF-944C-0497C1512DE6}"/>
    <dgm:cxn modelId="{B4D1B49B-8628-4884-9BD7-0D265323915E}" type="presParOf" srcId="{F4EEF09E-C06D-474F-8799-A9A167AE3FBE}" destId="{E8F1602E-49E9-44AE-A84A-D6EAAEBFAE6A}" srcOrd="0" destOrd="0" presId="urn:microsoft.com/office/officeart/2005/8/layout/vList2"/>
    <dgm:cxn modelId="{D5FB0FFD-A35E-475C-99A5-5F908E2A5DDA}" type="presParOf" srcId="{F4EEF09E-C06D-474F-8799-A9A167AE3FBE}" destId="{F3177E95-B895-4303-8C6A-E1991E106FEA}" srcOrd="1" destOrd="0" presId="urn:microsoft.com/office/officeart/2005/8/layout/vList2"/>
    <dgm:cxn modelId="{C354E940-1078-461C-92A8-5AFDB8ABFDCA}" type="presParOf" srcId="{F4EEF09E-C06D-474F-8799-A9A167AE3FBE}" destId="{64C4A216-EDCA-4D79-B9BD-7ECF77075DE6}" srcOrd="2" destOrd="0" presId="urn:microsoft.com/office/officeart/2005/8/layout/vList2"/>
    <dgm:cxn modelId="{E3C043A7-9E00-4A46-9CB9-D612D1B03DF3}" type="presParOf" srcId="{F4EEF09E-C06D-474F-8799-A9A167AE3FBE}" destId="{DA44D2FA-83BB-4C02-B9E2-97BA13805DC7}" srcOrd="3" destOrd="0" presId="urn:microsoft.com/office/officeart/2005/8/layout/vList2"/>
    <dgm:cxn modelId="{00130D26-7CA2-4E5F-AC4B-4C9A06BEAE56}" type="presParOf" srcId="{F4EEF09E-C06D-474F-8799-A9A167AE3FBE}" destId="{23093DC1-B297-49D8-9229-FCD02B92A11C}" srcOrd="4" destOrd="0" presId="urn:microsoft.com/office/officeart/2005/8/layout/vList2"/>
    <dgm:cxn modelId="{6F6D6799-FA71-4D88-9E69-C7997CE865AA}" type="presParOf" srcId="{F4EEF09E-C06D-474F-8799-A9A167AE3FBE}" destId="{B579EBE1-B791-4827-95DC-8C06F890C7FB}" srcOrd="5" destOrd="0" presId="urn:microsoft.com/office/officeart/2005/8/layout/vList2"/>
    <dgm:cxn modelId="{1027E6C9-6103-4D71-B567-151CEF3B215C}" type="presParOf" srcId="{F4EEF09E-C06D-474F-8799-A9A167AE3FBE}" destId="{E6359E91-9E0F-44BC-9698-C24C768FB0FF}" srcOrd="6" destOrd="0" presId="urn:microsoft.com/office/officeart/2005/8/layout/vList2"/>
    <dgm:cxn modelId="{DBACF6D9-0973-4BA4-86D9-DD622C1112CB}" type="presParOf" srcId="{F4EEF09E-C06D-474F-8799-A9A167AE3FBE}" destId="{226ECBF0-247B-4084-9C01-6A2762895AC7}" srcOrd="7" destOrd="0" presId="urn:microsoft.com/office/officeart/2005/8/layout/vList2"/>
    <dgm:cxn modelId="{811C01F5-52A6-4C3C-B742-B0F6D4349882}" type="presParOf" srcId="{F4EEF09E-C06D-474F-8799-A9A167AE3FBE}" destId="{E7F8E45D-9EDE-4FD4-A350-0CF83B1AA8E0}" srcOrd="8" destOrd="0" presId="urn:microsoft.com/office/officeart/2005/8/layout/vList2"/>
    <dgm:cxn modelId="{9E8001C3-CEB6-4FFB-A9F2-5753828CA5A4}" type="presParOf" srcId="{F4EEF09E-C06D-474F-8799-A9A167AE3FBE}" destId="{D78F7DA2-E028-4A9F-B39C-ADB69CE1371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BAAEFF-7EFB-4D56-B826-466BA19810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3F487B-AD9C-405C-884E-687ECF4043C8}">
      <dgm:prSet/>
      <dgm:spPr/>
      <dgm:t>
        <a:bodyPr/>
        <a:lstStyle/>
        <a:p>
          <a:r>
            <a:rPr lang="en-US" b="1"/>
            <a:t>3. Monitoring &amp; Alerting System</a:t>
          </a:r>
          <a:endParaRPr lang="en-US"/>
        </a:p>
      </dgm:t>
    </dgm:pt>
    <dgm:pt modelId="{DB424C10-5185-4188-A653-6C463F84F63E}" type="parTrans" cxnId="{DF17206C-7C5D-4757-8C33-1085ECC33370}">
      <dgm:prSet/>
      <dgm:spPr/>
      <dgm:t>
        <a:bodyPr/>
        <a:lstStyle/>
        <a:p>
          <a:endParaRPr lang="en-US"/>
        </a:p>
      </dgm:t>
    </dgm:pt>
    <dgm:pt modelId="{960948A5-A3EE-4626-BFD8-0061C49A7F76}" type="sibTrans" cxnId="{DF17206C-7C5D-4757-8C33-1085ECC33370}">
      <dgm:prSet/>
      <dgm:spPr/>
      <dgm:t>
        <a:bodyPr/>
        <a:lstStyle/>
        <a:p>
          <a:endParaRPr lang="en-US"/>
        </a:p>
      </dgm:t>
    </dgm:pt>
    <dgm:pt modelId="{7B86CEA2-C003-4FE2-9297-208A60DF540C}">
      <dgm:prSet/>
      <dgm:spPr/>
      <dgm:t>
        <a:bodyPr/>
        <a:lstStyle/>
        <a:p>
          <a:r>
            <a:rPr lang="en-US" b="1"/>
            <a:t>Prometheus &amp; Grafana Integration:</a:t>
          </a:r>
          <a:endParaRPr lang="en-US"/>
        </a:p>
      </dgm:t>
    </dgm:pt>
    <dgm:pt modelId="{9ABD6FD4-0094-42BE-9527-EDE58926B016}" type="parTrans" cxnId="{8D07D73C-56EF-46B6-9EB2-34F89D316E69}">
      <dgm:prSet/>
      <dgm:spPr/>
      <dgm:t>
        <a:bodyPr/>
        <a:lstStyle/>
        <a:p>
          <a:endParaRPr lang="en-US"/>
        </a:p>
      </dgm:t>
    </dgm:pt>
    <dgm:pt modelId="{3FE207B4-AAF4-49B4-A35D-14B9666D85F5}" type="sibTrans" cxnId="{8D07D73C-56EF-46B6-9EB2-34F89D316E69}">
      <dgm:prSet/>
      <dgm:spPr/>
      <dgm:t>
        <a:bodyPr/>
        <a:lstStyle/>
        <a:p>
          <a:endParaRPr lang="en-US"/>
        </a:p>
      </dgm:t>
    </dgm:pt>
    <dgm:pt modelId="{EF246A0A-DA3C-420F-B4FF-C978CB4C67F1}">
      <dgm:prSet/>
      <dgm:spPr/>
      <dgm:t>
        <a:bodyPr/>
        <a:lstStyle/>
        <a:p>
          <a:r>
            <a:rPr lang="en-US"/>
            <a:t>Added Prometheus to monitor metrics for all NFs.</a:t>
          </a:r>
        </a:p>
      </dgm:t>
    </dgm:pt>
    <dgm:pt modelId="{365C6716-A9BA-4F63-AAE2-94EA3163D0E2}" type="parTrans" cxnId="{9EB2108F-58DB-49A2-8F09-AB2DAD08CD3D}">
      <dgm:prSet/>
      <dgm:spPr/>
      <dgm:t>
        <a:bodyPr/>
        <a:lstStyle/>
        <a:p>
          <a:endParaRPr lang="en-US"/>
        </a:p>
      </dgm:t>
    </dgm:pt>
    <dgm:pt modelId="{FD48BE56-F2B2-48D1-96FF-874FFF41AD23}" type="sibTrans" cxnId="{9EB2108F-58DB-49A2-8F09-AB2DAD08CD3D}">
      <dgm:prSet/>
      <dgm:spPr/>
      <dgm:t>
        <a:bodyPr/>
        <a:lstStyle/>
        <a:p>
          <a:endParaRPr lang="en-US"/>
        </a:p>
      </dgm:t>
    </dgm:pt>
    <dgm:pt modelId="{3D87A2A5-469B-4921-B1BB-415A5ACA59BD}">
      <dgm:prSet/>
      <dgm:spPr/>
      <dgm:t>
        <a:bodyPr/>
        <a:lstStyle/>
        <a:p>
          <a:r>
            <a:rPr lang="en-US"/>
            <a:t>Created dynamic Grafana dashboards to visualize network performance.</a:t>
          </a:r>
        </a:p>
      </dgm:t>
    </dgm:pt>
    <dgm:pt modelId="{C5E6414C-F75F-42B9-BC10-B9DF940238A1}" type="parTrans" cxnId="{DD281149-64DA-4163-B8F6-285465E06834}">
      <dgm:prSet/>
      <dgm:spPr/>
      <dgm:t>
        <a:bodyPr/>
        <a:lstStyle/>
        <a:p>
          <a:endParaRPr lang="en-US"/>
        </a:p>
      </dgm:t>
    </dgm:pt>
    <dgm:pt modelId="{CF68B8DB-798D-4175-B66A-9254D829685D}" type="sibTrans" cxnId="{DD281149-64DA-4163-B8F6-285465E06834}">
      <dgm:prSet/>
      <dgm:spPr/>
      <dgm:t>
        <a:bodyPr/>
        <a:lstStyle/>
        <a:p>
          <a:endParaRPr lang="en-US"/>
        </a:p>
      </dgm:t>
    </dgm:pt>
    <dgm:pt modelId="{37500ED8-F126-46B8-8916-105A63E0F51C}">
      <dgm:prSet/>
      <dgm:spPr/>
      <dgm:t>
        <a:bodyPr/>
        <a:lstStyle/>
        <a:p>
          <a:r>
            <a:rPr lang="en-US" b="1"/>
            <a:t>Alert Manager Configuration:</a:t>
          </a:r>
          <a:endParaRPr lang="en-US"/>
        </a:p>
      </dgm:t>
    </dgm:pt>
    <dgm:pt modelId="{5006DD60-1997-4212-8E83-AE9E43858BAE}" type="parTrans" cxnId="{B82FA7A5-2768-474F-ADBA-F9E340BB2AB7}">
      <dgm:prSet/>
      <dgm:spPr/>
      <dgm:t>
        <a:bodyPr/>
        <a:lstStyle/>
        <a:p>
          <a:endParaRPr lang="en-US"/>
        </a:p>
      </dgm:t>
    </dgm:pt>
    <dgm:pt modelId="{A7698095-2739-4710-8C86-0CD7F00D2018}" type="sibTrans" cxnId="{B82FA7A5-2768-474F-ADBA-F9E340BB2AB7}">
      <dgm:prSet/>
      <dgm:spPr/>
      <dgm:t>
        <a:bodyPr/>
        <a:lstStyle/>
        <a:p>
          <a:endParaRPr lang="en-US"/>
        </a:p>
      </dgm:t>
    </dgm:pt>
    <dgm:pt modelId="{9BF7CB85-B3D9-4BE8-8C89-19F7700D19CC}">
      <dgm:prSet/>
      <dgm:spPr/>
      <dgm:t>
        <a:bodyPr/>
        <a:lstStyle/>
        <a:p>
          <a:r>
            <a:rPr lang="en-US"/>
            <a:t>Set up Prometheus Alert Manager to detect performance anomalies.</a:t>
          </a:r>
        </a:p>
      </dgm:t>
    </dgm:pt>
    <dgm:pt modelId="{ADAA707D-F418-41A5-B19B-FE26B3A363A8}" type="parTrans" cxnId="{13B07607-85F0-46FE-ACA2-E00AA222796E}">
      <dgm:prSet/>
      <dgm:spPr/>
      <dgm:t>
        <a:bodyPr/>
        <a:lstStyle/>
        <a:p>
          <a:endParaRPr lang="en-US"/>
        </a:p>
      </dgm:t>
    </dgm:pt>
    <dgm:pt modelId="{2AE3D747-36FB-4358-8AF4-0169DD038A72}" type="sibTrans" cxnId="{13B07607-85F0-46FE-ACA2-E00AA222796E}">
      <dgm:prSet/>
      <dgm:spPr/>
      <dgm:t>
        <a:bodyPr/>
        <a:lstStyle/>
        <a:p>
          <a:endParaRPr lang="en-US"/>
        </a:p>
      </dgm:t>
    </dgm:pt>
    <dgm:pt modelId="{94A3A011-C6A3-420D-9613-5F5ECA3110A6}">
      <dgm:prSet/>
      <dgm:spPr/>
      <dgm:t>
        <a:bodyPr/>
        <a:lstStyle/>
        <a:p>
          <a:r>
            <a:rPr lang="en-US"/>
            <a:t>Defined custom alert rules based on network KPIs and metrics.</a:t>
          </a:r>
        </a:p>
      </dgm:t>
    </dgm:pt>
    <dgm:pt modelId="{C46D72A2-2557-4DE9-9C8F-1CA0424B5C15}" type="parTrans" cxnId="{B8C153ED-A94A-4545-8988-0A90848B780C}">
      <dgm:prSet/>
      <dgm:spPr/>
      <dgm:t>
        <a:bodyPr/>
        <a:lstStyle/>
        <a:p>
          <a:endParaRPr lang="en-US"/>
        </a:p>
      </dgm:t>
    </dgm:pt>
    <dgm:pt modelId="{DDD07669-29CA-4DED-A112-862C8C7A282F}" type="sibTrans" cxnId="{B8C153ED-A94A-4545-8988-0A90848B780C}">
      <dgm:prSet/>
      <dgm:spPr/>
      <dgm:t>
        <a:bodyPr/>
        <a:lstStyle/>
        <a:p>
          <a:endParaRPr lang="en-US"/>
        </a:p>
      </dgm:t>
    </dgm:pt>
    <dgm:pt modelId="{707786F4-542B-4E22-88CB-C95590467E66}">
      <dgm:prSet/>
      <dgm:spPr/>
      <dgm:t>
        <a:bodyPr/>
        <a:lstStyle/>
        <a:p>
          <a:r>
            <a:rPr lang="en-US" b="1"/>
            <a:t>Webhook Integration:</a:t>
          </a:r>
          <a:endParaRPr lang="en-US"/>
        </a:p>
      </dgm:t>
    </dgm:pt>
    <dgm:pt modelId="{5A30022A-2F27-4533-BFA7-D2FA56ADF1F2}" type="parTrans" cxnId="{3E89B652-D3BF-4F3C-8FFB-EA5EB03C206A}">
      <dgm:prSet/>
      <dgm:spPr/>
      <dgm:t>
        <a:bodyPr/>
        <a:lstStyle/>
        <a:p>
          <a:endParaRPr lang="en-US"/>
        </a:p>
      </dgm:t>
    </dgm:pt>
    <dgm:pt modelId="{9BD8232F-36A7-43F3-8333-2C18730A41EE}" type="sibTrans" cxnId="{3E89B652-D3BF-4F3C-8FFB-EA5EB03C206A}">
      <dgm:prSet/>
      <dgm:spPr/>
      <dgm:t>
        <a:bodyPr/>
        <a:lstStyle/>
        <a:p>
          <a:endParaRPr lang="en-US"/>
        </a:p>
      </dgm:t>
    </dgm:pt>
    <dgm:pt modelId="{073BED1B-74A8-4E03-8442-A40C7B8DC815}">
      <dgm:prSet/>
      <dgm:spPr/>
      <dgm:t>
        <a:bodyPr/>
        <a:lstStyle/>
        <a:p>
          <a:r>
            <a:rPr lang="en-US"/>
            <a:t>Developed a webhook receiver using Python and Flask.</a:t>
          </a:r>
        </a:p>
      </dgm:t>
    </dgm:pt>
    <dgm:pt modelId="{55CD1AA3-9A60-4571-A5D8-1728711CB9B4}" type="parTrans" cxnId="{D770B31B-4778-46F3-ABC0-81DEE0D87A28}">
      <dgm:prSet/>
      <dgm:spPr/>
      <dgm:t>
        <a:bodyPr/>
        <a:lstStyle/>
        <a:p>
          <a:endParaRPr lang="en-US"/>
        </a:p>
      </dgm:t>
    </dgm:pt>
    <dgm:pt modelId="{E4F0D5C8-92EF-492B-84E7-22AFBFCEC8D0}" type="sibTrans" cxnId="{D770B31B-4778-46F3-ABC0-81DEE0D87A28}">
      <dgm:prSet/>
      <dgm:spPr/>
      <dgm:t>
        <a:bodyPr/>
        <a:lstStyle/>
        <a:p>
          <a:endParaRPr lang="en-US"/>
        </a:p>
      </dgm:t>
    </dgm:pt>
    <dgm:pt modelId="{5122064C-B14C-4C3A-9B93-F56E29BD5A99}">
      <dgm:prSet/>
      <dgm:spPr/>
      <dgm:t>
        <a:bodyPr/>
        <a:lstStyle/>
        <a:p>
          <a:r>
            <a:rPr lang="en-US"/>
            <a:t>Automated scaling actions when alerts are triggered by Prometheus.</a:t>
          </a:r>
        </a:p>
      </dgm:t>
    </dgm:pt>
    <dgm:pt modelId="{3CB1EC34-423A-4FBB-84A7-662D9497E562}" type="parTrans" cxnId="{8D41D180-DF09-4101-80F5-45CB168F92AC}">
      <dgm:prSet/>
      <dgm:spPr/>
      <dgm:t>
        <a:bodyPr/>
        <a:lstStyle/>
        <a:p>
          <a:endParaRPr lang="en-US"/>
        </a:p>
      </dgm:t>
    </dgm:pt>
    <dgm:pt modelId="{B67C5AE9-DECE-42AC-947C-E3E28AD5D43B}" type="sibTrans" cxnId="{8D41D180-DF09-4101-80F5-45CB168F92AC}">
      <dgm:prSet/>
      <dgm:spPr/>
      <dgm:t>
        <a:bodyPr/>
        <a:lstStyle/>
        <a:p>
          <a:endParaRPr lang="en-US"/>
        </a:p>
      </dgm:t>
    </dgm:pt>
    <dgm:pt modelId="{9A2A48C3-FA8D-4409-B8F5-8DEFA7E04883}" type="pres">
      <dgm:prSet presAssocID="{15BAAEFF-7EFB-4D56-B826-466BA198105F}" presName="linear" presStyleCnt="0">
        <dgm:presLayoutVars>
          <dgm:animLvl val="lvl"/>
          <dgm:resizeHandles val="exact"/>
        </dgm:presLayoutVars>
      </dgm:prSet>
      <dgm:spPr/>
    </dgm:pt>
    <dgm:pt modelId="{DE2B644B-7A2A-440E-84E5-620DC8B9CC07}" type="pres">
      <dgm:prSet presAssocID="{1F3F487B-AD9C-405C-884E-687ECF4043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C2D0B1-F0CA-4E17-A580-7929BC7A5A19}" type="pres">
      <dgm:prSet presAssocID="{960948A5-A3EE-4626-BFD8-0061C49A7F76}" presName="spacer" presStyleCnt="0"/>
      <dgm:spPr/>
    </dgm:pt>
    <dgm:pt modelId="{B15EE52B-C1A8-42B5-8570-B841889C4642}" type="pres">
      <dgm:prSet presAssocID="{7B86CEA2-C003-4FE2-9297-208A60DF54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CD6E18-419E-438E-9DC3-C6BCBB5D5C9E}" type="pres">
      <dgm:prSet presAssocID="{7B86CEA2-C003-4FE2-9297-208A60DF540C}" presName="childText" presStyleLbl="revTx" presStyleIdx="0" presStyleCnt="3">
        <dgm:presLayoutVars>
          <dgm:bulletEnabled val="1"/>
        </dgm:presLayoutVars>
      </dgm:prSet>
      <dgm:spPr/>
    </dgm:pt>
    <dgm:pt modelId="{177D44AA-3B28-41F8-8A14-EB410446E549}" type="pres">
      <dgm:prSet presAssocID="{37500ED8-F126-46B8-8916-105A63E0F5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882D9B-63D1-4F5D-8F18-9D70A1021AE3}" type="pres">
      <dgm:prSet presAssocID="{37500ED8-F126-46B8-8916-105A63E0F51C}" presName="childText" presStyleLbl="revTx" presStyleIdx="1" presStyleCnt="3">
        <dgm:presLayoutVars>
          <dgm:bulletEnabled val="1"/>
        </dgm:presLayoutVars>
      </dgm:prSet>
      <dgm:spPr/>
    </dgm:pt>
    <dgm:pt modelId="{D4D5DC28-6DFE-4498-B063-C8792F20DA9F}" type="pres">
      <dgm:prSet presAssocID="{707786F4-542B-4E22-88CB-C95590467E6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5AF311-AFDB-43CF-945A-AD4F79E7335F}" type="pres">
      <dgm:prSet presAssocID="{707786F4-542B-4E22-88CB-C95590467E6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3B07607-85F0-46FE-ACA2-E00AA222796E}" srcId="{37500ED8-F126-46B8-8916-105A63E0F51C}" destId="{9BF7CB85-B3D9-4BE8-8C89-19F7700D19CC}" srcOrd="0" destOrd="0" parTransId="{ADAA707D-F418-41A5-B19B-FE26B3A363A8}" sibTransId="{2AE3D747-36FB-4358-8AF4-0169DD038A72}"/>
    <dgm:cxn modelId="{27FA940B-0B91-4CB3-A4D5-035FCCFA0198}" type="presOf" srcId="{073BED1B-74A8-4E03-8442-A40C7B8DC815}" destId="{F55AF311-AFDB-43CF-945A-AD4F79E7335F}" srcOrd="0" destOrd="0" presId="urn:microsoft.com/office/officeart/2005/8/layout/vList2"/>
    <dgm:cxn modelId="{46EBF512-F5F8-4075-AB5D-706B0EE85ADF}" type="presOf" srcId="{1F3F487B-AD9C-405C-884E-687ECF4043C8}" destId="{DE2B644B-7A2A-440E-84E5-620DC8B9CC07}" srcOrd="0" destOrd="0" presId="urn:microsoft.com/office/officeart/2005/8/layout/vList2"/>
    <dgm:cxn modelId="{D770B31B-4778-46F3-ABC0-81DEE0D87A28}" srcId="{707786F4-542B-4E22-88CB-C95590467E66}" destId="{073BED1B-74A8-4E03-8442-A40C7B8DC815}" srcOrd="0" destOrd="0" parTransId="{55CD1AA3-9A60-4571-A5D8-1728711CB9B4}" sibTransId="{E4F0D5C8-92EF-492B-84E7-22AFBFCEC8D0}"/>
    <dgm:cxn modelId="{5CAC8F1D-1838-4024-9B95-6A79F4F632C3}" type="presOf" srcId="{EF246A0A-DA3C-420F-B4FF-C978CB4C67F1}" destId="{C2CD6E18-419E-438E-9DC3-C6BCBB5D5C9E}" srcOrd="0" destOrd="0" presId="urn:microsoft.com/office/officeart/2005/8/layout/vList2"/>
    <dgm:cxn modelId="{A464281F-EB64-412C-AC06-A290340F0E5C}" type="presOf" srcId="{3D87A2A5-469B-4921-B1BB-415A5ACA59BD}" destId="{C2CD6E18-419E-438E-9DC3-C6BCBB5D5C9E}" srcOrd="0" destOrd="1" presId="urn:microsoft.com/office/officeart/2005/8/layout/vList2"/>
    <dgm:cxn modelId="{8D07D73C-56EF-46B6-9EB2-34F89D316E69}" srcId="{15BAAEFF-7EFB-4D56-B826-466BA198105F}" destId="{7B86CEA2-C003-4FE2-9297-208A60DF540C}" srcOrd="1" destOrd="0" parTransId="{9ABD6FD4-0094-42BE-9527-EDE58926B016}" sibTransId="{3FE207B4-AAF4-49B4-A35D-14B9666D85F5}"/>
    <dgm:cxn modelId="{1EAAA748-5465-445C-868C-B1C4C895AB92}" type="presOf" srcId="{15BAAEFF-7EFB-4D56-B826-466BA198105F}" destId="{9A2A48C3-FA8D-4409-B8F5-8DEFA7E04883}" srcOrd="0" destOrd="0" presId="urn:microsoft.com/office/officeart/2005/8/layout/vList2"/>
    <dgm:cxn modelId="{DD281149-64DA-4163-B8F6-285465E06834}" srcId="{7B86CEA2-C003-4FE2-9297-208A60DF540C}" destId="{3D87A2A5-469B-4921-B1BB-415A5ACA59BD}" srcOrd="1" destOrd="0" parTransId="{C5E6414C-F75F-42B9-BC10-B9DF940238A1}" sibTransId="{CF68B8DB-798D-4175-B66A-9254D829685D}"/>
    <dgm:cxn modelId="{3E89B652-D3BF-4F3C-8FFB-EA5EB03C206A}" srcId="{15BAAEFF-7EFB-4D56-B826-466BA198105F}" destId="{707786F4-542B-4E22-88CB-C95590467E66}" srcOrd="3" destOrd="0" parTransId="{5A30022A-2F27-4533-BFA7-D2FA56ADF1F2}" sibTransId="{9BD8232F-36A7-43F3-8333-2C18730A41EE}"/>
    <dgm:cxn modelId="{73ED5754-3A41-4BCF-9AC7-2BD6137E553B}" type="presOf" srcId="{9BF7CB85-B3D9-4BE8-8C89-19F7700D19CC}" destId="{BF882D9B-63D1-4F5D-8F18-9D70A1021AE3}" srcOrd="0" destOrd="0" presId="urn:microsoft.com/office/officeart/2005/8/layout/vList2"/>
    <dgm:cxn modelId="{DF17206C-7C5D-4757-8C33-1085ECC33370}" srcId="{15BAAEFF-7EFB-4D56-B826-466BA198105F}" destId="{1F3F487B-AD9C-405C-884E-687ECF4043C8}" srcOrd="0" destOrd="0" parTransId="{DB424C10-5185-4188-A653-6C463F84F63E}" sibTransId="{960948A5-A3EE-4626-BFD8-0061C49A7F76}"/>
    <dgm:cxn modelId="{8D41D180-DF09-4101-80F5-45CB168F92AC}" srcId="{707786F4-542B-4E22-88CB-C95590467E66}" destId="{5122064C-B14C-4C3A-9B93-F56E29BD5A99}" srcOrd="1" destOrd="0" parTransId="{3CB1EC34-423A-4FBB-84A7-662D9497E562}" sibTransId="{B67C5AE9-DECE-42AC-947C-E3E28AD5D43B}"/>
    <dgm:cxn modelId="{40B52D81-4E67-4304-8FB6-0D500ED0B870}" type="presOf" srcId="{7B86CEA2-C003-4FE2-9297-208A60DF540C}" destId="{B15EE52B-C1A8-42B5-8570-B841889C4642}" srcOrd="0" destOrd="0" presId="urn:microsoft.com/office/officeart/2005/8/layout/vList2"/>
    <dgm:cxn modelId="{163E5E82-881B-4145-B05F-E31EC9AE31B9}" type="presOf" srcId="{5122064C-B14C-4C3A-9B93-F56E29BD5A99}" destId="{F55AF311-AFDB-43CF-945A-AD4F79E7335F}" srcOrd="0" destOrd="1" presId="urn:microsoft.com/office/officeart/2005/8/layout/vList2"/>
    <dgm:cxn modelId="{9EB2108F-58DB-49A2-8F09-AB2DAD08CD3D}" srcId="{7B86CEA2-C003-4FE2-9297-208A60DF540C}" destId="{EF246A0A-DA3C-420F-B4FF-C978CB4C67F1}" srcOrd="0" destOrd="0" parTransId="{365C6716-A9BA-4F63-AAE2-94EA3163D0E2}" sibTransId="{FD48BE56-F2B2-48D1-96FF-874FFF41AD23}"/>
    <dgm:cxn modelId="{86A02DA3-BC03-4EFD-96D4-8C6762544E83}" type="presOf" srcId="{94A3A011-C6A3-420D-9613-5F5ECA3110A6}" destId="{BF882D9B-63D1-4F5D-8F18-9D70A1021AE3}" srcOrd="0" destOrd="1" presId="urn:microsoft.com/office/officeart/2005/8/layout/vList2"/>
    <dgm:cxn modelId="{B82FA7A5-2768-474F-ADBA-F9E340BB2AB7}" srcId="{15BAAEFF-7EFB-4D56-B826-466BA198105F}" destId="{37500ED8-F126-46B8-8916-105A63E0F51C}" srcOrd="2" destOrd="0" parTransId="{5006DD60-1997-4212-8E83-AE9E43858BAE}" sibTransId="{A7698095-2739-4710-8C86-0CD7F00D2018}"/>
    <dgm:cxn modelId="{5B012AAA-AB8A-4FF6-9D3E-B3F4816C130F}" type="presOf" srcId="{707786F4-542B-4E22-88CB-C95590467E66}" destId="{D4D5DC28-6DFE-4498-B063-C8792F20DA9F}" srcOrd="0" destOrd="0" presId="urn:microsoft.com/office/officeart/2005/8/layout/vList2"/>
    <dgm:cxn modelId="{8EE8E7D9-0AFF-42CB-9BA9-8DD7D521AD16}" type="presOf" srcId="{37500ED8-F126-46B8-8916-105A63E0F51C}" destId="{177D44AA-3B28-41F8-8A14-EB410446E549}" srcOrd="0" destOrd="0" presId="urn:microsoft.com/office/officeart/2005/8/layout/vList2"/>
    <dgm:cxn modelId="{B8C153ED-A94A-4545-8988-0A90848B780C}" srcId="{37500ED8-F126-46B8-8916-105A63E0F51C}" destId="{94A3A011-C6A3-420D-9613-5F5ECA3110A6}" srcOrd="1" destOrd="0" parTransId="{C46D72A2-2557-4DE9-9C8F-1CA0424B5C15}" sibTransId="{DDD07669-29CA-4DED-A112-862C8C7A282F}"/>
    <dgm:cxn modelId="{D6DB9171-36CE-4DA3-BD7D-54CCA283C0C7}" type="presParOf" srcId="{9A2A48C3-FA8D-4409-B8F5-8DEFA7E04883}" destId="{DE2B644B-7A2A-440E-84E5-620DC8B9CC07}" srcOrd="0" destOrd="0" presId="urn:microsoft.com/office/officeart/2005/8/layout/vList2"/>
    <dgm:cxn modelId="{2B3D5B31-DFE8-4066-98DC-B2167E419A90}" type="presParOf" srcId="{9A2A48C3-FA8D-4409-B8F5-8DEFA7E04883}" destId="{7FC2D0B1-F0CA-4E17-A580-7929BC7A5A19}" srcOrd="1" destOrd="0" presId="urn:microsoft.com/office/officeart/2005/8/layout/vList2"/>
    <dgm:cxn modelId="{2022EF93-9C0B-4357-8431-5BCBFB8AFEAC}" type="presParOf" srcId="{9A2A48C3-FA8D-4409-B8F5-8DEFA7E04883}" destId="{B15EE52B-C1A8-42B5-8570-B841889C4642}" srcOrd="2" destOrd="0" presId="urn:microsoft.com/office/officeart/2005/8/layout/vList2"/>
    <dgm:cxn modelId="{F32089D5-58F3-437A-9C04-26580AC6AE11}" type="presParOf" srcId="{9A2A48C3-FA8D-4409-B8F5-8DEFA7E04883}" destId="{C2CD6E18-419E-438E-9DC3-C6BCBB5D5C9E}" srcOrd="3" destOrd="0" presId="urn:microsoft.com/office/officeart/2005/8/layout/vList2"/>
    <dgm:cxn modelId="{144C2FAF-B0E3-43A8-829C-7A09A4FEDF0E}" type="presParOf" srcId="{9A2A48C3-FA8D-4409-B8F5-8DEFA7E04883}" destId="{177D44AA-3B28-41F8-8A14-EB410446E549}" srcOrd="4" destOrd="0" presId="urn:microsoft.com/office/officeart/2005/8/layout/vList2"/>
    <dgm:cxn modelId="{D6ADACA6-1085-4124-A547-4B04EA8919B4}" type="presParOf" srcId="{9A2A48C3-FA8D-4409-B8F5-8DEFA7E04883}" destId="{BF882D9B-63D1-4F5D-8F18-9D70A1021AE3}" srcOrd="5" destOrd="0" presId="urn:microsoft.com/office/officeart/2005/8/layout/vList2"/>
    <dgm:cxn modelId="{2BB7161A-BFDB-4A2A-AAAC-FDD1B739DF59}" type="presParOf" srcId="{9A2A48C3-FA8D-4409-B8F5-8DEFA7E04883}" destId="{D4D5DC28-6DFE-4498-B063-C8792F20DA9F}" srcOrd="6" destOrd="0" presId="urn:microsoft.com/office/officeart/2005/8/layout/vList2"/>
    <dgm:cxn modelId="{4707CFAE-25B7-4B25-889A-2A13D3211BAF}" type="presParOf" srcId="{9A2A48C3-FA8D-4409-B8F5-8DEFA7E04883}" destId="{F55AF311-AFDB-43CF-945A-AD4F79E7335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4E5CC1-A307-49D1-9545-B476E287D4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A5FC6-8509-4D3F-B138-C98D5EF7654C}">
      <dgm:prSet/>
      <dgm:spPr/>
      <dgm:t>
        <a:bodyPr/>
        <a:lstStyle/>
        <a:p>
          <a:r>
            <a:rPr lang="en-US" b="1"/>
            <a:t>4. Automation &amp; Optimization Strategies</a:t>
          </a:r>
          <a:endParaRPr lang="en-US"/>
        </a:p>
      </dgm:t>
    </dgm:pt>
    <dgm:pt modelId="{17AFED92-FE07-4C02-BEDD-3A1290039B61}" type="parTrans" cxnId="{5D418CFB-6540-44D2-A399-A5C0B200C09E}">
      <dgm:prSet/>
      <dgm:spPr/>
      <dgm:t>
        <a:bodyPr/>
        <a:lstStyle/>
        <a:p>
          <a:endParaRPr lang="en-US"/>
        </a:p>
      </dgm:t>
    </dgm:pt>
    <dgm:pt modelId="{EBE39D0F-21C8-4057-B2BE-2EC73DC43139}" type="sibTrans" cxnId="{5D418CFB-6540-44D2-A399-A5C0B200C09E}">
      <dgm:prSet/>
      <dgm:spPr/>
      <dgm:t>
        <a:bodyPr/>
        <a:lstStyle/>
        <a:p>
          <a:endParaRPr lang="en-US"/>
        </a:p>
      </dgm:t>
    </dgm:pt>
    <dgm:pt modelId="{314DE59C-82D5-47BC-87A9-7798ACF6FB26}">
      <dgm:prSet/>
      <dgm:spPr/>
      <dgm:t>
        <a:bodyPr/>
        <a:lstStyle/>
        <a:p>
          <a:r>
            <a:rPr lang="en-US" b="1"/>
            <a:t>Communication Between Dockers:</a:t>
          </a:r>
          <a:endParaRPr lang="en-US"/>
        </a:p>
      </dgm:t>
    </dgm:pt>
    <dgm:pt modelId="{9C4EA513-F7D1-4CC6-B880-EE9606467DFB}" type="parTrans" cxnId="{B202F837-34E9-49E0-8946-22A2FCCE2661}">
      <dgm:prSet/>
      <dgm:spPr/>
      <dgm:t>
        <a:bodyPr/>
        <a:lstStyle/>
        <a:p>
          <a:endParaRPr lang="en-US"/>
        </a:p>
      </dgm:t>
    </dgm:pt>
    <dgm:pt modelId="{987920CE-248A-4C0F-AD3A-AACC58C99D27}" type="sibTrans" cxnId="{B202F837-34E9-49E0-8946-22A2FCCE2661}">
      <dgm:prSet/>
      <dgm:spPr/>
      <dgm:t>
        <a:bodyPr/>
        <a:lstStyle/>
        <a:p>
          <a:endParaRPr lang="en-US"/>
        </a:p>
      </dgm:t>
    </dgm:pt>
    <dgm:pt modelId="{A54A8971-9F24-4BD6-8C03-FBF2CD7D10C3}">
      <dgm:prSet/>
      <dgm:spPr/>
      <dgm:t>
        <a:bodyPr/>
        <a:lstStyle/>
        <a:p>
          <a:r>
            <a:rPr lang="en-US"/>
            <a:t>Configured Docker Compose networks for seamless container communication.</a:t>
          </a:r>
        </a:p>
      </dgm:t>
    </dgm:pt>
    <dgm:pt modelId="{61622104-A9E9-4B76-B049-53DDA5083C65}" type="parTrans" cxnId="{480C8E2F-DDAC-4473-8FA6-34C5E839175B}">
      <dgm:prSet/>
      <dgm:spPr/>
      <dgm:t>
        <a:bodyPr/>
        <a:lstStyle/>
        <a:p>
          <a:endParaRPr lang="en-US"/>
        </a:p>
      </dgm:t>
    </dgm:pt>
    <dgm:pt modelId="{A86FB330-4769-49E9-A0FF-E2B4F9F06A08}" type="sibTrans" cxnId="{480C8E2F-DDAC-4473-8FA6-34C5E839175B}">
      <dgm:prSet/>
      <dgm:spPr/>
      <dgm:t>
        <a:bodyPr/>
        <a:lstStyle/>
        <a:p>
          <a:endParaRPr lang="en-US"/>
        </a:p>
      </dgm:t>
    </dgm:pt>
    <dgm:pt modelId="{305FB1EE-6DBF-4573-A463-EF4BE7CF5D32}">
      <dgm:prSet/>
      <dgm:spPr/>
      <dgm:t>
        <a:bodyPr/>
        <a:lstStyle/>
        <a:p>
          <a:r>
            <a:rPr lang="en-US"/>
            <a:t>Validated data flow between NFs and monitoring containers.</a:t>
          </a:r>
        </a:p>
      </dgm:t>
    </dgm:pt>
    <dgm:pt modelId="{A8324C5B-C7FF-475E-8D0F-A524CCFA5201}" type="parTrans" cxnId="{E2EA82B1-217B-4A36-870A-6860091C41EE}">
      <dgm:prSet/>
      <dgm:spPr/>
      <dgm:t>
        <a:bodyPr/>
        <a:lstStyle/>
        <a:p>
          <a:endParaRPr lang="en-US"/>
        </a:p>
      </dgm:t>
    </dgm:pt>
    <dgm:pt modelId="{C60EC191-58D6-4D8D-92C7-6E881096F92F}" type="sibTrans" cxnId="{E2EA82B1-217B-4A36-870A-6860091C41EE}">
      <dgm:prSet/>
      <dgm:spPr/>
      <dgm:t>
        <a:bodyPr/>
        <a:lstStyle/>
        <a:p>
          <a:endParaRPr lang="en-US"/>
        </a:p>
      </dgm:t>
    </dgm:pt>
    <dgm:pt modelId="{383C9A2D-AA00-4C4D-B585-7350A5F7E995}">
      <dgm:prSet/>
      <dgm:spPr/>
      <dgm:t>
        <a:bodyPr/>
        <a:lstStyle/>
        <a:p>
          <a:r>
            <a:rPr lang="en-US" b="1"/>
            <a:t>Python Script &amp; Flask Application:</a:t>
          </a:r>
          <a:endParaRPr lang="en-US"/>
        </a:p>
      </dgm:t>
    </dgm:pt>
    <dgm:pt modelId="{19EE3948-DEFF-4AFF-A6B9-807B73B6D9F6}" type="parTrans" cxnId="{5406D1B1-103B-428A-96AC-92D232D092B1}">
      <dgm:prSet/>
      <dgm:spPr/>
      <dgm:t>
        <a:bodyPr/>
        <a:lstStyle/>
        <a:p>
          <a:endParaRPr lang="en-US"/>
        </a:p>
      </dgm:t>
    </dgm:pt>
    <dgm:pt modelId="{ECE707E3-2F3B-4220-A82E-892096DBA51B}" type="sibTrans" cxnId="{5406D1B1-103B-428A-96AC-92D232D092B1}">
      <dgm:prSet/>
      <dgm:spPr/>
      <dgm:t>
        <a:bodyPr/>
        <a:lstStyle/>
        <a:p>
          <a:endParaRPr lang="en-US"/>
        </a:p>
      </dgm:t>
    </dgm:pt>
    <dgm:pt modelId="{7756258D-3417-4E94-AF05-0CDD078B4DD6}">
      <dgm:prSet/>
      <dgm:spPr/>
      <dgm:t>
        <a:bodyPr/>
        <a:lstStyle/>
        <a:p>
          <a:r>
            <a:rPr lang="en-US"/>
            <a:t>Script designed to scale UPF and SMF dynamically.</a:t>
          </a:r>
        </a:p>
      </dgm:t>
    </dgm:pt>
    <dgm:pt modelId="{0EF2AAE8-718F-41DD-95F8-41D3E79DD6AA}" type="parTrans" cxnId="{EC44A7FC-D7A5-45CC-9B7E-D6349D4AC7B1}">
      <dgm:prSet/>
      <dgm:spPr/>
      <dgm:t>
        <a:bodyPr/>
        <a:lstStyle/>
        <a:p>
          <a:endParaRPr lang="en-US"/>
        </a:p>
      </dgm:t>
    </dgm:pt>
    <dgm:pt modelId="{D83B6807-27F1-4DC9-BF29-845B82FBF325}" type="sibTrans" cxnId="{EC44A7FC-D7A5-45CC-9B7E-D6349D4AC7B1}">
      <dgm:prSet/>
      <dgm:spPr/>
      <dgm:t>
        <a:bodyPr/>
        <a:lstStyle/>
        <a:p>
          <a:endParaRPr lang="en-US"/>
        </a:p>
      </dgm:t>
    </dgm:pt>
    <dgm:pt modelId="{E4C12DA5-380C-47A4-9C1B-E0EFA12FAE2F}">
      <dgm:prSet/>
      <dgm:spPr/>
      <dgm:t>
        <a:bodyPr/>
        <a:lstStyle/>
        <a:p>
          <a:r>
            <a:rPr lang="en-US"/>
            <a:t>Flask app served as a RESTful endpoint for alert-triggered actions.</a:t>
          </a:r>
        </a:p>
      </dgm:t>
    </dgm:pt>
    <dgm:pt modelId="{9F16E4CB-2382-4DF3-9C55-B6953BC96E04}" type="parTrans" cxnId="{DAE11DF9-99D1-4E86-ABFE-059EC0575294}">
      <dgm:prSet/>
      <dgm:spPr/>
      <dgm:t>
        <a:bodyPr/>
        <a:lstStyle/>
        <a:p>
          <a:endParaRPr lang="en-US"/>
        </a:p>
      </dgm:t>
    </dgm:pt>
    <dgm:pt modelId="{056458D2-7457-4BD7-AC90-FC6F6E0836FD}" type="sibTrans" cxnId="{DAE11DF9-99D1-4E86-ABFE-059EC0575294}">
      <dgm:prSet/>
      <dgm:spPr/>
      <dgm:t>
        <a:bodyPr/>
        <a:lstStyle/>
        <a:p>
          <a:endParaRPr lang="en-US"/>
        </a:p>
      </dgm:t>
    </dgm:pt>
    <dgm:pt modelId="{DCD13C0D-AC6E-4FFE-8E93-292EE201FC69}">
      <dgm:prSet/>
      <dgm:spPr/>
      <dgm:t>
        <a:bodyPr/>
        <a:lstStyle/>
        <a:p>
          <a:r>
            <a:rPr lang="en-US" b="1"/>
            <a:t>Deploying Webhook Package:</a:t>
          </a:r>
          <a:endParaRPr lang="en-US"/>
        </a:p>
      </dgm:t>
    </dgm:pt>
    <dgm:pt modelId="{E72770D3-2A52-4900-99D7-B8DEFD6E4EE8}" type="parTrans" cxnId="{2404291A-F7E4-4C09-9C9B-97F07DC88A83}">
      <dgm:prSet/>
      <dgm:spPr/>
      <dgm:t>
        <a:bodyPr/>
        <a:lstStyle/>
        <a:p>
          <a:endParaRPr lang="en-US"/>
        </a:p>
      </dgm:t>
    </dgm:pt>
    <dgm:pt modelId="{EAE34B24-9EC0-4BD8-9A04-7253A72472B3}" type="sibTrans" cxnId="{2404291A-F7E4-4C09-9C9B-97F07DC88A83}">
      <dgm:prSet/>
      <dgm:spPr/>
      <dgm:t>
        <a:bodyPr/>
        <a:lstStyle/>
        <a:p>
          <a:endParaRPr lang="en-US"/>
        </a:p>
      </dgm:t>
    </dgm:pt>
    <dgm:pt modelId="{F960B4CD-DFCA-4896-A419-2363591BFAD0}">
      <dgm:prSet/>
      <dgm:spPr/>
      <dgm:t>
        <a:bodyPr/>
        <a:lstStyle/>
        <a:p>
          <a:r>
            <a:rPr lang="en-US"/>
            <a:t>Packaged the Python webhook into a Docker container.</a:t>
          </a:r>
        </a:p>
      </dgm:t>
    </dgm:pt>
    <dgm:pt modelId="{9AA2BD8D-D9E1-4A5F-AA30-D9CCD648F99E}" type="parTrans" cxnId="{175CC5A9-2F24-491D-8646-F8CEB0B100E8}">
      <dgm:prSet/>
      <dgm:spPr/>
      <dgm:t>
        <a:bodyPr/>
        <a:lstStyle/>
        <a:p>
          <a:endParaRPr lang="en-US"/>
        </a:p>
      </dgm:t>
    </dgm:pt>
    <dgm:pt modelId="{A29A75C6-806B-4F76-81F5-9B0282FB4852}" type="sibTrans" cxnId="{175CC5A9-2F24-491D-8646-F8CEB0B100E8}">
      <dgm:prSet/>
      <dgm:spPr/>
      <dgm:t>
        <a:bodyPr/>
        <a:lstStyle/>
        <a:p>
          <a:endParaRPr lang="en-US"/>
        </a:p>
      </dgm:t>
    </dgm:pt>
    <dgm:pt modelId="{CDEEDC34-93B0-47F2-822B-BF0E2C2E91BE}">
      <dgm:prSet/>
      <dgm:spPr/>
      <dgm:t>
        <a:bodyPr/>
        <a:lstStyle/>
        <a:p>
          <a:r>
            <a:rPr lang="en-US"/>
            <a:t>Integrated the container within the existing 5G core network environment.</a:t>
          </a:r>
        </a:p>
      </dgm:t>
    </dgm:pt>
    <dgm:pt modelId="{95977ACB-79A3-4C26-8DA6-7B0BD04AD5CF}" type="parTrans" cxnId="{413DABA8-ADCF-4150-8FAB-664C8C4C7F17}">
      <dgm:prSet/>
      <dgm:spPr/>
      <dgm:t>
        <a:bodyPr/>
        <a:lstStyle/>
        <a:p>
          <a:endParaRPr lang="en-US"/>
        </a:p>
      </dgm:t>
    </dgm:pt>
    <dgm:pt modelId="{7D47018A-87F3-4758-A7E6-9173C455EC71}" type="sibTrans" cxnId="{413DABA8-ADCF-4150-8FAB-664C8C4C7F17}">
      <dgm:prSet/>
      <dgm:spPr/>
      <dgm:t>
        <a:bodyPr/>
        <a:lstStyle/>
        <a:p>
          <a:endParaRPr lang="en-US"/>
        </a:p>
      </dgm:t>
    </dgm:pt>
    <dgm:pt modelId="{BB8ED11C-439E-46B0-9908-527EDE090CE4}">
      <dgm:prSet/>
      <dgm:spPr/>
      <dgm:t>
        <a:bodyPr/>
        <a:lstStyle/>
        <a:p>
          <a:r>
            <a:rPr lang="en-US" b="1"/>
            <a:t>cAdvisor Deployment:</a:t>
          </a:r>
          <a:endParaRPr lang="en-US"/>
        </a:p>
      </dgm:t>
    </dgm:pt>
    <dgm:pt modelId="{0236334B-7A2C-49A7-AF37-75F4801261D3}" type="parTrans" cxnId="{93275E30-3BD5-4906-9E78-EDB8BC3B09D8}">
      <dgm:prSet/>
      <dgm:spPr/>
      <dgm:t>
        <a:bodyPr/>
        <a:lstStyle/>
        <a:p>
          <a:endParaRPr lang="en-US"/>
        </a:p>
      </dgm:t>
    </dgm:pt>
    <dgm:pt modelId="{0B0E32D5-4E7D-4ED5-88A3-24DDD2B52614}" type="sibTrans" cxnId="{93275E30-3BD5-4906-9E78-EDB8BC3B09D8}">
      <dgm:prSet/>
      <dgm:spPr/>
      <dgm:t>
        <a:bodyPr/>
        <a:lstStyle/>
        <a:p>
          <a:endParaRPr lang="en-US"/>
        </a:p>
      </dgm:t>
    </dgm:pt>
    <dgm:pt modelId="{D2A6537F-9665-433B-8E2F-9274157376E8}">
      <dgm:prSet/>
      <dgm:spPr/>
      <dgm:t>
        <a:bodyPr/>
        <a:lstStyle/>
        <a:p>
          <a:r>
            <a:rPr lang="en-US"/>
            <a:t>Implemented cAdvisor to monitor container resource usage.</a:t>
          </a:r>
        </a:p>
      </dgm:t>
    </dgm:pt>
    <dgm:pt modelId="{7DFE41ED-A271-40C9-8CB2-63532D9B2676}" type="parTrans" cxnId="{E6E3B29C-2255-4285-99DF-C833A4F92E99}">
      <dgm:prSet/>
      <dgm:spPr/>
      <dgm:t>
        <a:bodyPr/>
        <a:lstStyle/>
        <a:p>
          <a:endParaRPr lang="en-US"/>
        </a:p>
      </dgm:t>
    </dgm:pt>
    <dgm:pt modelId="{C63E112D-964C-420B-8ECD-28CDC294F671}" type="sibTrans" cxnId="{E6E3B29C-2255-4285-99DF-C833A4F92E99}">
      <dgm:prSet/>
      <dgm:spPr/>
      <dgm:t>
        <a:bodyPr/>
        <a:lstStyle/>
        <a:p>
          <a:endParaRPr lang="en-US"/>
        </a:p>
      </dgm:t>
    </dgm:pt>
    <dgm:pt modelId="{27D5C2A2-5E54-4757-93C5-9479615BD22C}">
      <dgm:prSet/>
      <dgm:spPr/>
      <dgm:t>
        <a:bodyPr/>
        <a:lstStyle/>
        <a:p>
          <a:r>
            <a:rPr lang="en-US"/>
            <a:t>Analyzed CPU, memory, and network usage for performance tuning.</a:t>
          </a:r>
        </a:p>
      </dgm:t>
    </dgm:pt>
    <dgm:pt modelId="{5A5B7FB6-4444-46CC-8CD1-C379641429A1}" type="parTrans" cxnId="{7DC3CC95-32ED-4D87-B4E7-1617AEF4555B}">
      <dgm:prSet/>
      <dgm:spPr/>
      <dgm:t>
        <a:bodyPr/>
        <a:lstStyle/>
        <a:p>
          <a:endParaRPr lang="en-US"/>
        </a:p>
      </dgm:t>
    </dgm:pt>
    <dgm:pt modelId="{3D62098A-6A43-41DD-BB3D-6338B8E7264D}" type="sibTrans" cxnId="{7DC3CC95-32ED-4D87-B4E7-1617AEF4555B}">
      <dgm:prSet/>
      <dgm:spPr/>
      <dgm:t>
        <a:bodyPr/>
        <a:lstStyle/>
        <a:p>
          <a:endParaRPr lang="en-US"/>
        </a:p>
      </dgm:t>
    </dgm:pt>
    <dgm:pt modelId="{A8FF91AE-AF50-4812-BBD6-2CF50EA404E9}" type="pres">
      <dgm:prSet presAssocID="{6D4E5CC1-A307-49D1-9545-B476E287D459}" presName="linear" presStyleCnt="0">
        <dgm:presLayoutVars>
          <dgm:animLvl val="lvl"/>
          <dgm:resizeHandles val="exact"/>
        </dgm:presLayoutVars>
      </dgm:prSet>
      <dgm:spPr/>
    </dgm:pt>
    <dgm:pt modelId="{50B13139-8C24-49B9-BB79-27BC98D68FE9}" type="pres">
      <dgm:prSet presAssocID="{FA7A5FC6-8509-4D3F-B138-C98D5EF7654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0310834-3627-4BF3-9A33-1A8B5E2849AC}" type="pres">
      <dgm:prSet presAssocID="{EBE39D0F-21C8-4057-B2BE-2EC73DC43139}" presName="spacer" presStyleCnt="0"/>
      <dgm:spPr/>
    </dgm:pt>
    <dgm:pt modelId="{3FE3CA52-71FC-465D-84A7-BF053C2A386D}" type="pres">
      <dgm:prSet presAssocID="{314DE59C-82D5-47BC-87A9-7798ACF6FB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CE4A42-45E2-4129-B668-B12982B3578C}" type="pres">
      <dgm:prSet presAssocID="{314DE59C-82D5-47BC-87A9-7798ACF6FB26}" presName="childText" presStyleLbl="revTx" presStyleIdx="0" presStyleCnt="4">
        <dgm:presLayoutVars>
          <dgm:bulletEnabled val="1"/>
        </dgm:presLayoutVars>
      </dgm:prSet>
      <dgm:spPr/>
    </dgm:pt>
    <dgm:pt modelId="{EFC2AC91-7119-4FFD-9AB9-BF7D9FC68D60}" type="pres">
      <dgm:prSet presAssocID="{383C9A2D-AA00-4C4D-B585-7350A5F7E9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A49534-681B-47FF-8993-BAB16DD3404C}" type="pres">
      <dgm:prSet presAssocID="{383C9A2D-AA00-4C4D-B585-7350A5F7E995}" presName="childText" presStyleLbl="revTx" presStyleIdx="1" presStyleCnt="4">
        <dgm:presLayoutVars>
          <dgm:bulletEnabled val="1"/>
        </dgm:presLayoutVars>
      </dgm:prSet>
      <dgm:spPr/>
    </dgm:pt>
    <dgm:pt modelId="{B3F71CD3-B582-440B-88CD-CBDDA4CCCE74}" type="pres">
      <dgm:prSet presAssocID="{DCD13C0D-AC6E-4FFE-8E93-292EE201FC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6536A07-E3A4-46BB-9C98-0D2516E14BF7}" type="pres">
      <dgm:prSet presAssocID="{DCD13C0D-AC6E-4FFE-8E93-292EE201FC69}" presName="childText" presStyleLbl="revTx" presStyleIdx="2" presStyleCnt="4">
        <dgm:presLayoutVars>
          <dgm:bulletEnabled val="1"/>
        </dgm:presLayoutVars>
      </dgm:prSet>
      <dgm:spPr/>
    </dgm:pt>
    <dgm:pt modelId="{0C9E1AD6-C3E6-40D5-A438-0F5EFCE8BC03}" type="pres">
      <dgm:prSet presAssocID="{BB8ED11C-439E-46B0-9908-527EDE090CE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0EF8945-78DB-470B-B629-5ECDAF8141DF}" type="pres">
      <dgm:prSet presAssocID="{BB8ED11C-439E-46B0-9908-527EDE090CE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84FF90C-F064-486F-99A1-0114115EA69F}" type="presOf" srcId="{314DE59C-82D5-47BC-87A9-7798ACF6FB26}" destId="{3FE3CA52-71FC-465D-84A7-BF053C2A386D}" srcOrd="0" destOrd="0" presId="urn:microsoft.com/office/officeart/2005/8/layout/vList2"/>
    <dgm:cxn modelId="{4DCBA80E-F79E-4B3B-B0AE-64A5C0E144D5}" type="presOf" srcId="{6D4E5CC1-A307-49D1-9545-B476E287D459}" destId="{A8FF91AE-AF50-4812-BBD6-2CF50EA404E9}" srcOrd="0" destOrd="0" presId="urn:microsoft.com/office/officeart/2005/8/layout/vList2"/>
    <dgm:cxn modelId="{2404291A-F7E4-4C09-9C9B-97F07DC88A83}" srcId="{6D4E5CC1-A307-49D1-9545-B476E287D459}" destId="{DCD13C0D-AC6E-4FFE-8E93-292EE201FC69}" srcOrd="3" destOrd="0" parTransId="{E72770D3-2A52-4900-99D7-B8DEFD6E4EE8}" sibTransId="{EAE34B24-9EC0-4BD8-9A04-7253A72472B3}"/>
    <dgm:cxn modelId="{480C8E2F-DDAC-4473-8FA6-34C5E839175B}" srcId="{314DE59C-82D5-47BC-87A9-7798ACF6FB26}" destId="{A54A8971-9F24-4BD6-8C03-FBF2CD7D10C3}" srcOrd="0" destOrd="0" parTransId="{61622104-A9E9-4B76-B049-53DDA5083C65}" sibTransId="{A86FB330-4769-49E9-A0FF-E2B4F9F06A08}"/>
    <dgm:cxn modelId="{93275E30-3BD5-4906-9E78-EDB8BC3B09D8}" srcId="{6D4E5CC1-A307-49D1-9545-B476E287D459}" destId="{BB8ED11C-439E-46B0-9908-527EDE090CE4}" srcOrd="4" destOrd="0" parTransId="{0236334B-7A2C-49A7-AF37-75F4801261D3}" sibTransId="{0B0E32D5-4E7D-4ED5-88A3-24DDD2B52614}"/>
    <dgm:cxn modelId="{B202F837-34E9-49E0-8946-22A2FCCE2661}" srcId="{6D4E5CC1-A307-49D1-9545-B476E287D459}" destId="{314DE59C-82D5-47BC-87A9-7798ACF6FB26}" srcOrd="1" destOrd="0" parTransId="{9C4EA513-F7D1-4CC6-B880-EE9606467DFB}" sibTransId="{987920CE-248A-4C0F-AD3A-AACC58C99D27}"/>
    <dgm:cxn modelId="{44589368-0D66-4ECE-A735-8B094C5A5143}" type="presOf" srcId="{F960B4CD-DFCA-4896-A419-2363591BFAD0}" destId="{A6536A07-E3A4-46BB-9C98-0D2516E14BF7}" srcOrd="0" destOrd="0" presId="urn:microsoft.com/office/officeart/2005/8/layout/vList2"/>
    <dgm:cxn modelId="{CEEBDF75-880F-4572-B146-EE85C7A4D2AC}" type="presOf" srcId="{A54A8971-9F24-4BD6-8C03-FBF2CD7D10C3}" destId="{7FCE4A42-45E2-4129-B668-B12982B3578C}" srcOrd="0" destOrd="0" presId="urn:microsoft.com/office/officeart/2005/8/layout/vList2"/>
    <dgm:cxn modelId="{C55F3085-5D26-43C5-8F11-AD21D732FB4D}" type="presOf" srcId="{7756258D-3417-4E94-AF05-0CDD078B4DD6}" destId="{95A49534-681B-47FF-8993-BAB16DD3404C}" srcOrd="0" destOrd="0" presId="urn:microsoft.com/office/officeart/2005/8/layout/vList2"/>
    <dgm:cxn modelId="{7DC3CC95-32ED-4D87-B4E7-1617AEF4555B}" srcId="{BB8ED11C-439E-46B0-9908-527EDE090CE4}" destId="{27D5C2A2-5E54-4757-93C5-9479615BD22C}" srcOrd="1" destOrd="0" parTransId="{5A5B7FB6-4444-46CC-8CD1-C379641429A1}" sibTransId="{3D62098A-6A43-41DD-BB3D-6338B8E7264D}"/>
    <dgm:cxn modelId="{E6E3B29C-2255-4285-99DF-C833A4F92E99}" srcId="{BB8ED11C-439E-46B0-9908-527EDE090CE4}" destId="{D2A6537F-9665-433B-8E2F-9274157376E8}" srcOrd="0" destOrd="0" parTransId="{7DFE41ED-A271-40C9-8CB2-63532D9B2676}" sibTransId="{C63E112D-964C-420B-8ECD-28CDC294F671}"/>
    <dgm:cxn modelId="{413DABA8-ADCF-4150-8FAB-664C8C4C7F17}" srcId="{DCD13C0D-AC6E-4FFE-8E93-292EE201FC69}" destId="{CDEEDC34-93B0-47F2-822B-BF0E2C2E91BE}" srcOrd="1" destOrd="0" parTransId="{95977ACB-79A3-4C26-8DA6-7B0BD04AD5CF}" sibTransId="{7D47018A-87F3-4758-A7E6-9173C455EC71}"/>
    <dgm:cxn modelId="{175CC5A9-2F24-491D-8646-F8CEB0B100E8}" srcId="{DCD13C0D-AC6E-4FFE-8E93-292EE201FC69}" destId="{F960B4CD-DFCA-4896-A419-2363591BFAD0}" srcOrd="0" destOrd="0" parTransId="{9AA2BD8D-D9E1-4A5F-AA30-D9CCD648F99E}" sibTransId="{A29A75C6-806B-4F76-81F5-9B0282FB4852}"/>
    <dgm:cxn modelId="{F987B2AB-D961-4342-B4FF-42381589DA88}" type="presOf" srcId="{E4C12DA5-380C-47A4-9C1B-E0EFA12FAE2F}" destId="{95A49534-681B-47FF-8993-BAB16DD3404C}" srcOrd="0" destOrd="1" presId="urn:microsoft.com/office/officeart/2005/8/layout/vList2"/>
    <dgm:cxn modelId="{98516BB0-9866-4A9E-8963-FBE778D186CA}" type="presOf" srcId="{BB8ED11C-439E-46B0-9908-527EDE090CE4}" destId="{0C9E1AD6-C3E6-40D5-A438-0F5EFCE8BC03}" srcOrd="0" destOrd="0" presId="urn:microsoft.com/office/officeart/2005/8/layout/vList2"/>
    <dgm:cxn modelId="{E2EA82B1-217B-4A36-870A-6860091C41EE}" srcId="{314DE59C-82D5-47BC-87A9-7798ACF6FB26}" destId="{305FB1EE-6DBF-4573-A463-EF4BE7CF5D32}" srcOrd="1" destOrd="0" parTransId="{A8324C5B-C7FF-475E-8D0F-A524CCFA5201}" sibTransId="{C60EC191-58D6-4D8D-92C7-6E881096F92F}"/>
    <dgm:cxn modelId="{5406D1B1-103B-428A-96AC-92D232D092B1}" srcId="{6D4E5CC1-A307-49D1-9545-B476E287D459}" destId="{383C9A2D-AA00-4C4D-B585-7350A5F7E995}" srcOrd="2" destOrd="0" parTransId="{19EE3948-DEFF-4AFF-A6B9-807B73B6D9F6}" sibTransId="{ECE707E3-2F3B-4220-A82E-892096DBA51B}"/>
    <dgm:cxn modelId="{977541C3-9C0B-45B7-8B0A-85775F93CBF8}" type="presOf" srcId="{27D5C2A2-5E54-4757-93C5-9479615BD22C}" destId="{40EF8945-78DB-470B-B629-5ECDAF8141DF}" srcOrd="0" destOrd="1" presId="urn:microsoft.com/office/officeart/2005/8/layout/vList2"/>
    <dgm:cxn modelId="{EDCDC0CC-E0A6-45C0-8B39-2D4E1936CEAA}" type="presOf" srcId="{FA7A5FC6-8509-4D3F-B138-C98D5EF7654C}" destId="{50B13139-8C24-49B9-BB79-27BC98D68FE9}" srcOrd="0" destOrd="0" presId="urn:microsoft.com/office/officeart/2005/8/layout/vList2"/>
    <dgm:cxn modelId="{B17B14DC-80F1-4DF2-BE7B-B405D8ACB08A}" type="presOf" srcId="{DCD13C0D-AC6E-4FFE-8E93-292EE201FC69}" destId="{B3F71CD3-B582-440B-88CD-CBDDA4CCCE74}" srcOrd="0" destOrd="0" presId="urn:microsoft.com/office/officeart/2005/8/layout/vList2"/>
    <dgm:cxn modelId="{DCD060EC-6ED5-4FB6-9822-7581CDE8FF89}" type="presOf" srcId="{CDEEDC34-93B0-47F2-822B-BF0E2C2E91BE}" destId="{A6536A07-E3A4-46BB-9C98-0D2516E14BF7}" srcOrd="0" destOrd="1" presId="urn:microsoft.com/office/officeart/2005/8/layout/vList2"/>
    <dgm:cxn modelId="{BBB4F5EE-9C5C-4F19-8D82-1E7FCDFF2961}" type="presOf" srcId="{305FB1EE-6DBF-4573-A463-EF4BE7CF5D32}" destId="{7FCE4A42-45E2-4129-B668-B12982B3578C}" srcOrd="0" destOrd="1" presId="urn:microsoft.com/office/officeart/2005/8/layout/vList2"/>
    <dgm:cxn modelId="{6C3202F3-7D62-49A3-B840-AE94DF43EB07}" type="presOf" srcId="{383C9A2D-AA00-4C4D-B585-7350A5F7E995}" destId="{EFC2AC91-7119-4FFD-9AB9-BF7D9FC68D60}" srcOrd="0" destOrd="0" presId="urn:microsoft.com/office/officeart/2005/8/layout/vList2"/>
    <dgm:cxn modelId="{0C6AD0F7-FB9D-4709-A6A2-D2F358459C27}" type="presOf" srcId="{D2A6537F-9665-433B-8E2F-9274157376E8}" destId="{40EF8945-78DB-470B-B629-5ECDAF8141DF}" srcOrd="0" destOrd="0" presId="urn:microsoft.com/office/officeart/2005/8/layout/vList2"/>
    <dgm:cxn modelId="{DAE11DF9-99D1-4E86-ABFE-059EC0575294}" srcId="{383C9A2D-AA00-4C4D-B585-7350A5F7E995}" destId="{E4C12DA5-380C-47A4-9C1B-E0EFA12FAE2F}" srcOrd="1" destOrd="0" parTransId="{9F16E4CB-2382-4DF3-9C55-B6953BC96E04}" sibTransId="{056458D2-7457-4BD7-AC90-FC6F6E0836FD}"/>
    <dgm:cxn modelId="{5D418CFB-6540-44D2-A399-A5C0B200C09E}" srcId="{6D4E5CC1-A307-49D1-9545-B476E287D459}" destId="{FA7A5FC6-8509-4D3F-B138-C98D5EF7654C}" srcOrd="0" destOrd="0" parTransId="{17AFED92-FE07-4C02-BEDD-3A1290039B61}" sibTransId="{EBE39D0F-21C8-4057-B2BE-2EC73DC43139}"/>
    <dgm:cxn modelId="{EC44A7FC-D7A5-45CC-9B7E-D6349D4AC7B1}" srcId="{383C9A2D-AA00-4C4D-B585-7350A5F7E995}" destId="{7756258D-3417-4E94-AF05-0CDD078B4DD6}" srcOrd="0" destOrd="0" parTransId="{0EF2AAE8-718F-41DD-95F8-41D3E79DD6AA}" sibTransId="{D83B6807-27F1-4DC9-BF29-845B82FBF325}"/>
    <dgm:cxn modelId="{33C738B1-4330-4709-ADE2-E4E2CF79F1AB}" type="presParOf" srcId="{A8FF91AE-AF50-4812-BBD6-2CF50EA404E9}" destId="{50B13139-8C24-49B9-BB79-27BC98D68FE9}" srcOrd="0" destOrd="0" presId="urn:microsoft.com/office/officeart/2005/8/layout/vList2"/>
    <dgm:cxn modelId="{DBE53E64-E29F-46A9-A12A-F06A66DCEB22}" type="presParOf" srcId="{A8FF91AE-AF50-4812-BBD6-2CF50EA404E9}" destId="{20310834-3627-4BF3-9A33-1A8B5E2849AC}" srcOrd="1" destOrd="0" presId="urn:microsoft.com/office/officeart/2005/8/layout/vList2"/>
    <dgm:cxn modelId="{89FA268A-F9AD-4144-84A0-FB89076D2AED}" type="presParOf" srcId="{A8FF91AE-AF50-4812-BBD6-2CF50EA404E9}" destId="{3FE3CA52-71FC-465D-84A7-BF053C2A386D}" srcOrd="2" destOrd="0" presId="urn:microsoft.com/office/officeart/2005/8/layout/vList2"/>
    <dgm:cxn modelId="{8AE2A9F0-281E-4A0F-9B75-E920CD406F29}" type="presParOf" srcId="{A8FF91AE-AF50-4812-BBD6-2CF50EA404E9}" destId="{7FCE4A42-45E2-4129-B668-B12982B3578C}" srcOrd="3" destOrd="0" presId="urn:microsoft.com/office/officeart/2005/8/layout/vList2"/>
    <dgm:cxn modelId="{27C452FB-5EFF-4770-AC99-E2682E019311}" type="presParOf" srcId="{A8FF91AE-AF50-4812-BBD6-2CF50EA404E9}" destId="{EFC2AC91-7119-4FFD-9AB9-BF7D9FC68D60}" srcOrd="4" destOrd="0" presId="urn:microsoft.com/office/officeart/2005/8/layout/vList2"/>
    <dgm:cxn modelId="{98A6B3BD-00D6-415F-86BF-1E9F53CBB9DD}" type="presParOf" srcId="{A8FF91AE-AF50-4812-BBD6-2CF50EA404E9}" destId="{95A49534-681B-47FF-8993-BAB16DD3404C}" srcOrd="5" destOrd="0" presId="urn:microsoft.com/office/officeart/2005/8/layout/vList2"/>
    <dgm:cxn modelId="{269DE2FF-CE92-4186-86F7-5D8E9D63F05A}" type="presParOf" srcId="{A8FF91AE-AF50-4812-BBD6-2CF50EA404E9}" destId="{B3F71CD3-B582-440B-88CD-CBDDA4CCCE74}" srcOrd="6" destOrd="0" presId="urn:microsoft.com/office/officeart/2005/8/layout/vList2"/>
    <dgm:cxn modelId="{75794EB6-3C70-4B3C-B64E-E7F4945F21E4}" type="presParOf" srcId="{A8FF91AE-AF50-4812-BBD6-2CF50EA404E9}" destId="{A6536A07-E3A4-46BB-9C98-0D2516E14BF7}" srcOrd="7" destOrd="0" presId="urn:microsoft.com/office/officeart/2005/8/layout/vList2"/>
    <dgm:cxn modelId="{A4967B5B-B85F-44FD-A07A-45C6D8D15C1E}" type="presParOf" srcId="{A8FF91AE-AF50-4812-BBD6-2CF50EA404E9}" destId="{0C9E1AD6-C3E6-40D5-A438-0F5EFCE8BC03}" srcOrd="8" destOrd="0" presId="urn:microsoft.com/office/officeart/2005/8/layout/vList2"/>
    <dgm:cxn modelId="{FB08D9B1-5D48-4453-AB03-F12655F55E45}" type="presParOf" srcId="{A8FF91AE-AF50-4812-BBD6-2CF50EA404E9}" destId="{40EF8945-78DB-470B-B629-5ECDAF8141D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7527D1-FB81-4E27-859A-3C9A2572503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EC734E-A6F6-476C-9BDE-BD63E99A85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1. Monitoring &amp; Visualization</a:t>
          </a:r>
          <a:endParaRPr lang="en-US"/>
        </a:p>
      </dgm:t>
    </dgm:pt>
    <dgm:pt modelId="{B8490A4C-8F67-41F1-8120-A2E88AE2485A}" type="parTrans" cxnId="{1A2BCFA3-5C24-4F4A-99A0-9F3D8628E9C5}">
      <dgm:prSet/>
      <dgm:spPr/>
      <dgm:t>
        <a:bodyPr/>
        <a:lstStyle/>
        <a:p>
          <a:endParaRPr lang="en-US"/>
        </a:p>
      </dgm:t>
    </dgm:pt>
    <dgm:pt modelId="{70EB54AF-1B55-4852-86FA-A5AD0D6030F3}" type="sibTrans" cxnId="{1A2BCFA3-5C24-4F4A-99A0-9F3D8628E9C5}">
      <dgm:prSet/>
      <dgm:spPr/>
      <dgm:t>
        <a:bodyPr/>
        <a:lstStyle/>
        <a:p>
          <a:endParaRPr lang="en-US"/>
        </a:p>
      </dgm:t>
    </dgm:pt>
    <dgm:pt modelId="{B3B569C6-17A7-43DD-BEF8-EF972B77071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Adding NFs to Prometheus:</a:t>
          </a:r>
          <a:endParaRPr lang="en-US"/>
        </a:p>
      </dgm:t>
    </dgm:pt>
    <dgm:pt modelId="{8E1D8D9C-32E1-4152-B9A2-C00A452D573A}" type="parTrans" cxnId="{45B4143B-FCCE-4772-8A72-72F0387BC328}">
      <dgm:prSet/>
      <dgm:spPr/>
      <dgm:t>
        <a:bodyPr/>
        <a:lstStyle/>
        <a:p>
          <a:endParaRPr lang="en-US"/>
        </a:p>
      </dgm:t>
    </dgm:pt>
    <dgm:pt modelId="{9D7C0A8F-3423-4EC5-98CA-9ACBBAF0BBF9}" type="sibTrans" cxnId="{45B4143B-FCCE-4772-8A72-72F0387BC328}">
      <dgm:prSet/>
      <dgm:spPr/>
      <dgm:t>
        <a:bodyPr/>
        <a:lstStyle/>
        <a:p>
          <a:endParaRPr lang="en-US"/>
        </a:p>
      </dgm:t>
    </dgm:pt>
    <dgm:pt modelId="{3E80E335-5E6B-4BFA-AD8A-A612F6BB4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Configured Prometheus to monitor all Network Functions (NFs).</a:t>
          </a:r>
        </a:p>
      </dgm:t>
    </dgm:pt>
    <dgm:pt modelId="{4A26A851-0627-474F-8A96-C54185329BF4}" type="parTrans" cxnId="{67F61359-C44F-4B98-976C-98631E5F5BB4}">
      <dgm:prSet/>
      <dgm:spPr/>
      <dgm:t>
        <a:bodyPr/>
        <a:lstStyle/>
        <a:p>
          <a:endParaRPr lang="en-US"/>
        </a:p>
      </dgm:t>
    </dgm:pt>
    <dgm:pt modelId="{2CF402AE-2CCA-4C0B-A6FD-090B841D9052}" type="sibTrans" cxnId="{67F61359-C44F-4B98-976C-98631E5F5BB4}">
      <dgm:prSet/>
      <dgm:spPr/>
      <dgm:t>
        <a:bodyPr/>
        <a:lstStyle/>
        <a:p>
          <a:endParaRPr lang="en-US"/>
        </a:p>
      </dgm:t>
    </dgm:pt>
    <dgm:pt modelId="{9C546E86-8033-4D22-A9BC-F24B95D3AD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Enabled metrics scraping from AMF, SMF, UPF, NRF, and PCF.</a:t>
          </a:r>
        </a:p>
      </dgm:t>
    </dgm:pt>
    <dgm:pt modelId="{14325494-BBE3-4069-84E8-EA7FFAE7DEB1}" type="parTrans" cxnId="{419D26BE-550C-42CA-933B-FF8C51466494}">
      <dgm:prSet/>
      <dgm:spPr/>
      <dgm:t>
        <a:bodyPr/>
        <a:lstStyle/>
        <a:p>
          <a:endParaRPr lang="en-US"/>
        </a:p>
      </dgm:t>
    </dgm:pt>
    <dgm:pt modelId="{5951555A-733E-4C43-BD50-54A9E350C292}" type="sibTrans" cxnId="{419D26BE-550C-42CA-933B-FF8C51466494}">
      <dgm:prSet/>
      <dgm:spPr/>
      <dgm:t>
        <a:bodyPr/>
        <a:lstStyle/>
        <a:p>
          <a:endParaRPr lang="en-US"/>
        </a:p>
      </dgm:t>
    </dgm:pt>
    <dgm:pt modelId="{08109519-D6C5-4362-9C24-4C1B13DBF2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up service discovery for dynamic monitoring of new containers.</a:t>
          </a:r>
        </a:p>
      </dgm:t>
    </dgm:pt>
    <dgm:pt modelId="{9470DE37-487F-45B4-8B19-E79660A92F43}" type="parTrans" cxnId="{23FCF02D-7045-4889-9FA2-DDD650E5BF9A}">
      <dgm:prSet/>
      <dgm:spPr/>
      <dgm:t>
        <a:bodyPr/>
        <a:lstStyle/>
        <a:p>
          <a:endParaRPr lang="en-US"/>
        </a:p>
      </dgm:t>
    </dgm:pt>
    <dgm:pt modelId="{70400B45-8B7C-4ECA-8978-8D4D1D1B8D7A}" type="sibTrans" cxnId="{23FCF02D-7045-4889-9FA2-DDD650E5BF9A}">
      <dgm:prSet/>
      <dgm:spPr/>
      <dgm:t>
        <a:bodyPr/>
        <a:lstStyle/>
        <a:p>
          <a:endParaRPr lang="en-US"/>
        </a:p>
      </dgm:t>
    </dgm:pt>
    <dgm:pt modelId="{9318389C-B667-4485-88B5-B2BF56E46E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Grafana Dashboards:</a:t>
          </a:r>
          <a:endParaRPr lang="en-US"/>
        </a:p>
      </dgm:t>
    </dgm:pt>
    <dgm:pt modelId="{03B1C5D7-C65D-4C83-8BAA-BCF7E411D5C1}" type="parTrans" cxnId="{5B8FDA7C-CD22-4EED-B205-9E070E9CFA0D}">
      <dgm:prSet/>
      <dgm:spPr/>
      <dgm:t>
        <a:bodyPr/>
        <a:lstStyle/>
        <a:p>
          <a:endParaRPr lang="en-US"/>
        </a:p>
      </dgm:t>
    </dgm:pt>
    <dgm:pt modelId="{9F6D64B7-EE61-4F17-824F-A29A7D22B6F1}" type="sibTrans" cxnId="{5B8FDA7C-CD22-4EED-B205-9E070E9CFA0D}">
      <dgm:prSet/>
      <dgm:spPr/>
      <dgm:t>
        <a:bodyPr/>
        <a:lstStyle/>
        <a:p>
          <a:endParaRPr lang="en-US"/>
        </a:p>
      </dgm:t>
    </dgm:pt>
    <dgm:pt modelId="{0E684DFC-BA0E-4DFA-9FE9-1BD73CF8DD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intuitive dashboards showcasing real-time metrics.</a:t>
          </a:r>
        </a:p>
      </dgm:t>
    </dgm:pt>
    <dgm:pt modelId="{91AF66EE-5C24-4369-809F-B36572F29A12}" type="parTrans" cxnId="{D6932D6D-90AD-41DF-AF14-B9C195FA997E}">
      <dgm:prSet/>
      <dgm:spPr/>
      <dgm:t>
        <a:bodyPr/>
        <a:lstStyle/>
        <a:p>
          <a:endParaRPr lang="en-US"/>
        </a:p>
      </dgm:t>
    </dgm:pt>
    <dgm:pt modelId="{3520CD43-D1D2-4CE5-83CD-6ECF01E8B94B}" type="sibTrans" cxnId="{D6932D6D-90AD-41DF-AF14-B9C195FA997E}">
      <dgm:prSet/>
      <dgm:spPr/>
      <dgm:t>
        <a:bodyPr/>
        <a:lstStyle/>
        <a:p>
          <a:endParaRPr lang="en-US"/>
        </a:p>
      </dgm:t>
    </dgm:pt>
    <dgm:pt modelId="{3AC3811A-6A11-4C2F-AD8E-F64013449E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Displayed critical KPIs like latency, throughput, and container health.</a:t>
          </a:r>
        </a:p>
      </dgm:t>
    </dgm:pt>
    <dgm:pt modelId="{62173447-30F1-4FAB-8D35-F8F625757DAD}" type="parTrans" cxnId="{71791A17-EF74-486E-B66B-065A8725CC72}">
      <dgm:prSet/>
      <dgm:spPr/>
      <dgm:t>
        <a:bodyPr/>
        <a:lstStyle/>
        <a:p>
          <a:endParaRPr lang="en-US"/>
        </a:p>
      </dgm:t>
    </dgm:pt>
    <dgm:pt modelId="{AC7D470C-B0E5-45CE-A63F-C9FD6D4A5C13}" type="sibTrans" cxnId="{71791A17-EF74-486E-B66B-065A8725CC72}">
      <dgm:prSet/>
      <dgm:spPr/>
      <dgm:t>
        <a:bodyPr/>
        <a:lstStyle/>
        <a:p>
          <a:endParaRPr lang="en-US"/>
        </a:p>
      </dgm:t>
    </dgm:pt>
    <dgm:pt modelId="{DFA5767A-78D3-4619-BC36-B5A2F09AF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alerts and triggers directly in the dashboards for better observability.</a:t>
          </a:r>
        </a:p>
      </dgm:t>
    </dgm:pt>
    <dgm:pt modelId="{CF254D67-D8C0-40F8-9A74-6F16B6F779EF}" type="parTrans" cxnId="{D6470547-FD98-4FF9-BB1C-191F4B8AD699}">
      <dgm:prSet/>
      <dgm:spPr/>
      <dgm:t>
        <a:bodyPr/>
        <a:lstStyle/>
        <a:p>
          <a:endParaRPr lang="en-US"/>
        </a:p>
      </dgm:t>
    </dgm:pt>
    <dgm:pt modelId="{7B18411E-AB1A-4D8D-BE38-6F7BC7FF09B0}" type="sibTrans" cxnId="{D6470547-FD98-4FF9-BB1C-191F4B8AD699}">
      <dgm:prSet/>
      <dgm:spPr/>
      <dgm:t>
        <a:bodyPr/>
        <a:lstStyle/>
        <a:p>
          <a:endParaRPr lang="en-US"/>
        </a:p>
      </dgm:t>
    </dgm:pt>
    <dgm:pt modelId="{ABF31D5C-C6ED-4496-9A38-A1B76D35FF5A}" type="pres">
      <dgm:prSet presAssocID="{8B7527D1-FB81-4E27-859A-3C9A25725031}" presName="root" presStyleCnt="0">
        <dgm:presLayoutVars>
          <dgm:dir/>
          <dgm:resizeHandles val="exact"/>
        </dgm:presLayoutVars>
      </dgm:prSet>
      <dgm:spPr/>
    </dgm:pt>
    <dgm:pt modelId="{FC0893CA-02B5-4FF5-B699-6CF74D20CF42}" type="pres">
      <dgm:prSet presAssocID="{94EC734E-A6F6-476C-9BDE-BD63E99A85F9}" presName="compNode" presStyleCnt="0"/>
      <dgm:spPr/>
    </dgm:pt>
    <dgm:pt modelId="{2A223CCE-C072-4653-8D11-DED2555D6AC4}" type="pres">
      <dgm:prSet presAssocID="{94EC734E-A6F6-476C-9BDE-BD63E99A85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746CEFD-116A-43F2-9D3F-A2A109B2D629}" type="pres">
      <dgm:prSet presAssocID="{94EC734E-A6F6-476C-9BDE-BD63E99A85F9}" presName="iconSpace" presStyleCnt="0"/>
      <dgm:spPr/>
    </dgm:pt>
    <dgm:pt modelId="{D7256D10-F550-477A-BEF3-AFBD6D5927F2}" type="pres">
      <dgm:prSet presAssocID="{94EC734E-A6F6-476C-9BDE-BD63E99A85F9}" presName="parTx" presStyleLbl="revTx" presStyleIdx="0" presStyleCnt="6">
        <dgm:presLayoutVars>
          <dgm:chMax val="0"/>
          <dgm:chPref val="0"/>
        </dgm:presLayoutVars>
      </dgm:prSet>
      <dgm:spPr/>
    </dgm:pt>
    <dgm:pt modelId="{4CB75708-46DF-46EA-87FC-F73022C3FCB8}" type="pres">
      <dgm:prSet presAssocID="{94EC734E-A6F6-476C-9BDE-BD63E99A85F9}" presName="txSpace" presStyleCnt="0"/>
      <dgm:spPr/>
    </dgm:pt>
    <dgm:pt modelId="{F6A93270-B136-4ED5-8B74-FC50351D513F}" type="pres">
      <dgm:prSet presAssocID="{94EC734E-A6F6-476C-9BDE-BD63E99A85F9}" presName="desTx" presStyleLbl="revTx" presStyleIdx="1" presStyleCnt="6">
        <dgm:presLayoutVars/>
      </dgm:prSet>
      <dgm:spPr/>
    </dgm:pt>
    <dgm:pt modelId="{4A51C663-2FBF-4019-8AF3-7F09F70D10DB}" type="pres">
      <dgm:prSet presAssocID="{70EB54AF-1B55-4852-86FA-A5AD0D6030F3}" presName="sibTrans" presStyleCnt="0"/>
      <dgm:spPr/>
    </dgm:pt>
    <dgm:pt modelId="{CE9A6E76-74D1-4226-8462-5E728F662B5D}" type="pres">
      <dgm:prSet presAssocID="{B3B569C6-17A7-43DD-BEF8-EF972B77071F}" presName="compNode" presStyleCnt="0"/>
      <dgm:spPr/>
    </dgm:pt>
    <dgm:pt modelId="{B681C8D7-6206-465B-9AB5-B6D8C95475BA}" type="pres">
      <dgm:prSet presAssocID="{B3B569C6-17A7-43DD-BEF8-EF972B7707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409D046-A886-4C5B-A9A5-3300F4D972B3}" type="pres">
      <dgm:prSet presAssocID="{B3B569C6-17A7-43DD-BEF8-EF972B77071F}" presName="iconSpace" presStyleCnt="0"/>
      <dgm:spPr/>
    </dgm:pt>
    <dgm:pt modelId="{E578D120-F619-42D8-B701-8219E1C076BE}" type="pres">
      <dgm:prSet presAssocID="{B3B569C6-17A7-43DD-BEF8-EF972B77071F}" presName="parTx" presStyleLbl="revTx" presStyleIdx="2" presStyleCnt="6">
        <dgm:presLayoutVars>
          <dgm:chMax val="0"/>
          <dgm:chPref val="0"/>
        </dgm:presLayoutVars>
      </dgm:prSet>
      <dgm:spPr/>
    </dgm:pt>
    <dgm:pt modelId="{FFD7ADCE-E7A2-4EDD-918E-CF15D8F3ACBD}" type="pres">
      <dgm:prSet presAssocID="{B3B569C6-17A7-43DD-BEF8-EF972B77071F}" presName="txSpace" presStyleCnt="0"/>
      <dgm:spPr/>
    </dgm:pt>
    <dgm:pt modelId="{8F1BCB9C-3B64-41D8-8662-C9F8F79064FF}" type="pres">
      <dgm:prSet presAssocID="{B3B569C6-17A7-43DD-BEF8-EF972B77071F}" presName="desTx" presStyleLbl="revTx" presStyleIdx="3" presStyleCnt="6">
        <dgm:presLayoutVars/>
      </dgm:prSet>
      <dgm:spPr/>
    </dgm:pt>
    <dgm:pt modelId="{3DB27E2E-F6A0-4556-B79C-B08C672D36CB}" type="pres">
      <dgm:prSet presAssocID="{9D7C0A8F-3423-4EC5-98CA-9ACBBAF0BBF9}" presName="sibTrans" presStyleCnt="0"/>
      <dgm:spPr/>
    </dgm:pt>
    <dgm:pt modelId="{262E34D8-4A67-4040-BA85-84211BEE851F}" type="pres">
      <dgm:prSet presAssocID="{9318389C-B667-4485-88B5-B2BF56E46EAB}" presName="compNode" presStyleCnt="0"/>
      <dgm:spPr/>
    </dgm:pt>
    <dgm:pt modelId="{DA4C4855-7992-4A11-8236-AD0526F46254}" type="pres">
      <dgm:prSet presAssocID="{9318389C-B667-4485-88B5-B2BF56E46E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36EEFDC-0A05-4A0B-A87B-444CDA7CAF4D}" type="pres">
      <dgm:prSet presAssocID="{9318389C-B667-4485-88B5-B2BF56E46EAB}" presName="iconSpace" presStyleCnt="0"/>
      <dgm:spPr/>
    </dgm:pt>
    <dgm:pt modelId="{459AAA87-AED8-45DC-BA11-6800E51F7BFA}" type="pres">
      <dgm:prSet presAssocID="{9318389C-B667-4485-88B5-B2BF56E46EAB}" presName="parTx" presStyleLbl="revTx" presStyleIdx="4" presStyleCnt="6">
        <dgm:presLayoutVars>
          <dgm:chMax val="0"/>
          <dgm:chPref val="0"/>
        </dgm:presLayoutVars>
      </dgm:prSet>
      <dgm:spPr/>
    </dgm:pt>
    <dgm:pt modelId="{58403511-95CD-45B9-8B96-D1A7820BC615}" type="pres">
      <dgm:prSet presAssocID="{9318389C-B667-4485-88B5-B2BF56E46EAB}" presName="txSpace" presStyleCnt="0"/>
      <dgm:spPr/>
    </dgm:pt>
    <dgm:pt modelId="{136BA579-260D-4EEB-8070-D57BD49E8075}" type="pres">
      <dgm:prSet presAssocID="{9318389C-B667-4485-88B5-B2BF56E46EAB}" presName="desTx" presStyleLbl="revTx" presStyleIdx="5" presStyleCnt="6">
        <dgm:presLayoutVars/>
      </dgm:prSet>
      <dgm:spPr/>
    </dgm:pt>
  </dgm:ptLst>
  <dgm:cxnLst>
    <dgm:cxn modelId="{71791A17-EF74-486E-B66B-065A8725CC72}" srcId="{9318389C-B667-4485-88B5-B2BF56E46EAB}" destId="{3AC3811A-6A11-4C2F-AD8E-F64013449E6D}" srcOrd="1" destOrd="0" parTransId="{62173447-30F1-4FAB-8D35-F8F625757DAD}" sibTransId="{AC7D470C-B0E5-45CE-A63F-C9FD6D4A5C13}"/>
    <dgm:cxn modelId="{76F5D222-58D7-43F4-9505-698E678CDD5E}" type="presOf" srcId="{3E80E335-5E6B-4BFA-AD8A-A612F6BB499C}" destId="{8F1BCB9C-3B64-41D8-8662-C9F8F79064FF}" srcOrd="0" destOrd="0" presId="urn:microsoft.com/office/officeart/2018/2/layout/IconLabelDescriptionList"/>
    <dgm:cxn modelId="{23FCF02D-7045-4889-9FA2-DDD650E5BF9A}" srcId="{B3B569C6-17A7-43DD-BEF8-EF972B77071F}" destId="{08109519-D6C5-4362-9C24-4C1B13DBF268}" srcOrd="2" destOrd="0" parTransId="{9470DE37-487F-45B4-8B19-E79660A92F43}" sibTransId="{70400B45-8B7C-4ECA-8978-8D4D1D1B8D7A}"/>
    <dgm:cxn modelId="{45B4143B-FCCE-4772-8A72-72F0387BC328}" srcId="{8B7527D1-FB81-4E27-859A-3C9A25725031}" destId="{B3B569C6-17A7-43DD-BEF8-EF972B77071F}" srcOrd="1" destOrd="0" parTransId="{8E1D8D9C-32E1-4152-B9A2-C00A452D573A}" sibTransId="{9D7C0A8F-3423-4EC5-98CA-9ACBBAF0BBF9}"/>
    <dgm:cxn modelId="{F7C65F3E-C169-46EE-8CB0-2AA983E0F669}" type="presOf" srcId="{DFA5767A-78D3-4619-BC36-B5A2F09AFC52}" destId="{136BA579-260D-4EEB-8070-D57BD49E8075}" srcOrd="0" destOrd="2" presId="urn:microsoft.com/office/officeart/2018/2/layout/IconLabelDescriptionList"/>
    <dgm:cxn modelId="{D6470547-FD98-4FF9-BB1C-191F4B8AD699}" srcId="{9318389C-B667-4485-88B5-B2BF56E46EAB}" destId="{DFA5767A-78D3-4619-BC36-B5A2F09AFC52}" srcOrd="2" destOrd="0" parTransId="{CF254D67-D8C0-40F8-9A74-6F16B6F779EF}" sibTransId="{7B18411E-AB1A-4D8D-BE38-6F7BC7FF09B0}"/>
    <dgm:cxn modelId="{BCAC8F4E-6273-42A0-A119-0AA29B55C32D}" type="presOf" srcId="{B3B569C6-17A7-43DD-BEF8-EF972B77071F}" destId="{E578D120-F619-42D8-B701-8219E1C076BE}" srcOrd="0" destOrd="0" presId="urn:microsoft.com/office/officeart/2018/2/layout/IconLabelDescriptionList"/>
    <dgm:cxn modelId="{67F61359-C44F-4B98-976C-98631E5F5BB4}" srcId="{B3B569C6-17A7-43DD-BEF8-EF972B77071F}" destId="{3E80E335-5E6B-4BFA-AD8A-A612F6BB499C}" srcOrd="0" destOrd="0" parTransId="{4A26A851-0627-474F-8A96-C54185329BF4}" sibTransId="{2CF402AE-2CCA-4C0B-A6FD-090B841D9052}"/>
    <dgm:cxn modelId="{D6932D6D-90AD-41DF-AF14-B9C195FA997E}" srcId="{9318389C-B667-4485-88B5-B2BF56E46EAB}" destId="{0E684DFC-BA0E-4DFA-9FE9-1BD73CF8DD0C}" srcOrd="0" destOrd="0" parTransId="{91AF66EE-5C24-4369-809F-B36572F29A12}" sibTransId="{3520CD43-D1D2-4CE5-83CD-6ECF01E8B94B}"/>
    <dgm:cxn modelId="{33950875-3013-4A0B-8A5B-A5A9C38CF228}" type="presOf" srcId="{8B7527D1-FB81-4E27-859A-3C9A25725031}" destId="{ABF31D5C-C6ED-4496-9A38-A1B76D35FF5A}" srcOrd="0" destOrd="0" presId="urn:microsoft.com/office/officeart/2018/2/layout/IconLabelDescriptionList"/>
    <dgm:cxn modelId="{5B8FDA7C-CD22-4EED-B205-9E070E9CFA0D}" srcId="{8B7527D1-FB81-4E27-859A-3C9A25725031}" destId="{9318389C-B667-4485-88B5-B2BF56E46EAB}" srcOrd="2" destOrd="0" parTransId="{03B1C5D7-C65D-4C83-8BAA-BCF7E411D5C1}" sibTransId="{9F6D64B7-EE61-4F17-824F-A29A7D22B6F1}"/>
    <dgm:cxn modelId="{5FAB6F93-E7AF-4718-94BA-FEA893955AED}" type="presOf" srcId="{9C546E86-8033-4D22-A9BC-F24B95D3AD23}" destId="{8F1BCB9C-3B64-41D8-8662-C9F8F79064FF}" srcOrd="0" destOrd="1" presId="urn:microsoft.com/office/officeart/2018/2/layout/IconLabelDescriptionList"/>
    <dgm:cxn modelId="{1A2BCFA3-5C24-4F4A-99A0-9F3D8628E9C5}" srcId="{8B7527D1-FB81-4E27-859A-3C9A25725031}" destId="{94EC734E-A6F6-476C-9BDE-BD63E99A85F9}" srcOrd="0" destOrd="0" parTransId="{B8490A4C-8F67-41F1-8120-A2E88AE2485A}" sibTransId="{70EB54AF-1B55-4852-86FA-A5AD0D6030F3}"/>
    <dgm:cxn modelId="{419D26BE-550C-42CA-933B-FF8C51466494}" srcId="{B3B569C6-17A7-43DD-BEF8-EF972B77071F}" destId="{9C546E86-8033-4D22-A9BC-F24B95D3AD23}" srcOrd="1" destOrd="0" parTransId="{14325494-BBE3-4069-84E8-EA7FFAE7DEB1}" sibTransId="{5951555A-733E-4C43-BD50-54A9E350C292}"/>
    <dgm:cxn modelId="{0CACD7C0-2FA8-4C9D-A521-FE0EBAE24350}" type="presOf" srcId="{0E684DFC-BA0E-4DFA-9FE9-1BD73CF8DD0C}" destId="{136BA579-260D-4EEB-8070-D57BD49E8075}" srcOrd="0" destOrd="0" presId="urn:microsoft.com/office/officeart/2018/2/layout/IconLabelDescriptionList"/>
    <dgm:cxn modelId="{6E42B0CD-B069-4F73-8DD8-CBE15675C472}" type="presOf" srcId="{3AC3811A-6A11-4C2F-AD8E-F64013449E6D}" destId="{136BA579-260D-4EEB-8070-D57BD49E8075}" srcOrd="0" destOrd="1" presId="urn:microsoft.com/office/officeart/2018/2/layout/IconLabelDescriptionList"/>
    <dgm:cxn modelId="{2DCC9FE8-37D1-4E63-A5AE-0240D54C5946}" type="presOf" srcId="{9318389C-B667-4485-88B5-B2BF56E46EAB}" destId="{459AAA87-AED8-45DC-BA11-6800E51F7BFA}" srcOrd="0" destOrd="0" presId="urn:microsoft.com/office/officeart/2018/2/layout/IconLabelDescriptionList"/>
    <dgm:cxn modelId="{8A38EAEA-F6FD-4F1B-B6E0-C5B69F8E9908}" type="presOf" srcId="{94EC734E-A6F6-476C-9BDE-BD63E99A85F9}" destId="{D7256D10-F550-477A-BEF3-AFBD6D5927F2}" srcOrd="0" destOrd="0" presId="urn:microsoft.com/office/officeart/2018/2/layout/IconLabelDescriptionList"/>
    <dgm:cxn modelId="{496C2BF8-B939-48A2-A0B2-C6D2B726112D}" type="presOf" srcId="{08109519-D6C5-4362-9C24-4C1B13DBF268}" destId="{8F1BCB9C-3B64-41D8-8662-C9F8F79064FF}" srcOrd="0" destOrd="2" presId="urn:microsoft.com/office/officeart/2018/2/layout/IconLabelDescriptionList"/>
    <dgm:cxn modelId="{6A5786C0-5DDB-4784-A939-6E7BA8985050}" type="presParOf" srcId="{ABF31D5C-C6ED-4496-9A38-A1B76D35FF5A}" destId="{FC0893CA-02B5-4FF5-B699-6CF74D20CF42}" srcOrd="0" destOrd="0" presId="urn:microsoft.com/office/officeart/2018/2/layout/IconLabelDescriptionList"/>
    <dgm:cxn modelId="{E32C2C0C-F29F-4EC2-9077-2E9C25D263A0}" type="presParOf" srcId="{FC0893CA-02B5-4FF5-B699-6CF74D20CF42}" destId="{2A223CCE-C072-4653-8D11-DED2555D6AC4}" srcOrd="0" destOrd="0" presId="urn:microsoft.com/office/officeart/2018/2/layout/IconLabelDescriptionList"/>
    <dgm:cxn modelId="{BEF61A78-749F-4764-B131-AF68A25096CE}" type="presParOf" srcId="{FC0893CA-02B5-4FF5-B699-6CF74D20CF42}" destId="{D746CEFD-116A-43F2-9D3F-A2A109B2D629}" srcOrd="1" destOrd="0" presId="urn:microsoft.com/office/officeart/2018/2/layout/IconLabelDescriptionList"/>
    <dgm:cxn modelId="{4E4EA3F7-9FF7-43A3-8B9A-83221E4A644C}" type="presParOf" srcId="{FC0893CA-02B5-4FF5-B699-6CF74D20CF42}" destId="{D7256D10-F550-477A-BEF3-AFBD6D5927F2}" srcOrd="2" destOrd="0" presId="urn:microsoft.com/office/officeart/2018/2/layout/IconLabelDescriptionList"/>
    <dgm:cxn modelId="{2B030DC8-4612-44E8-AD96-D6BE75B96E56}" type="presParOf" srcId="{FC0893CA-02B5-4FF5-B699-6CF74D20CF42}" destId="{4CB75708-46DF-46EA-87FC-F73022C3FCB8}" srcOrd="3" destOrd="0" presId="urn:microsoft.com/office/officeart/2018/2/layout/IconLabelDescriptionList"/>
    <dgm:cxn modelId="{ACDBA996-1DD0-4D30-B81C-FA7B841F7B23}" type="presParOf" srcId="{FC0893CA-02B5-4FF5-B699-6CF74D20CF42}" destId="{F6A93270-B136-4ED5-8B74-FC50351D513F}" srcOrd="4" destOrd="0" presId="urn:microsoft.com/office/officeart/2018/2/layout/IconLabelDescriptionList"/>
    <dgm:cxn modelId="{E9A83927-B5CD-48A0-83FC-B25B814AA017}" type="presParOf" srcId="{ABF31D5C-C6ED-4496-9A38-A1B76D35FF5A}" destId="{4A51C663-2FBF-4019-8AF3-7F09F70D10DB}" srcOrd="1" destOrd="0" presId="urn:microsoft.com/office/officeart/2018/2/layout/IconLabelDescriptionList"/>
    <dgm:cxn modelId="{23548112-7AA5-482B-B163-128363261EBA}" type="presParOf" srcId="{ABF31D5C-C6ED-4496-9A38-A1B76D35FF5A}" destId="{CE9A6E76-74D1-4226-8462-5E728F662B5D}" srcOrd="2" destOrd="0" presId="urn:microsoft.com/office/officeart/2018/2/layout/IconLabelDescriptionList"/>
    <dgm:cxn modelId="{2CE6219E-5B05-4083-8BD9-37DB6D9FD6FD}" type="presParOf" srcId="{CE9A6E76-74D1-4226-8462-5E728F662B5D}" destId="{B681C8D7-6206-465B-9AB5-B6D8C95475BA}" srcOrd="0" destOrd="0" presId="urn:microsoft.com/office/officeart/2018/2/layout/IconLabelDescriptionList"/>
    <dgm:cxn modelId="{E536397F-9BA9-4B01-B375-544992AE5225}" type="presParOf" srcId="{CE9A6E76-74D1-4226-8462-5E728F662B5D}" destId="{0409D046-A886-4C5B-A9A5-3300F4D972B3}" srcOrd="1" destOrd="0" presId="urn:microsoft.com/office/officeart/2018/2/layout/IconLabelDescriptionList"/>
    <dgm:cxn modelId="{DF3A0EE2-86A8-4A05-B914-9BB16754547B}" type="presParOf" srcId="{CE9A6E76-74D1-4226-8462-5E728F662B5D}" destId="{E578D120-F619-42D8-B701-8219E1C076BE}" srcOrd="2" destOrd="0" presId="urn:microsoft.com/office/officeart/2018/2/layout/IconLabelDescriptionList"/>
    <dgm:cxn modelId="{A8D1179B-22A6-4DF3-988B-52169A797741}" type="presParOf" srcId="{CE9A6E76-74D1-4226-8462-5E728F662B5D}" destId="{FFD7ADCE-E7A2-4EDD-918E-CF15D8F3ACBD}" srcOrd="3" destOrd="0" presId="urn:microsoft.com/office/officeart/2018/2/layout/IconLabelDescriptionList"/>
    <dgm:cxn modelId="{05F19246-DA11-42AF-BA04-B89BE595317C}" type="presParOf" srcId="{CE9A6E76-74D1-4226-8462-5E728F662B5D}" destId="{8F1BCB9C-3B64-41D8-8662-C9F8F79064FF}" srcOrd="4" destOrd="0" presId="urn:microsoft.com/office/officeart/2018/2/layout/IconLabelDescriptionList"/>
    <dgm:cxn modelId="{1C7FB3B9-58F7-422B-A628-AEB61FBC502D}" type="presParOf" srcId="{ABF31D5C-C6ED-4496-9A38-A1B76D35FF5A}" destId="{3DB27E2E-F6A0-4556-B79C-B08C672D36CB}" srcOrd="3" destOrd="0" presId="urn:microsoft.com/office/officeart/2018/2/layout/IconLabelDescriptionList"/>
    <dgm:cxn modelId="{DA4A9A99-01A5-4968-8D03-A0F77BF02476}" type="presParOf" srcId="{ABF31D5C-C6ED-4496-9A38-A1B76D35FF5A}" destId="{262E34D8-4A67-4040-BA85-84211BEE851F}" srcOrd="4" destOrd="0" presId="urn:microsoft.com/office/officeart/2018/2/layout/IconLabelDescriptionList"/>
    <dgm:cxn modelId="{2D9B8DE8-3060-4676-8BA4-3E4C2E89E1F5}" type="presParOf" srcId="{262E34D8-4A67-4040-BA85-84211BEE851F}" destId="{DA4C4855-7992-4A11-8236-AD0526F46254}" srcOrd="0" destOrd="0" presId="urn:microsoft.com/office/officeart/2018/2/layout/IconLabelDescriptionList"/>
    <dgm:cxn modelId="{6139772B-BFF3-4D12-8C5D-E74627D12619}" type="presParOf" srcId="{262E34D8-4A67-4040-BA85-84211BEE851F}" destId="{D36EEFDC-0A05-4A0B-A87B-444CDA7CAF4D}" srcOrd="1" destOrd="0" presId="urn:microsoft.com/office/officeart/2018/2/layout/IconLabelDescriptionList"/>
    <dgm:cxn modelId="{9F546A40-DE34-4D5E-A73B-347905BAEF52}" type="presParOf" srcId="{262E34D8-4A67-4040-BA85-84211BEE851F}" destId="{459AAA87-AED8-45DC-BA11-6800E51F7BFA}" srcOrd="2" destOrd="0" presId="urn:microsoft.com/office/officeart/2018/2/layout/IconLabelDescriptionList"/>
    <dgm:cxn modelId="{03D9908F-0F97-4776-BFD3-C0C1C8702A05}" type="presParOf" srcId="{262E34D8-4A67-4040-BA85-84211BEE851F}" destId="{58403511-95CD-45B9-8B96-D1A7820BC615}" srcOrd="3" destOrd="0" presId="urn:microsoft.com/office/officeart/2018/2/layout/IconLabelDescriptionList"/>
    <dgm:cxn modelId="{9D7A0C79-A939-4405-AB84-24618E4252C8}" type="presParOf" srcId="{262E34D8-4A67-4040-BA85-84211BEE851F}" destId="{136BA579-260D-4EEB-8070-D57BD49E807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2CDF83-8A70-4081-88C0-15CC964E4A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34FD45-685C-4247-9D30-443D8D631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Connectivity Testing</a:t>
          </a:r>
        </a:p>
      </dgm:t>
    </dgm:pt>
    <dgm:pt modelId="{B43FD871-6EA8-42F1-A0C5-B31A0DD95A12}" type="parTrans" cxnId="{917A89AE-B7F6-4942-A1B5-963C00F0F5D9}">
      <dgm:prSet/>
      <dgm:spPr/>
      <dgm:t>
        <a:bodyPr/>
        <a:lstStyle/>
        <a:p>
          <a:endParaRPr lang="en-US"/>
        </a:p>
      </dgm:t>
    </dgm:pt>
    <dgm:pt modelId="{1AB70FB7-E8FB-45F3-B732-62FF16D74EAF}" type="sibTrans" cxnId="{917A89AE-B7F6-4942-A1B5-963C00F0F5D9}">
      <dgm:prSet/>
      <dgm:spPr/>
      <dgm:t>
        <a:bodyPr/>
        <a:lstStyle/>
        <a:p>
          <a:endParaRPr lang="en-US"/>
        </a:p>
      </dgm:t>
    </dgm:pt>
    <dgm:pt modelId="{689991FD-E2A0-4216-B781-280164E1E9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UERANSIM &amp; Open5GS Core</a:t>
          </a:r>
        </a:p>
      </dgm:t>
    </dgm:pt>
    <dgm:pt modelId="{57288501-8BB7-48DB-86CC-5DE0929C196E}" type="parTrans" cxnId="{05381CBE-430A-4357-A71C-96A70A4B6049}">
      <dgm:prSet/>
      <dgm:spPr/>
      <dgm:t>
        <a:bodyPr/>
        <a:lstStyle/>
        <a:p>
          <a:endParaRPr lang="en-US"/>
        </a:p>
      </dgm:t>
    </dgm:pt>
    <dgm:pt modelId="{BE032234-1D8B-482E-8B37-33765BD6E580}" type="sibTrans" cxnId="{05381CBE-430A-4357-A71C-96A70A4B6049}">
      <dgm:prSet/>
      <dgm:spPr/>
      <dgm:t>
        <a:bodyPr/>
        <a:lstStyle/>
        <a:p>
          <a:endParaRPr lang="en-US"/>
        </a:p>
      </dgm:t>
    </dgm:pt>
    <dgm:pt modelId="{51D287AF-23E9-4E88-B966-36A7269402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Multi-UE Registration &amp; PDU Sessions</a:t>
          </a:r>
        </a:p>
      </dgm:t>
    </dgm:pt>
    <dgm:pt modelId="{A9EC8C2E-C9C3-462E-86E4-9A6CC0C9274D}" type="parTrans" cxnId="{0CB561F9-8E85-4084-B8DD-B6BD46F3BDCC}">
      <dgm:prSet/>
      <dgm:spPr/>
      <dgm:t>
        <a:bodyPr/>
        <a:lstStyle/>
        <a:p>
          <a:endParaRPr lang="en-US"/>
        </a:p>
      </dgm:t>
    </dgm:pt>
    <dgm:pt modelId="{8F9EBF25-92C6-44D4-BDCD-871B16005AA6}" type="sibTrans" cxnId="{0CB561F9-8E85-4084-B8DD-B6BD46F3BDCC}">
      <dgm:prSet/>
      <dgm:spPr/>
      <dgm:t>
        <a:bodyPr/>
        <a:lstStyle/>
        <a:p>
          <a:endParaRPr lang="en-US"/>
        </a:p>
      </dgm:t>
    </dgm:pt>
    <dgm:pt modelId="{3D38836A-A4E0-49C9-AADD-6AF16977C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Registering Multiple Ue’s</a:t>
          </a:r>
        </a:p>
      </dgm:t>
    </dgm:pt>
    <dgm:pt modelId="{7F9A9BE8-4AEA-4446-A87C-80592786ED7E}" type="parTrans" cxnId="{866A6343-F42F-4369-B367-9F349B11D09A}">
      <dgm:prSet/>
      <dgm:spPr/>
      <dgm:t>
        <a:bodyPr/>
        <a:lstStyle/>
        <a:p>
          <a:endParaRPr lang="en-US"/>
        </a:p>
      </dgm:t>
    </dgm:pt>
    <dgm:pt modelId="{325BBB60-E089-42B3-919C-51A0735EB314}" type="sibTrans" cxnId="{866A6343-F42F-4369-B367-9F349B11D09A}">
      <dgm:prSet/>
      <dgm:spPr/>
      <dgm:t>
        <a:bodyPr/>
        <a:lstStyle/>
        <a:p>
          <a:endParaRPr lang="en-US"/>
        </a:p>
      </dgm:t>
    </dgm:pt>
    <dgm:pt modelId="{DB31E58D-DAC4-4453-8D1F-040C94D5E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Establishing PDU Sessions</a:t>
          </a:r>
        </a:p>
      </dgm:t>
    </dgm:pt>
    <dgm:pt modelId="{7DAEC559-49EB-4806-BC6A-8FBA7A3DD526}" type="parTrans" cxnId="{5A187955-A470-4AFC-9BA9-1448219C1118}">
      <dgm:prSet/>
      <dgm:spPr/>
      <dgm:t>
        <a:bodyPr/>
        <a:lstStyle/>
        <a:p>
          <a:endParaRPr lang="en-US"/>
        </a:p>
      </dgm:t>
    </dgm:pt>
    <dgm:pt modelId="{A63B2A89-B6ED-4BE2-B877-69CB0FCAFDBD}" type="sibTrans" cxnId="{5A187955-A470-4AFC-9BA9-1448219C1118}">
      <dgm:prSet/>
      <dgm:spPr/>
      <dgm:t>
        <a:bodyPr/>
        <a:lstStyle/>
        <a:p>
          <a:endParaRPr lang="en-US"/>
        </a:p>
      </dgm:t>
    </dgm:pt>
    <dgm:pt modelId="{0D834527-7C26-49D1-AE2F-A3C102C3C1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Network Slicing Validation</a:t>
          </a:r>
        </a:p>
      </dgm:t>
    </dgm:pt>
    <dgm:pt modelId="{DF51C502-C226-4546-BCB2-7803AAB79B2E}" type="parTrans" cxnId="{AD6CCA2F-6DE4-4ECD-9C0F-719E412B59A9}">
      <dgm:prSet/>
      <dgm:spPr/>
      <dgm:t>
        <a:bodyPr/>
        <a:lstStyle/>
        <a:p>
          <a:endParaRPr lang="en-US"/>
        </a:p>
      </dgm:t>
    </dgm:pt>
    <dgm:pt modelId="{252905AB-404C-49E8-A91A-B252EA544588}" type="sibTrans" cxnId="{AD6CCA2F-6DE4-4ECD-9C0F-719E412B59A9}">
      <dgm:prSet/>
      <dgm:spPr/>
      <dgm:t>
        <a:bodyPr/>
        <a:lstStyle/>
        <a:p>
          <a:endParaRPr lang="en-US"/>
        </a:p>
      </dgm:t>
    </dgm:pt>
    <dgm:pt modelId="{F218428D-4694-4E6F-9F35-B227785F1C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Slice Verification:</a:t>
          </a:r>
        </a:p>
      </dgm:t>
    </dgm:pt>
    <dgm:pt modelId="{380F6029-C6EC-4A30-B486-3795DCC8C33E}" type="parTrans" cxnId="{978AE4BC-A077-4A06-8CA7-70CB7E3D56A9}">
      <dgm:prSet/>
      <dgm:spPr/>
      <dgm:t>
        <a:bodyPr/>
        <a:lstStyle/>
        <a:p>
          <a:endParaRPr lang="en-US"/>
        </a:p>
      </dgm:t>
    </dgm:pt>
    <dgm:pt modelId="{5A7370D8-849D-4D07-9D09-A943644F84C6}" type="sibTrans" cxnId="{978AE4BC-A077-4A06-8CA7-70CB7E3D56A9}">
      <dgm:prSet/>
      <dgm:spPr/>
      <dgm:t>
        <a:bodyPr/>
        <a:lstStyle/>
        <a:p>
          <a:endParaRPr lang="en-US"/>
        </a:p>
      </dgm:t>
    </dgm:pt>
    <dgm:pt modelId="{53619F23-E56F-4135-B10C-2B234DBF5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Metrics Collection:</a:t>
          </a:r>
        </a:p>
      </dgm:t>
    </dgm:pt>
    <dgm:pt modelId="{1EC4C163-9DCB-4012-96E7-88D76E0E292B}" type="parTrans" cxnId="{4B409448-9C30-42A0-BF20-E2164B10C0F0}">
      <dgm:prSet/>
      <dgm:spPr/>
      <dgm:t>
        <a:bodyPr/>
        <a:lstStyle/>
        <a:p>
          <a:endParaRPr lang="en-US"/>
        </a:p>
      </dgm:t>
    </dgm:pt>
    <dgm:pt modelId="{620F22F3-97ED-4D59-833A-EE5C24D6F051}" type="sibTrans" cxnId="{4B409448-9C30-42A0-BF20-E2164B10C0F0}">
      <dgm:prSet/>
      <dgm:spPr/>
      <dgm:t>
        <a:bodyPr/>
        <a:lstStyle/>
        <a:p>
          <a:endParaRPr lang="en-US"/>
        </a:p>
      </dgm:t>
    </dgm:pt>
    <dgm:pt modelId="{34D585E3-3564-48EA-AF60-8F7F347C87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Performance Testing</a:t>
          </a:r>
        </a:p>
      </dgm:t>
    </dgm:pt>
    <dgm:pt modelId="{8E556D18-0D9C-4F86-8E65-C5BC6FFDDB48}" type="parTrans" cxnId="{92E208F0-260E-42C4-9EE4-9A003070B5D9}">
      <dgm:prSet/>
      <dgm:spPr/>
      <dgm:t>
        <a:bodyPr/>
        <a:lstStyle/>
        <a:p>
          <a:endParaRPr lang="en-US"/>
        </a:p>
      </dgm:t>
    </dgm:pt>
    <dgm:pt modelId="{2B1F207A-5681-484B-B544-916C9A325030}" type="sibTrans" cxnId="{92E208F0-260E-42C4-9EE4-9A003070B5D9}">
      <dgm:prSet/>
      <dgm:spPr/>
      <dgm:t>
        <a:bodyPr/>
        <a:lstStyle/>
        <a:p>
          <a:endParaRPr lang="en-US"/>
        </a:p>
      </dgm:t>
    </dgm:pt>
    <dgm:pt modelId="{C86BB433-4680-41DA-BD42-02A3B877DD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Throughput Testing</a:t>
          </a:r>
        </a:p>
      </dgm:t>
    </dgm:pt>
    <dgm:pt modelId="{1898EA16-3C86-4292-A0E3-808AD6D7F2CA}" type="parTrans" cxnId="{00753D07-4856-4270-9CED-29C05A84254B}">
      <dgm:prSet/>
      <dgm:spPr/>
      <dgm:t>
        <a:bodyPr/>
        <a:lstStyle/>
        <a:p>
          <a:endParaRPr lang="en-US"/>
        </a:p>
      </dgm:t>
    </dgm:pt>
    <dgm:pt modelId="{287C18A3-7F72-4466-878C-34ECCD30B68D}" type="sibTrans" cxnId="{00753D07-4856-4270-9CED-29C05A84254B}">
      <dgm:prSet/>
      <dgm:spPr/>
      <dgm:t>
        <a:bodyPr/>
        <a:lstStyle/>
        <a:p>
          <a:endParaRPr lang="en-US"/>
        </a:p>
      </dgm:t>
    </dgm:pt>
    <dgm:pt modelId="{28A7F4D8-B315-4028-9BD2-DF2F2908C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Latency Testing</a:t>
          </a:r>
        </a:p>
      </dgm:t>
    </dgm:pt>
    <dgm:pt modelId="{FB3D1990-8942-4F20-A118-E32DFA795AF6}" type="parTrans" cxnId="{1E349B62-BB74-4132-B38B-5A36E1FC7A96}">
      <dgm:prSet/>
      <dgm:spPr/>
      <dgm:t>
        <a:bodyPr/>
        <a:lstStyle/>
        <a:p>
          <a:endParaRPr lang="en-US"/>
        </a:p>
      </dgm:t>
    </dgm:pt>
    <dgm:pt modelId="{CD7C6697-376B-42AB-BC76-58D6174802DD}" type="sibTrans" cxnId="{1E349B62-BB74-4132-B38B-5A36E1FC7A96}">
      <dgm:prSet/>
      <dgm:spPr/>
      <dgm:t>
        <a:bodyPr/>
        <a:lstStyle/>
        <a:p>
          <a:endParaRPr lang="en-US"/>
        </a:p>
      </dgm:t>
    </dgm:pt>
    <dgm:pt modelId="{C4880D71-E035-4428-B2C7-DBEF661CEC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Failure Recovery &amp; Resilience</a:t>
          </a:r>
        </a:p>
      </dgm:t>
    </dgm:pt>
    <dgm:pt modelId="{10A1D6E3-6316-4AD2-AC45-EAB3F022D594}" type="parTrans" cxnId="{6CFAB5EA-30A8-4627-845F-1CFD8A676E24}">
      <dgm:prSet/>
      <dgm:spPr/>
      <dgm:t>
        <a:bodyPr/>
        <a:lstStyle/>
        <a:p>
          <a:endParaRPr lang="en-US"/>
        </a:p>
      </dgm:t>
    </dgm:pt>
    <dgm:pt modelId="{86EE01CB-339D-4BEC-A14B-211D3BDC5DBF}" type="sibTrans" cxnId="{6CFAB5EA-30A8-4627-845F-1CFD8A676E24}">
      <dgm:prSet/>
      <dgm:spPr/>
      <dgm:t>
        <a:bodyPr/>
        <a:lstStyle/>
        <a:p>
          <a:endParaRPr lang="en-US"/>
        </a:p>
      </dgm:t>
    </dgm:pt>
    <dgm:pt modelId="{257BBD8B-4CAA-42AD-AA35-0B7E3D0C2BC8}" type="pres">
      <dgm:prSet presAssocID="{992CDF83-8A70-4081-88C0-15CC964E4A0B}" presName="root" presStyleCnt="0">
        <dgm:presLayoutVars>
          <dgm:dir/>
          <dgm:resizeHandles val="exact"/>
        </dgm:presLayoutVars>
      </dgm:prSet>
      <dgm:spPr/>
    </dgm:pt>
    <dgm:pt modelId="{C874D956-E6C1-4E4A-87B6-9C4C036E5EFC}" type="pres">
      <dgm:prSet presAssocID="{F934FD45-685C-4247-9D30-443D8D6316D7}" presName="compNode" presStyleCnt="0"/>
      <dgm:spPr/>
    </dgm:pt>
    <dgm:pt modelId="{C78394BF-E006-433A-8C1D-5900F0771078}" type="pres">
      <dgm:prSet presAssocID="{F934FD45-685C-4247-9D30-443D8D6316D7}" presName="bgRect" presStyleLbl="bgShp" presStyleIdx="0" presStyleCnt="5"/>
      <dgm:spPr/>
    </dgm:pt>
    <dgm:pt modelId="{97B42E41-C4FD-4B96-9389-08E8A28BDA3E}" type="pres">
      <dgm:prSet presAssocID="{F934FD45-685C-4247-9D30-443D8D6316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CF384FC-EBC6-4D9B-9A2A-985CB296658D}" type="pres">
      <dgm:prSet presAssocID="{F934FD45-685C-4247-9D30-443D8D6316D7}" presName="spaceRect" presStyleCnt="0"/>
      <dgm:spPr/>
    </dgm:pt>
    <dgm:pt modelId="{77FA1D75-F3C8-4E34-A2BD-1A14DAD0E878}" type="pres">
      <dgm:prSet presAssocID="{F934FD45-685C-4247-9D30-443D8D6316D7}" presName="parTx" presStyleLbl="revTx" presStyleIdx="0" presStyleCnt="9">
        <dgm:presLayoutVars>
          <dgm:chMax val="0"/>
          <dgm:chPref val="0"/>
        </dgm:presLayoutVars>
      </dgm:prSet>
      <dgm:spPr/>
    </dgm:pt>
    <dgm:pt modelId="{50476ADF-5C92-44CA-AEC5-7FF3544871F8}" type="pres">
      <dgm:prSet presAssocID="{F934FD45-685C-4247-9D30-443D8D6316D7}" presName="desTx" presStyleLbl="revTx" presStyleIdx="1" presStyleCnt="9">
        <dgm:presLayoutVars/>
      </dgm:prSet>
      <dgm:spPr/>
    </dgm:pt>
    <dgm:pt modelId="{E85D613F-A9B3-4539-AA03-638596817B85}" type="pres">
      <dgm:prSet presAssocID="{1AB70FB7-E8FB-45F3-B732-62FF16D74EAF}" presName="sibTrans" presStyleCnt="0"/>
      <dgm:spPr/>
    </dgm:pt>
    <dgm:pt modelId="{B17CA0AE-D41F-4ED2-B79B-7C7D37773670}" type="pres">
      <dgm:prSet presAssocID="{51D287AF-23E9-4E88-B966-36A7269402FD}" presName="compNode" presStyleCnt="0"/>
      <dgm:spPr/>
    </dgm:pt>
    <dgm:pt modelId="{0C2FC4CB-92E0-4162-BFE4-8A808885F411}" type="pres">
      <dgm:prSet presAssocID="{51D287AF-23E9-4E88-B966-36A7269402FD}" presName="bgRect" presStyleLbl="bgShp" presStyleIdx="1" presStyleCnt="5"/>
      <dgm:spPr/>
    </dgm:pt>
    <dgm:pt modelId="{89893430-95C5-4C81-806A-766D176E2DB6}" type="pres">
      <dgm:prSet presAssocID="{51D287AF-23E9-4E88-B966-36A7269402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A3A1A492-43BF-43D1-AE8D-EA96AB616FD0}" type="pres">
      <dgm:prSet presAssocID="{51D287AF-23E9-4E88-B966-36A7269402FD}" presName="spaceRect" presStyleCnt="0"/>
      <dgm:spPr/>
    </dgm:pt>
    <dgm:pt modelId="{DC5672BE-2EF0-4D75-9989-405E14E468EE}" type="pres">
      <dgm:prSet presAssocID="{51D287AF-23E9-4E88-B966-36A7269402FD}" presName="parTx" presStyleLbl="revTx" presStyleIdx="2" presStyleCnt="9">
        <dgm:presLayoutVars>
          <dgm:chMax val="0"/>
          <dgm:chPref val="0"/>
        </dgm:presLayoutVars>
      </dgm:prSet>
      <dgm:spPr/>
    </dgm:pt>
    <dgm:pt modelId="{0F934DFC-7BF5-42C1-B2B8-51E96B6A8D0E}" type="pres">
      <dgm:prSet presAssocID="{51D287AF-23E9-4E88-B966-36A7269402FD}" presName="desTx" presStyleLbl="revTx" presStyleIdx="3" presStyleCnt="9">
        <dgm:presLayoutVars/>
      </dgm:prSet>
      <dgm:spPr/>
    </dgm:pt>
    <dgm:pt modelId="{C459A209-9686-4A1C-9F7F-C516E3C7F99E}" type="pres">
      <dgm:prSet presAssocID="{8F9EBF25-92C6-44D4-BDCD-871B16005AA6}" presName="sibTrans" presStyleCnt="0"/>
      <dgm:spPr/>
    </dgm:pt>
    <dgm:pt modelId="{3E2A33CD-F111-4A44-A82F-35C5C8092D6D}" type="pres">
      <dgm:prSet presAssocID="{0D834527-7C26-49D1-AE2F-A3C102C3C1AE}" presName="compNode" presStyleCnt="0"/>
      <dgm:spPr/>
    </dgm:pt>
    <dgm:pt modelId="{96FB7BAF-552C-4A39-BF4D-5138619FD5E6}" type="pres">
      <dgm:prSet presAssocID="{0D834527-7C26-49D1-AE2F-A3C102C3C1AE}" presName="bgRect" presStyleLbl="bgShp" presStyleIdx="2" presStyleCnt="5"/>
      <dgm:spPr/>
    </dgm:pt>
    <dgm:pt modelId="{AE76A7F5-D4C4-4C89-8D0F-74C490B9C274}" type="pres">
      <dgm:prSet presAssocID="{0D834527-7C26-49D1-AE2F-A3C102C3C1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BA741982-95BF-4D4F-B0F5-278F680D6D84}" type="pres">
      <dgm:prSet presAssocID="{0D834527-7C26-49D1-AE2F-A3C102C3C1AE}" presName="spaceRect" presStyleCnt="0"/>
      <dgm:spPr/>
    </dgm:pt>
    <dgm:pt modelId="{8D1EB510-C290-4470-B36B-2F3C38706980}" type="pres">
      <dgm:prSet presAssocID="{0D834527-7C26-49D1-AE2F-A3C102C3C1AE}" presName="parTx" presStyleLbl="revTx" presStyleIdx="4" presStyleCnt="9">
        <dgm:presLayoutVars>
          <dgm:chMax val="0"/>
          <dgm:chPref val="0"/>
        </dgm:presLayoutVars>
      </dgm:prSet>
      <dgm:spPr/>
    </dgm:pt>
    <dgm:pt modelId="{D5134E06-21ED-446D-9B89-A30E4B9ED1C3}" type="pres">
      <dgm:prSet presAssocID="{0D834527-7C26-49D1-AE2F-A3C102C3C1AE}" presName="desTx" presStyleLbl="revTx" presStyleIdx="5" presStyleCnt="9">
        <dgm:presLayoutVars/>
      </dgm:prSet>
      <dgm:spPr/>
    </dgm:pt>
    <dgm:pt modelId="{27501FFF-A694-4A97-BA9D-5606273ECC48}" type="pres">
      <dgm:prSet presAssocID="{252905AB-404C-49E8-A91A-B252EA544588}" presName="sibTrans" presStyleCnt="0"/>
      <dgm:spPr/>
    </dgm:pt>
    <dgm:pt modelId="{033F3546-0A79-4B0A-A640-FBD01EC8399D}" type="pres">
      <dgm:prSet presAssocID="{34D585E3-3564-48EA-AF60-8F7F347C8725}" presName="compNode" presStyleCnt="0"/>
      <dgm:spPr/>
    </dgm:pt>
    <dgm:pt modelId="{95DCC884-1DDF-440C-9217-7A2C8CA881E5}" type="pres">
      <dgm:prSet presAssocID="{34D585E3-3564-48EA-AF60-8F7F347C8725}" presName="bgRect" presStyleLbl="bgShp" presStyleIdx="3" presStyleCnt="5"/>
      <dgm:spPr/>
    </dgm:pt>
    <dgm:pt modelId="{EB3999EB-F05A-47E4-B800-ED3667AEE966}" type="pres">
      <dgm:prSet presAssocID="{34D585E3-3564-48EA-AF60-8F7F347C872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14B890E-299E-42C5-99A0-7E255AD1B15C}" type="pres">
      <dgm:prSet presAssocID="{34D585E3-3564-48EA-AF60-8F7F347C8725}" presName="spaceRect" presStyleCnt="0"/>
      <dgm:spPr/>
    </dgm:pt>
    <dgm:pt modelId="{2BFCF9DA-F988-4B65-BC6B-25BB804D8CFB}" type="pres">
      <dgm:prSet presAssocID="{34D585E3-3564-48EA-AF60-8F7F347C8725}" presName="parTx" presStyleLbl="revTx" presStyleIdx="6" presStyleCnt="9">
        <dgm:presLayoutVars>
          <dgm:chMax val="0"/>
          <dgm:chPref val="0"/>
        </dgm:presLayoutVars>
      </dgm:prSet>
      <dgm:spPr/>
    </dgm:pt>
    <dgm:pt modelId="{10782FD2-FE4A-4D61-8C6B-2D094A11F64C}" type="pres">
      <dgm:prSet presAssocID="{34D585E3-3564-48EA-AF60-8F7F347C8725}" presName="desTx" presStyleLbl="revTx" presStyleIdx="7" presStyleCnt="9">
        <dgm:presLayoutVars/>
      </dgm:prSet>
      <dgm:spPr/>
    </dgm:pt>
    <dgm:pt modelId="{D984D508-8BCD-460F-9FED-6D588472DB30}" type="pres">
      <dgm:prSet presAssocID="{2B1F207A-5681-484B-B544-916C9A325030}" presName="sibTrans" presStyleCnt="0"/>
      <dgm:spPr/>
    </dgm:pt>
    <dgm:pt modelId="{18858052-FEAB-4327-A3F3-66505B0F1BC7}" type="pres">
      <dgm:prSet presAssocID="{C4880D71-E035-4428-B2C7-DBEF661CEC60}" presName="compNode" presStyleCnt="0"/>
      <dgm:spPr/>
    </dgm:pt>
    <dgm:pt modelId="{F7F44459-F961-4E40-BBE6-61D9C76CBB6A}" type="pres">
      <dgm:prSet presAssocID="{C4880D71-E035-4428-B2C7-DBEF661CEC60}" presName="bgRect" presStyleLbl="bgShp" presStyleIdx="4" presStyleCnt="5"/>
      <dgm:spPr/>
    </dgm:pt>
    <dgm:pt modelId="{DCD2F974-9FDD-4E0C-8E99-07A171C3E362}" type="pres">
      <dgm:prSet presAssocID="{C4880D71-E035-4428-B2C7-DBEF661CEC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4C481B15-E5A1-44AF-A42F-1B3FD591D4F8}" type="pres">
      <dgm:prSet presAssocID="{C4880D71-E035-4428-B2C7-DBEF661CEC60}" presName="spaceRect" presStyleCnt="0"/>
      <dgm:spPr/>
    </dgm:pt>
    <dgm:pt modelId="{DAA47161-EE33-41C5-B314-16FC57394A94}" type="pres">
      <dgm:prSet presAssocID="{C4880D71-E035-4428-B2C7-DBEF661CEC60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00753D07-4856-4270-9CED-29C05A84254B}" srcId="{34D585E3-3564-48EA-AF60-8F7F347C8725}" destId="{C86BB433-4680-41DA-BD42-02A3B877DD6D}" srcOrd="0" destOrd="0" parTransId="{1898EA16-3C86-4292-A0E3-808AD6D7F2CA}" sibTransId="{287C18A3-7F72-4466-878C-34ECCD30B68D}"/>
    <dgm:cxn modelId="{3E2EF222-8C49-43B8-B31B-730319EDDF36}" type="presOf" srcId="{3D38836A-A4E0-49C9-AADD-6AF16977C4A2}" destId="{0F934DFC-7BF5-42C1-B2B8-51E96B6A8D0E}" srcOrd="0" destOrd="0" presId="urn:microsoft.com/office/officeart/2018/2/layout/IconVerticalSolidList"/>
    <dgm:cxn modelId="{AD6CCA2F-6DE4-4ECD-9C0F-719E412B59A9}" srcId="{992CDF83-8A70-4081-88C0-15CC964E4A0B}" destId="{0D834527-7C26-49D1-AE2F-A3C102C3C1AE}" srcOrd="2" destOrd="0" parTransId="{DF51C502-C226-4546-BCB2-7803AAB79B2E}" sibTransId="{252905AB-404C-49E8-A91A-B252EA544588}"/>
    <dgm:cxn modelId="{E86CDD2F-EC3D-4AB4-9F6F-9157E68ECFEA}" type="presOf" srcId="{0D834527-7C26-49D1-AE2F-A3C102C3C1AE}" destId="{8D1EB510-C290-4470-B36B-2F3C38706980}" srcOrd="0" destOrd="0" presId="urn:microsoft.com/office/officeart/2018/2/layout/IconVerticalSolidList"/>
    <dgm:cxn modelId="{D91E9E40-D56A-43A2-A543-9F863469E511}" type="presOf" srcId="{C86BB433-4680-41DA-BD42-02A3B877DD6D}" destId="{10782FD2-FE4A-4D61-8C6B-2D094A11F64C}" srcOrd="0" destOrd="0" presId="urn:microsoft.com/office/officeart/2018/2/layout/IconVerticalSolidList"/>
    <dgm:cxn modelId="{866A6343-F42F-4369-B367-9F349B11D09A}" srcId="{51D287AF-23E9-4E88-B966-36A7269402FD}" destId="{3D38836A-A4E0-49C9-AADD-6AF16977C4A2}" srcOrd="0" destOrd="0" parTransId="{7F9A9BE8-4AEA-4446-A87C-80592786ED7E}" sibTransId="{325BBB60-E089-42B3-919C-51A0735EB314}"/>
    <dgm:cxn modelId="{4B409448-9C30-42A0-BF20-E2164B10C0F0}" srcId="{0D834527-7C26-49D1-AE2F-A3C102C3C1AE}" destId="{53619F23-E56F-4135-B10C-2B234DBF51AA}" srcOrd="1" destOrd="0" parTransId="{1EC4C163-9DCB-4012-96E7-88D76E0E292B}" sibTransId="{620F22F3-97ED-4D59-833A-EE5C24D6F051}"/>
    <dgm:cxn modelId="{5A187955-A470-4AFC-9BA9-1448219C1118}" srcId="{51D287AF-23E9-4E88-B966-36A7269402FD}" destId="{DB31E58D-DAC4-4453-8D1F-040C94D5EAD2}" srcOrd="1" destOrd="0" parTransId="{7DAEC559-49EB-4806-BC6A-8FBA7A3DD526}" sibTransId="{A63B2A89-B6ED-4BE2-B877-69CB0FCAFDBD}"/>
    <dgm:cxn modelId="{1E349B62-BB74-4132-B38B-5A36E1FC7A96}" srcId="{34D585E3-3564-48EA-AF60-8F7F347C8725}" destId="{28A7F4D8-B315-4028-9BD2-DF2F2908CCF9}" srcOrd="1" destOrd="0" parTransId="{FB3D1990-8942-4F20-A118-E32DFA795AF6}" sibTransId="{CD7C6697-376B-42AB-BC76-58D6174802DD}"/>
    <dgm:cxn modelId="{E7F25D66-C771-492D-90AE-A668D100B035}" type="presOf" srcId="{C4880D71-E035-4428-B2C7-DBEF661CEC60}" destId="{DAA47161-EE33-41C5-B314-16FC57394A94}" srcOrd="0" destOrd="0" presId="urn:microsoft.com/office/officeart/2018/2/layout/IconVerticalSolidList"/>
    <dgm:cxn modelId="{C4DB4B6C-E875-4201-9E3C-E32F23CCF353}" type="presOf" srcId="{34D585E3-3564-48EA-AF60-8F7F347C8725}" destId="{2BFCF9DA-F988-4B65-BC6B-25BB804D8CFB}" srcOrd="0" destOrd="0" presId="urn:microsoft.com/office/officeart/2018/2/layout/IconVerticalSolidList"/>
    <dgm:cxn modelId="{63F7966E-89A0-4E68-B5C2-B74728EFA8A4}" type="presOf" srcId="{53619F23-E56F-4135-B10C-2B234DBF51AA}" destId="{D5134E06-21ED-446D-9B89-A30E4B9ED1C3}" srcOrd="0" destOrd="1" presId="urn:microsoft.com/office/officeart/2018/2/layout/IconVerticalSolidList"/>
    <dgm:cxn modelId="{DD5D3370-C040-4370-AA90-A9304B09C1B6}" type="presOf" srcId="{51D287AF-23E9-4E88-B966-36A7269402FD}" destId="{DC5672BE-2EF0-4D75-9989-405E14E468EE}" srcOrd="0" destOrd="0" presId="urn:microsoft.com/office/officeart/2018/2/layout/IconVerticalSolidList"/>
    <dgm:cxn modelId="{5642F57A-3487-4683-B8FE-1D3B81166DE9}" type="presOf" srcId="{689991FD-E2A0-4216-B781-280164E1E99F}" destId="{50476ADF-5C92-44CA-AEC5-7FF3544871F8}" srcOrd="0" destOrd="0" presId="urn:microsoft.com/office/officeart/2018/2/layout/IconVerticalSolidList"/>
    <dgm:cxn modelId="{25B7CBAA-DC27-4DC3-8C70-AD7B7C1EA4B4}" type="presOf" srcId="{DB31E58D-DAC4-4453-8D1F-040C94D5EAD2}" destId="{0F934DFC-7BF5-42C1-B2B8-51E96B6A8D0E}" srcOrd="0" destOrd="1" presId="urn:microsoft.com/office/officeart/2018/2/layout/IconVerticalSolidList"/>
    <dgm:cxn modelId="{917A89AE-B7F6-4942-A1B5-963C00F0F5D9}" srcId="{992CDF83-8A70-4081-88C0-15CC964E4A0B}" destId="{F934FD45-685C-4247-9D30-443D8D6316D7}" srcOrd="0" destOrd="0" parTransId="{B43FD871-6EA8-42F1-A0C5-B31A0DD95A12}" sibTransId="{1AB70FB7-E8FB-45F3-B732-62FF16D74EAF}"/>
    <dgm:cxn modelId="{978AE4BC-A077-4A06-8CA7-70CB7E3D56A9}" srcId="{0D834527-7C26-49D1-AE2F-A3C102C3C1AE}" destId="{F218428D-4694-4E6F-9F35-B227785F1CD5}" srcOrd="0" destOrd="0" parTransId="{380F6029-C6EC-4A30-B486-3795DCC8C33E}" sibTransId="{5A7370D8-849D-4D07-9D09-A943644F84C6}"/>
    <dgm:cxn modelId="{05381CBE-430A-4357-A71C-96A70A4B6049}" srcId="{F934FD45-685C-4247-9D30-443D8D6316D7}" destId="{689991FD-E2A0-4216-B781-280164E1E99F}" srcOrd="0" destOrd="0" parTransId="{57288501-8BB7-48DB-86CC-5DE0929C196E}" sibTransId="{BE032234-1D8B-482E-8B37-33765BD6E580}"/>
    <dgm:cxn modelId="{B4B81EC5-F3E5-4B7C-9A4B-093DDE84DB1C}" type="presOf" srcId="{F218428D-4694-4E6F-9F35-B227785F1CD5}" destId="{D5134E06-21ED-446D-9B89-A30E4B9ED1C3}" srcOrd="0" destOrd="0" presId="urn:microsoft.com/office/officeart/2018/2/layout/IconVerticalSolidList"/>
    <dgm:cxn modelId="{C02404DC-B6BC-452B-8B5A-97442F0BE1E2}" type="presOf" srcId="{992CDF83-8A70-4081-88C0-15CC964E4A0B}" destId="{257BBD8B-4CAA-42AD-AA35-0B7E3D0C2BC8}" srcOrd="0" destOrd="0" presId="urn:microsoft.com/office/officeart/2018/2/layout/IconVerticalSolidList"/>
    <dgm:cxn modelId="{6CFAB5EA-30A8-4627-845F-1CFD8A676E24}" srcId="{992CDF83-8A70-4081-88C0-15CC964E4A0B}" destId="{C4880D71-E035-4428-B2C7-DBEF661CEC60}" srcOrd="4" destOrd="0" parTransId="{10A1D6E3-6316-4AD2-AC45-EAB3F022D594}" sibTransId="{86EE01CB-339D-4BEC-A14B-211D3BDC5DBF}"/>
    <dgm:cxn modelId="{82E3E6EE-86DD-4170-A363-9505093BE3D9}" type="presOf" srcId="{F934FD45-685C-4247-9D30-443D8D6316D7}" destId="{77FA1D75-F3C8-4E34-A2BD-1A14DAD0E878}" srcOrd="0" destOrd="0" presId="urn:microsoft.com/office/officeart/2018/2/layout/IconVerticalSolidList"/>
    <dgm:cxn modelId="{92E208F0-260E-42C4-9EE4-9A003070B5D9}" srcId="{992CDF83-8A70-4081-88C0-15CC964E4A0B}" destId="{34D585E3-3564-48EA-AF60-8F7F347C8725}" srcOrd="3" destOrd="0" parTransId="{8E556D18-0D9C-4F86-8E65-C5BC6FFDDB48}" sibTransId="{2B1F207A-5681-484B-B544-916C9A325030}"/>
    <dgm:cxn modelId="{0CB561F9-8E85-4084-B8DD-B6BD46F3BDCC}" srcId="{992CDF83-8A70-4081-88C0-15CC964E4A0B}" destId="{51D287AF-23E9-4E88-B966-36A7269402FD}" srcOrd="1" destOrd="0" parTransId="{A9EC8C2E-C9C3-462E-86E4-9A6CC0C9274D}" sibTransId="{8F9EBF25-92C6-44D4-BDCD-871B16005AA6}"/>
    <dgm:cxn modelId="{89DA34FE-9A69-42FA-82F5-155FA31FE75C}" type="presOf" srcId="{28A7F4D8-B315-4028-9BD2-DF2F2908CCF9}" destId="{10782FD2-FE4A-4D61-8C6B-2D094A11F64C}" srcOrd="0" destOrd="1" presId="urn:microsoft.com/office/officeart/2018/2/layout/IconVerticalSolidList"/>
    <dgm:cxn modelId="{5BFA6AFC-BCDE-4967-9954-A7E4D4044F81}" type="presParOf" srcId="{257BBD8B-4CAA-42AD-AA35-0B7E3D0C2BC8}" destId="{C874D956-E6C1-4E4A-87B6-9C4C036E5EFC}" srcOrd="0" destOrd="0" presId="urn:microsoft.com/office/officeart/2018/2/layout/IconVerticalSolidList"/>
    <dgm:cxn modelId="{D1D4FFCA-43EC-4146-A4A1-5CDD9C4C5E88}" type="presParOf" srcId="{C874D956-E6C1-4E4A-87B6-9C4C036E5EFC}" destId="{C78394BF-E006-433A-8C1D-5900F0771078}" srcOrd="0" destOrd="0" presId="urn:microsoft.com/office/officeart/2018/2/layout/IconVerticalSolidList"/>
    <dgm:cxn modelId="{0410B776-16DD-4BF4-8A13-5E7C1A763229}" type="presParOf" srcId="{C874D956-E6C1-4E4A-87B6-9C4C036E5EFC}" destId="{97B42E41-C4FD-4B96-9389-08E8A28BDA3E}" srcOrd="1" destOrd="0" presId="urn:microsoft.com/office/officeart/2018/2/layout/IconVerticalSolidList"/>
    <dgm:cxn modelId="{EB9F581C-3242-4163-836B-13DBD7E0797D}" type="presParOf" srcId="{C874D956-E6C1-4E4A-87B6-9C4C036E5EFC}" destId="{8CF384FC-EBC6-4D9B-9A2A-985CB296658D}" srcOrd="2" destOrd="0" presId="urn:microsoft.com/office/officeart/2018/2/layout/IconVerticalSolidList"/>
    <dgm:cxn modelId="{DE1DC64E-6BE0-466D-84D9-2A7A49D1EA03}" type="presParOf" srcId="{C874D956-E6C1-4E4A-87B6-9C4C036E5EFC}" destId="{77FA1D75-F3C8-4E34-A2BD-1A14DAD0E878}" srcOrd="3" destOrd="0" presId="urn:microsoft.com/office/officeart/2018/2/layout/IconVerticalSolidList"/>
    <dgm:cxn modelId="{D80BC660-4A6C-40A6-8715-C9B85DAD1D10}" type="presParOf" srcId="{C874D956-E6C1-4E4A-87B6-9C4C036E5EFC}" destId="{50476ADF-5C92-44CA-AEC5-7FF3544871F8}" srcOrd="4" destOrd="0" presId="urn:microsoft.com/office/officeart/2018/2/layout/IconVerticalSolidList"/>
    <dgm:cxn modelId="{173E5DE8-6ABA-4A0D-9745-3278E776029C}" type="presParOf" srcId="{257BBD8B-4CAA-42AD-AA35-0B7E3D0C2BC8}" destId="{E85D613F-A9B3-4539-AA03-638596817B85}" srcOrd="1" destOrd="0" presId="urn:microsoft.com/office/officeart/2018/2/layout/IconVerticalSolidList"/>
    <dgm:cxn modelId="{BC466943-8AA5-4987-A106-B5D193C2A81E}" type="presParOf" srcId="{257BBD8B-4CAA-42AD-AA35-0B7E3D0C2BC8}" destId="{B17CA0AE-D41F-4ED2-B79B-7C7D37773670}" srcOrd="2" destOrd="0" presId="urn:microsoft.com/office/officeart/2018/2/layout/IconVerticalSolidList"/>
    <dgm:cxn modelId="{46FCF445-C190-42BE-9909-7C5DBCA32BB0}" type="presParOf" srcId="{B17CA0AE-D41F-4ED2-B79B-7C7D37773670}" destId="{0C2FC4CB-92E0-4162-BFE4-8A808885F411}" srcOrd="0" destOrd="0" presId="urn:microsoft.com/office/officeart/2018/2/layout/IconVerticalSolidList"/>
    <dgm:cxn modelId="{6944C079-98B1-4D17-B826-A896A88F2132}" type="presParOf" srcId="{B17CA0AE-D41F-4ED2-B79B-7C7D37773670}" destId="{89893430-95C5-4C81-806A-766D176E2DB6}" srcOrd="1" destOrd="0" presId="urn:microsoft.com/office/officeart/2018/2/layout/IconVerticalSolidList"/>
    <dgm:cxn modelId="{9841D31D-598D-4911-9C40-D60911FBE77B}" type="presParOf" srcId="{B17CA0AE-D41F-4ED2-B79B-7C7D37773670}" destId="{A3A1A492-43BF-43D1-AE8D-EA96AB616FD0}" srcOrd="2" destOrd="0" presId="urn:microsoft.com/office/officeart/2018/2/layout/IconVerticalSolidList"/>
    <dgm:cxn modelId="{EC6A97B8-7C37-4029-B4C6-6E201AFD3805}" type="presParOf" srcId="{B17CA0AE-D41F-4ED2-B79B-7C7D37773670}" destId="{DC5672BE-2EF0-4D75-9989-405E14E468EE}" srcOrd="3" destOrd="0" presId="urn:microsoft.com/office/officeart/2018/2/layout/IconVerticalSolidList"/>
    <dgm:cxn modelId="{B13E549B-2ED9-4CE5-9C3D-16B12A07AA0E}" type="presParOf" srcId="{B17CA0AE-D41F-4ED2-B79B-7C7D37773670}" destId="{0F934DFC-7BF5-42C1-B2B8-51E96B6A8D0E}" srcOrd="4" destOrd="0" presId="urn:microsoft.com/office/officeart/2018/2/layout/IconVerticalSolidList"/>
    <dgm:cxn modelId="{9E1B7B92-A28B-425D-A418-C7082242CDFF}" type="presParOf" srcId="{257BBD8B-4CAA-42AD-AA35-0B7E3D0C2BC8}" destId="{C459A209-9686-4A1C-9F7F-C516E3C7F99E}" srcOrd="3" destOrd="0" presId="urn:microsoft.com/office/officeart/2018/2/layout/IconVerticalSolidList"/>
    <dgm:cxn modelId="{4669661B-B795-4506-B13C-1176D8314E09}" type="presParOf" srcId="{257BBD8B-4CAA-42AD-AA35-0B7E3D0C2BC8}" destId="{3E2A33CD-F111-4A44-A82F-35C5C8092D6D}" srcOrd="4" destOrd="0" presId="urn:microsoft.com/office/officeart/2018/2/layout/IconVerticalSolidList"/>
    <dgm:cxn modelId="{5951D63F-CC53-4136-AA32-1BF993EB16A0}" type="presParOf" srcId="{3E2A33CD-F111-4A44-A82F-35C5C8092D6D}" destId="{96FB7BAF-552C-4A39-BF4D-5138619FD5E6}" srcOrd="0" destOrd="0" presId="urn:microsoft.com/office/officeart/2018/2/layout/IconVerticalSolidList"/>
    <dgm:cxn modelId="{29380A76-B0C4-4023-9219-870AC076D7F3}" type="presParOf" srcId="{3E2A33CD-F111-4A44-A82F-35C5C8092D6D}" destId="{AE76A7F5-D4C4-4C89-8D0F-74C490B9C274}" srcOrd="1" destOrd="0" presId="urn:microsoft.com/office/officeart/2018/2/layout/IconVerticalSolidList"/>
    <dgm:cxn modelId="{D027717B-7D3F-42FF-8E47-0130474FB71B}" type="presParOf" srcId="{3E2A33CD-F111-4A44-A82F-35C5C8092D6D}" destId="{BA741982-95BF-4D4F-B0F5-278F680D6D84}" srcOrd="2" destOrd="0" presId="urn:microsoft.com/office/officeart/2018/2/layout/IconVerticalSolidList"/>
    <dgm:cxn modelId="{8EBF7420-C040-4593-9F54-F971C66AC1CC}" type="presParOf" srcId="{3E2A33CD-F111-4A44-A82F-35C5C8092D6D}" destId="{8D1EB510-C290-4470-B36B-2F3C38706980}" srcOrd="3" destOrd="0" presId="urn:microsoft.com/office/officeart/2018/2/layout/IconVerticalSolidList"/>
    <dgm:cxn modelId="{BACD9870-C585-43BA-AFC0-09539FE238CB}" type="presParOf" srcId="{3E2A33CD-F111-4A44-A82F-35C5C8092D6D}" destId="{D5134E06-21ED-446D-9B89-A30E4B9ED1C3}" srcOrd="4" destOrd="0" presId="urn:microsoft.com/office/officeart/2018/2/layout/IconVerticalSolidList"/>
    <dgm:cxn modelId="{29A00215-125E-4AE3-BADB-61CA2401DA0D}" type="presParOf" srcId="{257BBD8B-4CAA-42AD-AA35-0B7E3D0C2BC8}" destId="{27501FFF-A694-4A97-BA9D-5606273ECC48}" srcOrd="5" destOrd="0" presId="urn:microsoft.com/office/officeart/2018/2/layout/IconVerticalSolidList"/>
    <dgm:cxn modelId="{7DFF0939-56EB-4565-9F2A-88000C54F48E}" type="presParOf" srcId="{257BBD8B-4CAA-42AD-AA35-0B7E3D0C2BC8}" destId="{033F3546-0A79-4B0A-A640-FBD01EC8399D}" srcOrd="6" destOrd="0" presId="urn:microsoft.com/office/officeart/2018/2/layout/IconVerticalSolidList"/>
    <dgm:cxn modelId="{772D4D30-12C0-4C20-9CFB-55E368A90C86}" type="presParOf" srcId="{033F3546-0A79-4B0A-A640-FBD01EC8399D}" destId="{95DCC884-1DDF-440C-9217-7A2C8CA881E5}" srcOrd="0" destOrd="0" presId="urn:microsoft.com/office/officeart/2018/2/layout/IconVerticalSolidList"/>
    <dgm:cxn modelId="{AFC14C42-3622-4F36-B24E-545192861054}" type="presParOf" srcId="{033F3546-0A79-4B0A-A640-FBD01EC8399D}" destId="{EB3999EB-F05A-47E4-B800-ED3667AEE966}" srcOrd="1" destOrd="0" presId="urn:microsoft.com/office/officeart/2018/2/layout/IconVerticalSolidList"/>
    <dgm:cxn modelId="{4797630E-E264-4F4D-B502-31332113EC19}" type="presParOf" srcId="{033F3546-0A79-4B0A-A640-FBD01EC8399D}" destId="{314B890E-299E-42C5-99A0-7E255AD1B15C}" srcOrd="2" destOrd="0" presId="urn:microsoft.com/office/officeart/2018/2/layout/IconVerticalSolidList"/>
    <dgm:cxn modelId="{0CB4F441-4B59-4202-810B-283A892ED1A8}" type="presParOf" srcId="{033F3546-0A79-4B0A-A640-FBD01EC8399D}" destId="{2BFCF9DA-F988-4B65-BC6B-25BB804D8CFB}" srcOrd="3" destOrd="0" presId="urn:microsoft.com/office/officeart/2018/2/layout/IconVerticalSolidList"/>
    <dgm:cxn modelId="{6DFB5BB7-D317-4659-9524-6007AEE2CED5}" type="presParOf" srcId="{033F3546-0A79-4B0A-A640-FBD01EC8399D}" destId="{10782FD2-FE4A-4D61-8C6B-2D094A11F64C}" srcOrd="4" destOrd="0" presId="urn:microsoft.com/office/officeart/2018/2/layout/IconVerticalSolidList"/>
    <dgm:cxn modelId="{18D6796D-B147-4B85-BF5C-855434B9B325}" type="presParOf" srcId="{257BBD8B-4CAA-42AD-AA35-0B7E3D0C2BC8}" destId="{D984D508-8BCD-460F-9FED-6D588472DB30}" srcOrd="7" destOrd="0" presId="urn:microsoft.com/office/officeart/2018/2/layout/IconVerticalSolidList"/>
    <dgm:cxn modelId="{2DE4069E-D925-4AA9-A3A2-7B1A00F1FB1F}" type="presParOf" srcId="{257BBD8B-4CAA-42AD-AA35-0B7E3D0C2BC8}" destId="{18858052-FEAB-4327-A3F3-66505B0F1BC7}" srcOrd="8" destOrd="0" presId="urn:microsoft.com/office/officeart/2018/2/layout/IconVerticalSolidList"/>
    <dgm:cxn modelId="{61EC6229-FEA1-45B6-A636-002BAE56ABF1}" type="presParOf" srcId="{18858052-FEAB-4327-A3F3-66505B0F1BC7}" destId="{F7F44459-F961-4E40-BBE6-61D9C76CBB6A}" srcOrd="0" destOrd="0" presId="urn:microsoft.com/office/officeart/2018/2/layout/IconVerticalSolidList"/>
    <dgm:cxn modelId="{CAEAFDC2-8B11-4FA2-AF4E-EE1DC55C21A0}" type="presParOf" srcId="{18858052-FEAB-4327-A3F3-66505B0F1BC7}" destId="{DCD2F974-9FDD-4E0C-8E99-07A171C3E362}" srcOrd="1" destOrd="0" presId="urn:microsoft.com/office/officeart/2018/2/layout/IconVerticalSolidList"/>
    <dgm:cxn modelId="{C1BB94E6-E164-42F0-97BA-711EA61C321A}" type="presParOf" srcId="{18858052-FEAB-4327-A3F3-66505B0F1BC7}" destId="{4C481B15-E5A1-44AF-A42F-1B3FD591D4F8}" srcOrd="2" destOrd="0" presId="urn:microsoft.com/office/officeart/2018/2/layout/IconVerticalSolidList"/>
    <dgm:cxn modelId="{B346939A-6599-4B7A-AFAF-DC0D226F41CA}" type="presParOf" srcId="{18858052-FEAB-4327-A3F3-66505B0F1BC7}" destId="{DAA47161-EE33-41C5-B314-16FC57394A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1C271-668B-4D57-9D87-947011141B4D}">
      <dsp:nvSpPr>
        <dsp:cNvPr id="0" name=""/>
        <dsp:cNvSpPr/>
      </dsp:nvSpPr>
      <dsp:spPr>
        <a:xfrm>
          <a:off x="4985" y="624466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9EB7E-B95B-4BA4-A34D-11FA910B716D}">
      <dsp:nvSpPr>
        <dsp:cNvPr id="0" name=""/>
        <dsp:cNvSpPr/>
      </dsp:nvSpPr>
      <dsp:spPr>
        <a:xfrm>
          <a:off x="4985" y="1776166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1. Environment Setup</a:t>
          </a:r>
          <a:endParaRPr lang="en-US" sz="1600" kern="1200"/>
        </a:p>
      </dsp:txBody>
      <dsp:txXfrm>
        <a:off x="4985" y="1776166"/>
        <a:ext cx="2999531" cy="449929"/>
      </dsp:txXfrm>
    </dsp:sp>
    <dsp:sp modelId="{AB83FE83-C750-49B8-8782-7B441136D06F}">
      <dsp:nvSpPr>
        <dsp:cNvPr id="0" name=""/>
        <dsp:cNvSpPr/>
      </dsp:nvSpPr>
      <dsp:spPr>
        <a:xfrm>
          <a:off x="4985" y="2273473"/>
          <a:ext cx="2999531" cy="71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B3E04-1C50-4A10-BC75-2A5A9412BCE4}">
      <dsp:nvSpPr>
        <dsp:cNvPr id="0" name=""/>
        <dsp:cNvSpPr/>
      </dsp:nvSpPr>
      <dsp:spPr>
        <a:xfrm>
          <a:off x="3529434" y="624466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578A4-59BE-4424-B4B9-0740E0A48CF1}">
      <dsp:nvSpPr>
        <dsp:cNvPr id="0" name=""/>
        <dsp:cNvSpPr/>
      </dsp:nvSpPr>
      <dsp:spPr>
        <a:xfrm>
          <a:off x="3529434" y="1776166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Setting Up Docker Environment:</a:t>
          </a:r>
          <a:endParaRPr lang="en-US" sz="1600" kern="1200"/>
        </a:p>
      </dsp:txBody>
      <dsp:txXfrm>
        <a:off x="3529434" y="1776166"/>
        <a:ext cx="2999531" cy="449929"/>
      </dsp:txXfrm>
    </dsp:sp>
    <dsp:sp modelId="{10C95675-2A8D-4900-9934-AADFF01F0A22}">
      <dsp:nvSpPr>
        <dsp:cNvPr id="0" name=""/>
        <dsp:cNvSpPr/>
      </dsp:nvSpPr>
      <dsp:spPr>
        <a:xfrm>
          <a:off x="3529434" y="2273473"/>
          <a:ext cx="2999531" cy="71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Installed Docker and Docker Compose for container orchestration.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Configured networks and volumes for persistent data management.</a:t>
          </a:r>
        </a:p>
      </dsp:txBody>
      <dsp:txXfrm>
        <a:off x="3529434" y="2273473"/>
        <a:ext cx="2999531" cy="719904"/>
      </dsp:txXfrm>
    </dsp:sp>
    <dsp:sp modelId="{98799D0E-E1AC-44E6-8A0D-A7CB0305B45E}">
      <dsp:nvSpPr>
        <dsp:cNvPr id="0" name=""/>
        <dsp:cNvSpPr/>
      </dsp:nvSpPr>
      <dsp:spPr>
        <a:xfrm>
          <a:off x="7053883" y="624466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24A92-F460-44A5-A13E-A83970983783}">
      <dsp:nvSpPr>
        <dsp:cNvPr id="0" name=""/>
        <dsp:cNvSpPr/>
      </dsp:nvSpPr>
      <dsp:spPr>
        <a:xfrm>
          <a:off x="7053883" y="1776166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Repo Clone &amp; Test Deployments:</a:t>
          </a:r>
          <a:endParaRPr lang="en-US" sz="1600" kern="1200"/>
        </a:p>
      </dsp:txBody>
      <dsp:txXfrm>
        <a:off x="7053883" y="1776166"/>
        <a:ext cx="2999531" cy="449929"/>
      </dsp:txXfrm>
    </dsp:sp>
    <dsp:sp modelId="{7E57C27E-47EE-4DB3-A630-C96F1EB9F890}">
      <dsp:nvSpPr>
        <dsp:cNvPr id="0" name=""/>
        <dsp:cNvSpPr/>
      </dsp:nvSpPr>
      <dsp:spPr>
        <a:xfrm>
          <a:off x="7053883" y="2273473"/>
          <a:ext cx="2999531" cy="71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Cloned the Open5GS repository and tested initial deployments.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Verified basic network function (NF) container readiness and logs.</a:t>
          </a:r>
        </a:p>
      </dsp:txBody>
      <dsp:txXfrm>
        <a:off x="7053883" y="2273473"/>
        <a:ext cx="2999531" cy="719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1602E-49E9-44AE-A84A-D6EAAEBFAE6A}">
      <dsp:nvSpPr>
        <dsp:cNvPr id="0" name=""/>
        <dsp:cNvSpPr/>
      </dsp:nvSpPr>
      <dsp:spPr>
        <a:xfrm>
          <a:off x="0" y="775712"/>
          <a:ext cx="5141912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2. Core Network Functions (NFs) Implementation</a:t>
          </a:r>
          <a:endParaRPr lang="en-US" sz="1600" kern="1200"/>
        </a:p>
      </dsp:txBody>
      <dsp:txXfrm>
        <a:off x="18277" y="793989"/>
        <a:ext cx="5105358" cy="337846"/>
      </dsp:txXfrm>
    </dsp:sp>
    <dsp:sp modelId="{64C4A216-EDCA-4D79-B9BD-7ECF77075DE6}">
      <dsp:nvSpPr>
        <dsp:cNvPr id="0" name=""/>
        <dsp:cNvSpPr/>
      </dsp:nvSpPr>
      <dsp:spPr>
        <a:xfrm>
          <a:off x="0" y="1196192"/>
          <a:ext cx="5141912" cy="37440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Multiple NFs Creation:</a:t>
          </a:r>
          <a:endParaRPr lang="en-US" sz="1600" kern="1200"/>
        </a:p>
      </dsp:txBody>
      <dsp:txXfrm>
        <a:off x="18277" y="1214469"/>
        <a:ext cx="5105358" cy="337846"/>
      </dsp:txXfrm>
    </dsp:sp>
    <dsp:sp modelId="{DA44D2FA-83BB-4C02-B9E2-97BA13805DC7}">
      <dsp:nvSpPr>
        <dsp:cNvPr id="0" name=""/>
        <dsp:cNvSpPr/>
      </dsp:nvSpPr>
      <dsp:spPr>
        <a:xfrm>
          <a:off x="0" y="1570592"/>
          <a:ext cx="5141912" cy="40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Deployed critical NFs including AMF, SMF, UPF, NRF, and PCF.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Configured network functions to support network slicing.</a:t>
          </a:r>
        </a:p>
      </dsp:txBody>
      <dsp:txXfrm>
        <a:off x="0" y="1570592"/>
        <a:ext cx="5141912" cy="405720"/>
      </dsp:txXfrm>
    </dsp:sp>
    <dsp:sp modelId="{23093DC1-B297-49D8-9229-FCD02B92A11C}">
      <dsp:nvSpPr>
        <dsp:cNvPr id="0" name=""/>
        <dsp:cNvSpPr/>
      </dsp:nvSpPr>
      <dsp:spPr>
        <a:xfrm>
          <a:off x="0" y="1976312"/>
          <a:ext cx="5141912" cy="37440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PDU Session Creation:</a:t>
          </a:r>
          <a:endParaRPr lang="en-US" sz="1600" kern="1200"/>
        </a:p>
      </dsp:txBody>
      <dsp:txXfrm>
        <a:off x="18277" y="1994589"/>
        <a:ext cx="5105358" cy="337846"/>
      </dsp:txXfrm>
    </dsp:sp>
    <dsp:sp modelId="{B579EBE1-B791-4827-95DC-8C06F890C7FB}">
      <dsp:nvSpPr>
        <dsp:cNvPr id="0" name=""/>
        <dsp:cNvSpPr/>
      </dsp:nvSpPr>
      <dsp:spPr>
        <a:xfrm>
          <a:off x="0" y="2350712"/>
          <a:ext cx="514191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Established PDU sessions to ensure data connectivity for UEs.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Validated session management and data routing through SMF and UPF.</a:t>
          </a:r>
        </a:p>
      </dsp:txBody>
      <dsp:txXfrm>
        <a:off x="0" y="2350712"/>
        <a:ext cx="5141912" cy="563040"/>
      </dsp:txXfrm>
    </dsp:sp>
    <dsp:sp modelId="{E6359E91-9E0F-44BC-9698-C24C768FB0FF}">
      <dsp:nvSpPr>
        <dsp:cNvPr id="0" name=""/>
        <dsp:cNvSpPr/>
      </dsp:nvSpPr>
      <dsp:spPr>
        <a:xfrm>
          <a:off x="0" y="2913752"/>
          <a:ext cx="5141912" cy="37440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Multiple Slicing:</a:t>
          </a:r>
          <a:endParaRPr lang="en-US" sz="1600" kern="1200"/>
        </a:p>
      </dsp:txBody>
      <dsp:txXfrm>
        <a:off x="18277" y="2932029"/>
        <a:ext cx="5105358" cy="337846"/>
      </dsp:txXfrm>
    </dsp:sp>
    <dsp:sp modelId="{226ECBF0-247B-4084-9C01-6A2762895AC7}">
      <dsp:nvSpPr>
        <dsp:cNvPr id="0" name=""/>
        <dsp:cNvSpPr/>
      </dsp:nvSpPr>
      <dsp:spPr>
        <a:xfrm>
          <a:off x="0" y="3288152"/>
          <a:ext cx="5141912" cy="40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Configured SST and SD values for distinct network slices.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Implemented slice selection mechanisms via NSSF and AMF.</a:t>
          </a:r>
        </a:p>
      </dsp:txBody>
      <dsp:txXfrm>
        <a:off x="0" y="3288152"/>
        <a:ext cx="5141912" cy="405720"/>
      </dsp:txXfrm>
    </dsp:sp>
    <dsp:sp modelId="{E7F8E45D-9EDE-4FD4-A350-0CF83B1AA8E0}">
      <dsp:nvSpPr>
        <dsp:cNvPr id="0" name=""/>
        <dsp:cNvSpPr/>
      </dsp:nvSpPr>
      <dsp:spPr>
        <a:xfrm>
          <a:off x="0" y="3693872"/>
          <a:ext cx="5141912" cy="3744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Completion of Network Architecture:</a:t>
          </a:r>
          <a:endParaRPr lang="en-US" sz="1600" kern="1200"/>
        </a:p>
      </dsp:txBody>
      <dsp:txXfrm>
        <a:off x="18277" y="3712149"/>
        <a:ext cx="5105358" cy="337846"/>
      </dsp:txXfrm>
    </dsp:sp>
    <dsp:sp modelId="{D78F7DA2-E028-4A9F-B39C-ADB69CE13713}">
      <dsp:nvSpPr>
        <dsp:cNvPr id="0" name=""/>
        <dsp:cNvSpPr/>
      </dsp:nvSpPr>
      <dsp:spPr>
        <a:xfrm>
          <a:off x="0" y="4068272"/>
          <a:ext cx="514191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Integrated all NFs into a cohesive 5G core network.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Enabled communication across slices with proper routing and policies.</a:t>
          </a:r>
        </a:p>
      </dsp:txBody>
      <dsp:txXfrm>
        <a:off x="0" y="4068272"/>
        <a:ext cx="5141912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644B-7A2A-440E-84E5-620DC8B9CC07}">
      <dsp:nvSpPr>
        <dsp:cNvPr id="0" name=""/>
        <dsp:cNvSpPr/>
      </dsp:nvSpPr>
      <dsp:spPr>
        <a:xfrm>
          <a:off x="0" y="105257"/>
          <a:ext cx="5141912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3. Monitoring &amp; Alerting System</a:t>
          </a:r>
          <a:endParaRPr lang="en-US" sz="2200" kern="1200"/>
        </a:p>
      </dsp:txBody>
      <dsp:txXfrm>
        <a:off x="25130" y="130387"/>
        <a:ext cx="5091652" cy="464540"/>
      </dsp:txXfrm>
    </dsp:sp>
    <dsp:sp modelId="{B15EE52B-C1A8-42B5-8570-B841889C4642}">
      <dsp:nvSpPr>
        <dsp:cNvPr id="0" name=""/>
        <dsp:cNvSpPr/>
      </dsp:nvSpPr>
      <dsp:spPr>
        <a:xfrm>
          <a:off x="0" y="683417"/>
          <a:ext cx="5141912" cy="51480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Prometheus &amp; Grafana Integration:</a:t>
          </a:r>
          <a:endParaRPr lang="en-US" sz="2200" kern="1200"/>
        </a:p>
      </dsp:txBody>
      <dsp:txXfrm>
        <a:off x="25130" y="708547"/>
        <a:ext cx="5091652" cy="464540"/>
      </dsp:txXfrm>
    </dsp:sp>
    <dsp:sp modelId="{C2CD6E18-419E-438E-9DC3-C6BCBB5D5C9E}">
      <dsp:nvSpPr>
        <dsp:cNvPr id="0" name=""/>
        <dsp:cNvSpPr/>
      </dsp:nvSpPr>
      <dsp:spPr>
        <a:xfrm>
          <a:off x="0" y="1198217"/>
          <a:ext cx="5141912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Added Prometheus to monitor metrics for all NFs.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Created dynamic Grafana dashboards to visualize network performance.</a:t>
          </a:r>
        </a:p>
      </dsp:txBody>
      <dsp:txXfrm>
        <a:off x="0" y="1198217"/>
        <a:ext cx="5141912" cy="1024650"/>
      </dsp:txXfrm>
    </dsp:sp>
    <dsp:sp modelId="{177D44AA-3B28-41F8-8A14-EB410446E549}">
      <dsp:nvSpPr>
        <dsp:cNvPr id="0" name=""/>
        <dsp:cNvSpPr/>
      </dsp:nvSpPr>
      <dsp:spPr>
        <a:xfrm>
          <a:off x="0" y="2222867"/>
          <a:ext cx="5141912" cy="51480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Alert Manager Configuration:</a:t>
          </a:r>
          <a:endParaRPr lang="en-US" sz="2200" kern="1200"/>
        </a:p>
      </dsp:txBody>
      <dsp:txXfrm>
        <a:off x="25130" y="2247997"/>
        <a:ext cx="5091652" cy="464540"/>
      </dsp:txXfrm>
    </dsp:sp>
    <dsp:sp modelId="{BF882D9B-63D1-4F5D-8F18-9D70A1021AE3}">
      <dsp:nvSpPr>
        <dsp:cNvPr id="0" name=""/>
        <dsp:cNvSpPr/>
      </dsp:nvSpPr>
      <dsp:spPr>
        <a:xfrm>
          <a:off x="0" y="2737667"/>
          <a:ext cx="5141912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Set up Prometheus Alert Manager to detect performance anomalies.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Defined custom alert rules based on network KPIs and metrics.</a:t>
          </a:r>
        </a:p>
      </dsp:txBody>
      <dsp:txXfrm>
        <a:off x="0" y="2737667"/>
        <a:ext cx="5141912" cy="1024650"/>
      </dsp:txXfrm>
    </dsp:sp>
    <dsp:sp modelId="{D4D5DC28-6DFE-4498-B063-C8792F20DA9F}">
      <dsp:nvSpPr>
        <dsp:cNvPr id="0" name=""/>
        <dsp:cNvSpPr/>
      </dsp:nvSpPr>
      <dsp:spPr>
        <a:xfrm>
          <a:off x="0" y="3762317"/>
          <a:ext cx="5141912" cy="5148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Webhook Integration:</a:t>
          </a:r>
          <a:endParaRPr lang="en-US" sz="2200" kern="1200"/>
        </a:p>
      </dsp:txBody>
      <dsp:txXfrm>
        <a:off x="25130" y="3787447"/>
        <a:ext cx="5091652" cy="464540"/>
      </dsp:txXfrm>
    </dsp:sp>
    <dsp:sp modelId="{F55AF311-AFDB-43CF-945A-AD4F79E7335F}">
      <dsp:nvSpPr>
        <dsp:cNvPr id="0" name=""/>
        <dsp:cNvSpPr/>
      </dsp:nvSpPr>
      <dsp:spPr>
        <a:xfrm>
          <a:off x="0" y="4277117"/>
          <a:ext cx="5141912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Developed a webhook receiver using Python and Flask.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Automated scaling actions when alerts are triggered by Prometheus.</a:t>
          </a:r>
        </a:p>
      </dsp:txBody>
      <dsp:txXfrm>
        <a:off x="0" y="4277117"/>
        <a:ext cx="5141912" cy="1024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13139-8C24-49B9-BB79-27BC98D68FE9}">
      <dsp:nvSpPr>
        <dsp:cNvPr id="0" name=""/>
        <dsp:cNvSpPr/>
      </dsp:nvSpPr>
      <dsp:spPr>
        <a:xfrm>
          <a:off x="0" y="115562"/>
          <a:ext cx="5141912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4. Automation &amp; Optimization Strategies</a:t>
          </a:r>
          <a:endParaRPr lang="en-US" sz="1800" kern="1200"/>
        </a:p>
      </dsp:txBody>
      <dsp:txXfrm>
        <a:off x="20561" y="136123"/>
        <a:ext cx="5100790" cy="380078"/>
      </dsp:txXfrm>
    </dsp:sp>
    <dsp:sp modelId="{3FE3CA52-71FC-465D-84A7-BF053C2A386D}">
      <dsp:nvSpPr>
        <dsp:cNvPr id="0" name=""/>
        <dsp:cNvSpPr/>
      </dsp:nvSpPr>
      <dsp:spPr>
        <a:xfrm>
          <a:off x="0" y="588602"/>
          <a:ext cx="5141912" cy="42120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Communication Between Dockers:</a:t>
          </a:r>
          <a:endParaRPr lang="en-US" sz="1800" kern="1200"/>
        </a:p>
      </dsp:txBody>
      <dsp:txXfrm>
        <a:off x="20561" y="609163"/>
        <a:ext cx="5100790" cy="380078"/>
      </dsp:txXfrm>
    </dsp:sp>
    <dsp:sp modelId="{7FCE4A42-45E2-4129-B668-B12982B3578C}">
      <dsp:nvSpPr>
        <dsp:cNvPr id="0" name=""/>
        <dsp:cNvSpPr/>
      </dsp:nvSpPr>
      <dsp:spPr>
        <a:xfrm>
          <a:off x="0" y="1009802"/>
          <a:ext cx="5141912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Configured Docker Compose networks for seamless container communication.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Validated data flow between NFs and monitoring containers.</a:t>
          </a:r>
        </a:p>
      </dsp:txBody>
      <dsp:txXfrm>
        <a:off x="0" y="1009802"/>
        <a:ext cx="5141912" cy="856980"/>
      </dsp:txXfrm>
    </dsp:sp>
    <dsp:sp modelId="{EFC2AC91-7119-4FFD-9AB9-BF7D9FC68D60}">
      <dsp:nvSpPr>
        <dsp:cNvPr id="0" name=""/>
        <dsp:cNvSpPr/>
      </dsp:nvSpPr>
      <dsp:spPr>
        <a:xfrm>
          <a:off x="0" y="1866782"/>
          <a:ext cx="5141912" cy="42120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Python Script &amp; Flask Application:</a:t>
          </a:r>
          <a:endParaRPr lang="en-US" sz="1800" kern="1200"/>
        </a:p>
      </dsp:txBody>
      <dsp:txXfrm>
        <a:off x="20561" y="1887343"/>
        <a:ext cx="5100790" cy="380078"/>
      </dsp:txXfrm>
    </dsp:sp>
    <dsp:sp modelId="{95A49534-681B-47FF-8993-BAB16DD3404C}">
      <dsp:nvSpPr>
        <dsp:cNvPr id="0" name=""/>
        <dsp:cNvSpPr/>
      </dsp:nvSpPr>
      <dsp:spPr>
        <a:xfrm>
          <a:off x="0" y="2287982"/>
          <a:ext cx="5141912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Script designed to scale UPF and SMF dynamically.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Flask app served as a RESTful endpoint for alert-triggered actions.</a:t>
          </a:r>
        </a:p>
      </dsp:txBody>
      <dsp:txXfrm>
        <a:off x="0" y="2287982"/>
        <a:ext cx="5141912" cy="652050"/>
      </dsp:txXfrm>
    </dsp:sp>
    <dsp:sp modelId="{B3F71CD3-B582-440B-88CD-CBDDA4CCCE74}">
      <dsp:nvSpPr>
        <dsp:cNvPr id="0" name=""/>
        <dsp:cNvSpPr/>
      </dsp:nvSpPr>
      <dsp:spPr>
        <a:xfrm>
          <a:off x="0" y="2940032"/>
          <a:ext cx="5141912" cy="42120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Deploying Webhook Package:</a:t>
          </a:r>
          <a:endParaRPr lang="en-US" sz="1800" kern="1200"/>
        </a:p>
      </dsp:txBody>
      <dsp:txXfrm>
        <a:off x="20561" y="2960593"/>
        <a:ext cx="5100790" cy="380078"/>
      </dsp:txXfrm>
    </dsp:sp>
    <dsp:sp modelId="{A6536A07-E3A4-46BB-9C98-0D2516E14BF7}">
      <dsp:nvSpPr>
        <dsp:cNvPr id="0" name=""/>
        <dsp:cNvSpPr/>
      </dsp:nvSpPr>
      <dsp:spPr>
        <a:xfrm>
          <a:off x="0" y="3361232"/>
          <a:ext cx="5141912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Packaged the Python webhook into a Docker container.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Integrated the container within the existing 5G core network environment.</a:t>
          </a:r>
        </a:p>
      </dsp:txBody>
      <dsp:txXfrm>
        <a:off x="0" y="3361232"/>
        <a:ext cx="5141912" cy="652050"/>
      </dsp:txXfrm>
    </dsp:sp>
    <dsp:sp modelId="{0C9E1AD6-C3E6-40D5-A438-0F5EFCE8BC03}">
      <dsp:nvSpPr>
        <dsp:cNvPr id="0" name=""/>
        <dsp:cNvSpPr/>
      </dsp:nvSpPr>
      <dsp:spPr>
        <a:xfrm>
          <a:off x="0" y="4013282"/>
          <a:ext cx="5141912" cy="4212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cAdvisor Deployment:</a:t>
          </a:r>
          <a:endParaRPr lang="en-US" sz="1800" kern="1200"/>
        </a:p>
      </dsp:txBody>
      <dsp:txXfrm>
        <a:off x="20561" y="4033843"/>
        <a:ext cx="5100790" cy="380078"/>
      </dsp:txXfrm>
    </dsp:sp>
    <dsp:sp modelId="{40EF8945-78DB-470B-B629-5ECDAF8141DF}">
      <dsp:nvSpPr>
        <dsp:cNvPr id="0" name=""/>
        <dsp:cNvSpPr/>
      </dsp:nvSpPr>
      <dsp:spPr>
        <a:xfrm>
          <a:off x="0" y="4434482"/>
          <a:ext cx="5141912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Implemented cAdvisor to monitor container resource usage.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Analyzed CPU, memory, and network usage for performance tuning.</a:t>
          </a:r>
        </a:p>
      </dsp:txBody>
      <dsp:txXfrm>
        <a:off x="0" y="4434482"/>
        <a:ext cx="5141912" cy="8569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23CCE-C072-4653-8D11-DED2555D6AC4}">
      <dsp:nvSpPr>
        <dsp:cNvPr id="0" name=""/>
        <dsp:cNvSpPr/>
      </dsp:nvSpPr>
      <dsp:spPr>
        <a:xfrm>
          <a:off x="9891" y="581707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56D10-F550-477A-BEF3-AFBD6D5927F2}">
      <dsp:nvSpPr>
        <dsp:cNvPr id="0" name=""/>
        <dsp:cNvSpPr/>
      </dsp:nvSpPr>
      <dsp:spPr>
        <a:xfrm>
          <a:off x="9891" y="1754675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1. Monitoring &amp; Visualization</a:t>
          </a:r>
          <a:endParaRPr lang="en-US" sz="1600" kern="1200"/>
        </a:p>
      </dsp:txBody>
      <dsp:txXfrm>
        <a:off x="9891" y="1754675"/>
        <a:ext cx="2996602" cy="449490"/>
      </dsp:txXfrm>
    </dsp:sp>
    <dsp:sp modelId="{F6A93270-B136-4ED5-8B74-FC50351D513F}">
      <dsp:nvSpPr>
        <dsp:cNvPr id="0" name=""/>
        <dsp:cNvSpPr/>
      </dsp:nvSpPr>
      <dsp:spPr>
        <a:xfrm>
          <a:off x="9891" y="2261913"/>
          <a:ext cx="2996602" cy="120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C8D7-6206-465B-9AB5-B6D8C95475BA}">
      <dsp:nvSpPr>
        <dsp:cNvPr id="0" name=""/>
        <dsp:cNvSpPr/>
      </dsp:nvSpPr>
      <dsp:spPr>
        <a:xfrm>
          <a:off x="3530898" y="581707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8D120-F619-42D8-B701-8219E1C076BE}">
      <dsp:nvSpPr>
        <dsp:cNvPr id="0" name=""/>
        <dsp:cNvSpPr/>
      </dsp:nvSpPr>
      <dsp:spPr>
        <a:xfrm>
          <a:off x="3530898" y="1754675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Adding NFs to Prometheus:</a:t>
          </a:r>
          <a:endParaRPr lang="en-US" sz="1600" kern="1200"/>
        </a:p>
      </dsp:txBody>
      <dsp:txXfrm>
        <a:off x="3530898" y="1754675"/>
        <a:ext cx="2996602" cy="449490"/>
      </dsp:txXfrm>
    </dsp:sp>
    <dsp:sp modelId="{8F1BCB9C-3B64-41D8-8662-C9F8F79064FF}">
      <dsp:nvSpPr>
        <dsp:cNvPr id="0" name=""/>
        <dsp:cNvSpPr/>
      </dsp:nvSpPr>
      <dsp:spPr>
        <a:xfrm>
          <a:off x="3530898" y="2261913"/>
          <a:ext cx="2996602" cy="120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Configured Prometheus to monitor all Network Functions (NFs).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Enabled metrics scraping from AMF, SMF, UPF, NRF, and PCF.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Set up service discovery for dynamic monitoring of new containers.</a:t>
          </a:r>
        </a:p>
      </dsp:txBody>
      <dsp:txXfrm>
        <a:off x="3530898" y="2261913"/>
        <a:ext cx="2996602" cy="1207170"/>
      </dsp:txXfrm>
    </dsp:sp>
    <dsp:sp modelId="{DA4C4855-7992-4A11-8236-AD0526F46254}">
      <dsp:nvSpPr>
        <dsp:cNvPr id="0" name=""/>
        <dsp:cNvSpPr/>
      </dsp:nvSpPr>
      <dsp:spPr>
        <a:xfrm>
          <a:off x="7051906" y="581707"/>
          <a:ext cx="1048810" cy="1048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AAA87-AED8-45DC-BA11-6800E51F7BFA}">
      <dsp:nvSpPr>
        <dsp:cNvPr id="0" name=""/>
        <dsp:cNvSpPr/>
      </dsp:nvSpPr>
      <dsp:spPr>
        <a:xfrm>
          <a:off x="7051906" y="1754675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Grafana Dashboards:</a:t>
          </a:r>
          <a:endParaRPr lang="en-US" sz="1600" kern="1200"/>
        </a:p>
      </dsp:txBody>
      <dsp:txXfrm>
        <a:off x="7051906" y="1754675"/>
        <a:ext cx="2996602" cy="449490"/>
      </dsp:txXfrm>
    </dsp:sp>
    <dsp:sp modelId="{136BA579-260D-4EEB-8070-D57BD49E8075}">
      <dsp:nvSpPr>
        <dsp:cNvPr id="0" name=""/>
        <dsp:cNvSpPr/>
      </dsp:nvSpPr>
      <dsp:spPr>
        <a:xfrm>
          <a:off x="7051906" y="2261913"/>
          <a:ext cx="2996602" cy="120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Designed intuitive dashboards showcasing real-time metrics.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Displayed critical KPIs like latency, throughput, and container health.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Added alerts and triggers directly in the dashboards for better observability.</a:t>
          </a:r>
        </a:p>
      </dsp:txBody>
      <dsp:txXfrm>
        <a:off x="7051906" y="2261913"/>
        <a:ext cx="2996602" cy="12071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94BF-E006-433A-8C1D-5900F0771078}">
      <dsp:nvSpPr>
        <dsp:cNvPr id="0" name=""/>
        <dsp:cNvSpPr/>
      </dsp:nvSpPr>
      <dsp:spPr>
        <a:xfrm>
          <a:off x="0" y="4365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42E41-C4FD-4B96-9389-08E8A28BDA3E}">
      <dsp:nvSpPr>
        <dsp:cNvPr id="0" name=""/>
        <dsp:cNvSpPr/>
      </dsp:nvSpPr>
      <dsp:spPr>
        <a:xfrm>
          <a:off x="281288" y="213588"/>
          <a:ext cx="511432" cy="511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A1D75-F3C8-4E34-A2BD-1A14DAD0E878}">
      <dsp:nvSpPr>
        <dsp:cNvPr id="0" name=""/>
        <dsp:cNvSpPr/>
      </dsp:nvSpPr>
      <dsp:spPr>
        <a:xfrm>
          <a:off x="1074009" y="4365"/>
          <a:ext cx="2957512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Connectivity Testing</a:t>
          </a:r>
        </a:p>
      </dsp:txBody>
      <dsp:txXfrm>
        <a:off x="1074009" y="4365"/>
        <a:ext cx="2957512" cy="929878"/>
      </dsp:txXfrm>
    </dsp:sp>
    <dsp:sp modelId="{50476ADF-5C92-44CA-AEC5-7FF3544871F8}">
      <dsp:nvSpPr>
        <dsp:cNvPr id="0" name=""/>
        <dsp:cNvSpPr/>
      </dsp:nvSpPr>
      <dsp:spPr>
        <a:xfrm>
          <a:off x="4031521" y="4365"/>
          <a:ext cx="2540728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UERANSIM &amp; Open5GS Core</a:t>
          </a:r>
        </a:p>
      </dsp:txBody>
      <dsp:txXfrm>
        <a:off x="4031521" y="4365"/>
        <a:ext cx="2540728" cy="929878"/>
      </dsp:txXfrm>
    </dsp:sp>
    <dsp:sp modelId="{0C2FC4CB-92E0-4162-BFE4-8A808885F411}">
      <dsp:nvSpPr>
        <dsp:cNvPr id="0" name=""/>
        <dsp:cNvSpPr/>
      </dsp:nvSpPr>
      <dsp:spPr>
        <a:xfrm>
          <a:off x="0" y="1166713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93430-95C5-4C81-806A-766D176E2DB6}">
      <dsp:nvSpPr>
        <dsp:cNvPr id="0" name=""/>
        <dsp:cNvSpPr/>
      </dsp:nvSpPr>
      <dsp:spPr>
        <a:xfrm>
          <a:off x="281288" y="1375935"/>
          <a:ext cx="511432" cy="511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72BE-2EF0-4D75-9989-405E14E468EE}">
      <dsp:nvSpPr>
        <dsp:cNvPr id="0" name=""/>
        <dsp:cNvSpPr/>
      </dsp:nvSpPr>
      <dsp:spPr>
        <a:xfrm>
          <a:off x="1074009" y="1166713"/>
          <a:ext cx="2957512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Multi-UE Registration &amp; PDU Sessions</a:t>
          </a:r>
        </a:p>
      </dsp:txBody>
      <dsp:txXfrm>
        <a:off x="1074009" y="1166713"/>
        <a:ext cx="2957512" cy="929878"/>
      </dsp:txXfrm>
    </dsp:sp>
    <dsp:sp modelId="{0F934DFC-7BF5-42C1-B2B8-51E96B6A8D0E}">
      <dsp:nvSpPr>
        <dsp:cNvPr id="0" name=""/>
        <dsp:cNvSpPr/>
      </dsp:nvSpPr>
      <dsp:spPr>
        <a:xfrm>
          <a:off x="4031521" y="1166713"/>
          <a:ext cx="2540728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Registering Multiple Ue’s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Establishing PDU Sessions</a:t>
          </a:r>
        </a:p>
      </dsp:txBody>
      <dsp:txXfrm>
        <a:off x="4031521" y="1166713"/>
        <a:ext cx="2540728" cy="929878"/>
      </dsp:txXfrm>
    </dsp:sp>
    <dsp:sp modelId="{96FB7BAF-552C-4A39-BF4D-5138619FD5E6}">
      <dsp:nvSpPr>
        <dsp:cNvPr id="0" name=""/>
        <dsp:cNvSpPr/>
      </dsp:nvSpPr>
      <dsp:spPr>
        <a:xfrm>
          <a:off x="0" y="2329060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6A7F5-D4C4-4C89-8D0F-74C490B9C274}">
      <dsp:nvSpPr>
        <dsp:cNvPr id="0" name=""/>
        <dsp:cNvSpPr/>
      </dsp:nvSpPr>
      <dsp:spPr>
        <a:xfrm>
          <a:off x="281288" y="2538283"/>
          <a:ext cx="511432" cy="511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EB510-C290-4470-B36B-2F3C38706980}">
      <dsp:nvSpPr>
        <dsp:cNvPr id="0" name=""/>
        <dsp:cNvSpPr/>
      </dsp:nvSpPr>
      <dsp:spPr>
        <a:xfrm>
          <a:off x="1074009" y="2329060"/>
          <a:ext cx="2957512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Network Slicing Validation</a:t>
          </a:r>
        </a:p>
      </dsp:txBody>
      <dsp:txXfrm>
        <a:off x="1074009" y="2329060"/>
        <a:ext cx="2957512" cy="929878"/>
      </dsp:txXfrm>
    </dsp:sp>
    <dsp:sp modelId="{D5134E06-21ED-446D-9B89-A30E4B9ED1C3}">
      <dsp:nvSpPr>
        <dsp:cNvPr id="0" name=""/>
        <dsp:cNvSpPr/>
      </dsp:nvSpPr>
      <dsp:spPr>
        <a:xfrm>
          <a:off x="4031521" y="2329060"/>
          <a:ext cx="2540728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Slice Verification: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Metrics Collection:</a:t>
          </a:r>
        </a:p>
      </dsp:txBody>
      <dsp:txXfrm>
        <a:off x="4031521" y="2329060"/>
        <a:ext cx="2540728" cy="929878"/>
      </dsp:txXfrm>
    </dsp:sp>
    <dsp:sp modelId="{95DCC884-1DDF-440C-9217-7A2C8CA881E5}">
      <dsp:nvSpPr>
        <dsp:cNvPr id="0" name=""/>
        <dsp:cNvSpPr/>
      </dsp:nvSpPr>
      <dsp:spPr>
        <a:xfrm>
          <a:off x="0" y="3491408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999EB-F05A-47E4-B800-ED3667AEE966}">
      <dsp:nvSpPr>
        <dsp:cNvPr id="0" name=""/>
        <dsp:cNvSpPr/>
      </dsp:nvSpPr>
      <dsp:spPr>
        <a:xfrm>
          <a:off x="281288" y="3700631"/>
          <a:ext cx="511432" cy="511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F9DA-F988-4B65-BC6B-25BB804D8CFB}">
      <dsp:nvSpPr>
        <dsp:cNvPr id="0" name=""/>
        <dsp:cNvSpPr/>
      </dsp:nvSpPr>
      <dsp:spPr>
        <a:xfrm>
          <a:off x="1074009" y="3491408"/>
          <a:ext cx="2957512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Performance Testing</a:t>
          </a:r>
        </a:p>
      </dsp:txBody>
      <dsp:txXfrm>
        <a:off x="1074009" y="3491408"/>
        <a:ext cx="2957512" cy="929878"/>
      </dsp:txXfrm>
    </dsp:sp>
    <dsp:sp modelId="{10782FD2-FE4A-4D61-8C6B-2D094A11F64C}">
      <dsp:nvSpPr>
        <dsp:cNvPr id="0" name=""/>
        <dsp:cNvSpPr/>
      </dsp:nvSpPr>
      <dsp:spPr>
        <a:xfrm>
          <a:off x="4031521" y="3491408"/>
          <a:ext cx="2540728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Throughput Testing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Latency Testing</a:t>
          </a:r>
        </a:p>
      </dsp:txBody>
      <dsp:txXfrm>
        <a:off x="4031521" y="3491408"/>
        <a:ext cx="2540728" cy="929878"/>
      </dsp:txXfrm>
    </dsp:sp>
    <dsp:sp modelId="{F7F44459-F961-4E40-BBE6-61D9C76CBB6A}">
      <dsp:nvSpPr>
        <dsp:cNvPr id="0" name=""/>
        <dsp:cNvSpPr/>
      </dsp:nvSpPr>
      <dsp:spPr>
        <a:xfrm>
          <a:off x="0" y="4653756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2F974-9FDD-4E0C-8E99-07A171C3E362}">
      <dsp:nvSpPr>
        <dsp:cNvPr id="0" name=""/>
        <dsp:cNvSpPr/>
      </dsp:nvSpPr>
      <dsp:spPr>
        <a:xfrm>
          <a:off x="281288" y="4862978"/>
          <a:ext cx="511432" cy="5114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47161-EE33-41C5-B314-16FC57394A94}">
      <dsp:nvSpPr>
        <dsp:cNvPr id="0" name=""/>
        <dsp:cNvSpPr/>
      </dsp:nvSpPr>
      <dsp:spPr>
        <a:xfrm>
          <a:off x="1074009" y="4653756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Failure Recovery &amp; Resilience</a:t>
          </a:r>
        </a:p>
      </dsp:txBody>
      <dsp:txXfrm>
        <a:off x="1074009" y="4653756"/>
        <a:ext cx="5498240" cy="92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50760-1DC8-42A7-B73A-70B610577D2E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A8C1C-D5AC-4A5D-B285-95978BB64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98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A8C1C-D5AC-4A5D-B285-95978BB6405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47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A8C1C-D5AC-4A5D-B285-95978BB6405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04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3F32-174F-4CDF-BE42-B8752C67FB40}" type="datetime1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53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5DA6-3B24-45E6-8590-85C975C588FC}" type="datetime1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11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BF0E-C5A8-450D-99AA-6BEC379EE8DD}" type="datetime1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5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401F-4D30-4B7E-83EF-5A539E4C6B95}" type="datetime1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4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F31B45-F91E-4FCD-B5C0-FE1034F6043B}" type="datetime1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61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3AF4-2D93-4718-B068-57838B191982}" type="datetime1">
              <a:rPr lang="en-CA" smtClean="0"/>
              <a:t>2025-03-22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29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89B2-9A12-445B-9C41-4ACC61E43C74}" type="datetime1">
              <a:rPr lang="en-CA" smtClean="0"/>
              <a:t>2025-03-22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5485-C966-488E-868F-0925826EC322}" type="datetime1">
              <a:rPr lang="en-CA" smtClean="0"/>
              <a:t>2025-03-22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62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2A7-954C-4FA6-A879-9B653B7EF242}" type="datetime1">
              <a:rPr lang="en-CA" smtClean="0"/>
              <a:t>2025-03-22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93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9BC4-D8A2-4BF0-88EB-028A100217F0}" type="datetime1">
              <a:rPr lang="en-CA" smtClean="0"/>
              <a:t>2025-03-22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Frankfurt University of Applied Sciences - MobComp WiSe 24/25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70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67CC-5520-4075-9935-9A9F73F5CE5F}" type="datetime1">
              <a:rPr lang="en-CA" smtClean="0"/>
              <a:t>2025-03-22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1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943190C-D2EA-4C0E-A18D-81F5F3BF8B6E}" type="datetime1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CA"/>
              <a:t>Frankfurt University of Applied Sciences - MobComp WiSe 24/25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FAB74D3-6B1B-46C1-814B-690ECF533F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4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3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" TargetMode="External"/><Relationship Id="rId5" Type="http://schemas.openxmlformats.org/officeDocument/2006/relationships/hyperlink" Target="https://github.com/aligungr/UERANSIM" TargetMode="External"/><Relationship Id="rId4" Type="http://schemas.openxmlformats.org/officeDocument/2006/relationships/hyperlink" Target="https://open5gs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28191"/>
            <a:ext cx="8324850" cy="1960879"/>
          </a:xfrm>
        </p:spPr>
        <p:txBody>
          <a:bodyPr/>
          <a:lstStyle/>
          <a:p>
            <a:pPr algn="ctr"/>
            <a:r>
              <a:rPr lang="en-CA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Slicing-UPF/SMF-UEs)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FAB74D3-6B1B-46C1-814B-690ECF533FEA}" type="slidenum">
              <a:rPr lang="en-CA" smtClean="0"/>
              <a:t>1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83" y="108220"/>
            <a:ext cx="2199333" cy="11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E4299B-23AD-FFB5-A685-499FFB65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Deployment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F17F7-3FC6-1E97-3602-84B10B3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FAB74D3-6B1B-46C1-814B-690ECF533FEA}" type="slidenum">
              <a:rPr lang="en-CA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CA" sz="1900">
              <a:solidFill>
                <a:schemeClr val="accent1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1BD3341-6117-C615-E094-B1330BD22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85667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1868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37765F-B9DF-E980-576D-E0A415FFD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5F73FC-54A2-4EE7-25CC-56589358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Deployment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DA501-B4C0-A2F3-3FFE-90EBC9D5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FAB74D3-6B1B-46C1-814B-690ECF533FEA}" type="slidenum">
              <a:rPr lang="en-CA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CA" sz="190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6F605CC-54FC-DFEC-C5F5-D87EA7E22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180129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9016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D2EA8-6012-E1D1-6397-F32B10686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B867CB-8AD6-573E-4E7C-1DE52E4F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Deployment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75B10-CA78-08D3-A28E-F360FB30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FAB74D3-6B1B-46C1-814B-690ECF533FEA}" type="slidenum">
              <a:rPr lang="en-CA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CA" sz="1900">
              <a:solidFill>
                <a:schemeClr val="accent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00CE538-BC0A-7B13-646E-64AF5157A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025316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9452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430FB-98C0-A377-D5D5-B0349BE0B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D78CD1-F593-4D49-D361-5965507F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289" y="55067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Orchestration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E0AA0-15E3-54B5-2CD1-DBF42FD22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174" y="1739372"/>
            <a:ext cx="6099917" cy="33895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9CFC-18A7-1F0C-01B8-0D09165D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E737A-A580-9ABF-173F-6E1C368E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CA" smtClean="0"/>
              <a:pPr>
                <a:spcAft>
                  <a:spcPts val="600"/>
                </a:spcAft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48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9360-8E73-29E0-40C4-1253DBC0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Orchestration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D61B079-31C3-E3AB-0257-5004D4CF97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73B96-E425-505F-6BB2-7039274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43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03E41-B2E2-193D-A4D4-5C97C347D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56270-B77F-3677-D724-5C1594D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Grafana Dashboard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4AABFB-8ABC-4098-816D-CFE8BC6752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9" r="1871" b="2"/>
          <a:stretch/>
        </p:blipFill>
        <p:spPr>
          <a:xfrm>
            <a:off x="2625213" y="2265037"/>
            <a:ext cx="7433188" cy="390715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15B26-6455-646F-1177-AC787E2A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CA" smtClean="0"/>
              <a:pPr>
                <a:spcAft>
                  <a:spcPts val="600"/>
                </a:spcAft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5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88D91D-03C3-7EB6-DEC7-0D2EF27DD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9A32BD-EF18-B090-20AB-A30DCDD5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1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Orchestration</a:t>
            </a: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C277-46E0-392E-B167-29F53730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dirty="0"/>
              <a:t>2. Data Management &amp; Alerting</a:t>
            </a:r>
          </a:p>
          <a:p>
            <a:r>
              <a:rPr lang="en-US" sz="1300" dirty="0"/>
              <a:t> </a:t>
            </a:r>
            <a:r>
              <a:rPr lang="en-US" sz="1300" b="1" dirty="0"/>
              <a:t>Database Connectivity, Storage, and Processing: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Established persistent storage for metrics and logs.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Implemented data pipelines to process and analyze historical metrics.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Configured long-term data retention policies for performance analysis.</a:t>
            </a:r>
          </a:p>
          <a:p>
            <a:r>
              <a:rPr lang="en-US" sz="1300" dirty="0"/>
              <a:t> </a:t>
            </a:r>
            <a:r>
              <a:rPr lang="en-US" sz="1300" b="1" dirty="0"/>
              <a:t>Creating &amp; Managing Alerts: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Defined Prometheus alerting rules based on thresholds and anomalies.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Configured email/SMS notifications for critical alerts.</a:t>
            </a:r>
          </a:p>
          <a:p>
            <a:r>
              <a:rPr lang="en-US" sz="1300" dirty="0"/>
              <a:t> </a:t>
            </a:r>
            <a:r>
              <a:rPr lang="en-US" sz="1300" b="1" dirty="0"/>
              <a:t>Triggering Alerts &amp; Webhook Communication: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Implemented a webhook endpoint with Flask for alert management.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Automated scale-up or scale-down actions when specific alerts are triggered.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ED46F-4F23-BAA6-94B5-1E9F9602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FAB74D3-6B1B-46C1-814B-690ECF533FEA}" type="slidenum">
              <a:rPr lang="en-CA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CA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3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2ACE3-D022-2D3D-4DB5-20BA10095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CAC12F-7887-AACC-8536-9C7C19AF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1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Orchestration</a:t>
            </a: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1F0F-A891-BD6B-3AF2-CDD0B603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sz="1300" b="1" dirty="0"/>
              <a:t>3. Automation &amp; Container Management</a:t>
            </a:r>
          </a:p>
          <a:p>
            <a:r>
              <a:rPr lang="en-US" sz="1300" b="1" dirty="0"/>
              <a:t>Python Script Container Deployment: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Packaged the Python script into a Docker container for scalability.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Connected the container with Prometheus alerts to automate responses.</a:t>
            </a:r>
          </a:p>
          <a:p>
            <a:r>
              <a:rPr lang="en-US" sz="1300" dirty="0"/>
              <a:t> </a:t>
            </a:r>
            <a:r>
              <a:rPr lang="en-US" sz="1300" b="1" dirty="0"/>
              <a:t>Handling Docker Compose Limitations: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Identified constraints in scaling and orchestration with Docker Compose.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Explored advanced options like scaling only specific NFs.</a:t>
            </a:r>
          </a:p>
          <a:p>
            <a:r>
              <a:rPr lang="en-US" sz="1300" dirty="0"/>
              <a:t> </a:t>
            </a:r>
            <a:r>
              <a:rPr lang="en-US" sz="1300" b="1" dirty="0"/>
              <a:t>Docker Swarm &amp; Its Limitations: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Evaluated Docker Swarm for advanced orchestration and service scaling.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Assessed limitations in network policies and failover management.</a:t>
            </a:r>
          </a:p>
          <a:p>
            <a:r>
              <a:rPr lang="en-US" sz="1300" dirty="0"/>
              <a:t> </a:t>
            </a:r>
            <a:r>
              <a:rPr lang="en-US" sz="1300" b="1" dirty="0"/>
              <a:t>Restart &amp; Other Policies: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Set up container restart policies to handle crashes and reboots.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Implemented health checks and dependencies to ensure proper container startup order.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26AE5-9754-8CC1-C1D6-E498992F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FAB74D3-6B1B-46C1-814B-690ECF533FEA}" type="slidenum">
              <a:rPr lang="en-CA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CA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1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80081-D4A4-91FD-A143-EF09922A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639867-81E2-0D74-28F5-86D12670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1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Orchestration</a:t>
            </a: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0B5C-20EB-A65E-3270-211772208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sz="1300" b="1" dirty="0"/>
              <a:t>4. Management &amp; Orchestration Workflow</a:t>
            </a:r>
          </a:p>
          <a:p>
            <a:r>
              <a:rPr lang="en-US" sz="1300" b="1" dirty="0"/>
              <a:t>Workflow Strategy: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Automated deployment pipelines for fast and reliable NF provisioning.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Designed a robust workflow from monitoring to automated scaling.</a:t>
            </a:r>
          </a:p>
          <a:p>
            <a:r>
              <a:rPr lang="en-US" sz="1300" dirty="0"/>
              <a:t> </a:t>
            </a:r>
            <a:r>
              <a:rPr lang="en-US" sz="1300" b="1" dirty="0"/>
              <a:t>Continuous Monitoring &amp; Optimization: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Analyzed performance metrics to fine-tune container resource allocation.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Enhanced system resilience through dynamic orchestration and self-healing mechanisms.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8084D-ACF0-2BF6-5B61-E1F8EFCC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FAB74D3-6B1B-46C1-814B-690ECF533FEA}" type="slidenum">
              <a:rPr lang="en-CA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CA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9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0D80A-C1E6-F4E5-58EC-FDEAF430F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0345C-6655-7E95-FF59-2A43D6D8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Validation Strategy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44406-2426-7315-9C08-2DD1D2D2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CA" smtClean="0"/>
              <a:pPr>
                <a:spcAft>
                  <a:spcPts val="600"/>
                </a:spcAft>
              </a:pPr>
              <a:t>19</a:t>
            </a:fld>
            <a:endParaRPr lang="en-CA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CDB3C32-3290-F376-D4C8-2D12990C2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726059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8590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CA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Open5GS and 5G Core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Open5GS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Slicing in Open5GS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Milestones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Deployment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Orchestration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Validation Strategy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FAB74D3-6B1B-46C1-814B-690ECF533FEA}" type="slidenum">
              <a:rPr lang="en-CA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CA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6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7943C5-2BC6-2C89-87A7-4272EDA37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456C1-C182-68A3-423D-5D4F32EB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E687CD3-7570-E1F9-3E36-74B3F3781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320412"/>
            <a:ext cx="10058400" cy="3851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5G Core Implementation: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Deployed a robust 5G network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Open5GS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UERANSIM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Demonstrated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slicing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a shared infrastructure.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Dynamic Network Slicing: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Efficient resource allocation for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uRLLC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Automation &amp; Scalability: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scaling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Flask-based webhook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 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Monitoring: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insights via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Prometheus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Grafana dashboards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latency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throughput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failure recovery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Validated the use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containerized 5G core networks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telecom infrastructure.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broader adoption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slicing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both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applications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DB01-5A71-A9B5-156B-76E43833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CA"/>
              <a:pPr>
                <a:spcAft>
                  <a:spcPts val="600"/>
                </a:spcAft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19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3GPP TS 23.501: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for the 5G System.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Prometheus &amp; Grafana Documentation.</a:t>
            </a: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Open5GS Documentation: </a:t>
            </a:r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https://open5gs.org/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UERANSIM Documentation: </a:t>
            </a:r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https://github.com/aligungr/UERANSIM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Documentation: </a:t>
            </a:r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https://docs.docker.com/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CA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CA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5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FAB74D3-6B1B-46C1-814B-690ECF533FE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7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CA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Initialization, and Verification of a Scalable 5G Slicing Platform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network slicing to enable multiple virtual networks on a shared 5G infrastructure.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Open5GS core network, UERANSIM for UE simulation, Docker for containerized deployment.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UE connectivity and monitoring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Automation, scaling, and resiliency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deployment and optimization techniques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resource efficiency, low latency, and high reliability</a:t>
            </a:r>
          </a:p>
          <a:p>
            <a:endParaRPr lang="en-CA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CA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CA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8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sz="3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sz="3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F0B1B-E975-BCA2-702A-C2C8D22D3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" r="7050"/>
          <a:stretch/>
        </p:blipFill>
        <p:spPr>
          <a:xfrm>
            <a:off x="4401144" y="2223951"/>
            <a:ext cx="6727104" cy="390715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99072" y="3429000"/>
            <a:ext cx="2352888" cy="1433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Open5GS and 5G Core Networks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CA" smtClean="0"/>
              <a:pPr>
                <a:spcAft>
                  <a:spcPts val="600"/>
                </a:spcAft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02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867DE-B7B2-3813-EB65-1F799B07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74D3-6B1B-46C1-814B-690ECF533FEA}" type="slidenum">
              <a:rPr lang="en-CA" smtClean="0"/>
              <a:t>5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F249-A7D5-D2CD-3790-5E46ED0AB432}"/>
              </a:ext>
            </a:extLst>
          </p:cNvPr>
          <p:cNvSpPr txBox="1"/>
          <p:nvPr/>
        </p:nvSpPr>
        <p:spPr>
          <a:xfrm>
            <a:off x="795528" y="2449518"/>
            <a:ext cx="1981962" cy="33665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Management &amp; Mobility 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Coordination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Management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598BE-DDC9-8E7F-09A7-70D7AB21819A}"/>
              </a:ext>
            </a:extLst>
          </p:cNvPr>
          <p:cNvSpPr txBox="1"/>
          <p:nvPr/>
        </p:nvSpPr>
        <p:spPr>
          <a:xfrm>
            <a:off x="3025899" y="2445483"/>
            <a:ext cx="1857375" cy="33665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Initiation, Modifying, and Closing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Assignment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Enforcer.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B07D2-328A-E192-F52C-1FABABC7D7AD}"/>
              </a:ext>
            </a:extLst>
          </p:cNvPr>
          <p:cNvSpPr txBox="1"/>
          <p:nvPr/>
        </p:nvSpPr>
        <p:spPr>
          <a:xfrm>
            <a:off x="5061581" y="2445484"/>
            <a:ext cx="1857375" cy="33665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Routing &amp; Forwarding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Handling &amp; Inspection of QoS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 to Mobility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C9BE-BBE0-C0AD-5A0A-C8D2CEE159E0}"/>
              </a:ext>
            </a:extLst>
          </p:cNvPr>
          <p:cNvSpPr txBox="1"/>
          <p:nvPr/>
        </p:nvSpPr>
        <p:spPr>
          <a:xfrm>
            <a:off x="7163752" y="2445484"/>
            <a:ext cx="1857375" cy="2535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Registration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Discovery.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 support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7E728-ECD8-38F4-BAA9-7900299D5307}"/>
              </a:ext>
            </a:extLst>
          </p:cNvPr>
          <p:cNvSpPr txBox="1"/>
          <p:nvPr/>
        </p:nvSpPr>
        <p:spPr>
          <a:xfrm>
            <a:off x="9265923" y="2445483"/>
            <a:ext cx="1857375" cy="36933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Decision </a:t>
            </a:r>
          </a:p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 Support </a:t>
            </a:r>
          </a:p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Charging Rules Provisioning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4F265-D43F-7937-051C-FABB366CB4A5}"/>
              </a:ext>
            </a:extLst>
          </p:cNvPr>
          <p:cNvSpPr txBox="1"/>
          <p:nvPr/>
        </p:nvSpPr>
        <p:spPr>
          <a:xfrm>
            <a:off x="888111" y="1948494"/>
            <a:ext cx="16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781E5-9DF5-97B6-DCA4-784DD610927E}"/>
              </a:ext>
            </a:extLst>
          </p:cNvPr>
          <p:cNvSpPr txBox="1"/>
          <p:nvPr/>
        </p:nvSpPr>
        <p:spPr>
          <a:xfrm>
            <a:off x="2915985" y="1917222"/>
            <a:ext cx="16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571411-5427-2338-DA09-FE29BA81AE4C}"/>
              </a:ext>
            </a:extLst>
          </p:cNvPr>
          <p:cNvSpPr txBox="1"/>
          <p:nvPr/>
        </p:nvSpPr>
        <p:spPr>
          <a:xfrm>
            <a:off x="5061581" y="1926188"/>
            <a:ext cx="16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890F4-960C-8EE8-92F8-3CAF1935C6CE}"/>
              </a:ext>
            </a:extLst>
          </p:cNvPr>
          <p:cNvSpPr txBox="1"/>
          <p:nvPr/>
        </p:nvSpPr>
        <p:spPr>
          <a:xfrm>
            <a:off x="7207177" y="1960478"/>
            <a:ext cx="16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6F5E8-FCFE-87EB-64AA-B084D836AD28}"/>
              </a:ext>
            </a:extLst>
          </p:cNvPr>
          <p:cNvSpPr txBox="1"/>
          <p:nvPr/>
        </p:nvSpPr>
        <p:spPr>
          <a:xfrm>
            <a:off x="9143611" y="1960478"/>
            <a:ext cx="16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FAF8F-1DEF-51CE-5F72-04ED478B3D17}"/>
              </a:ext>
            </a:extLst>
          </p:cNvPr>
          <p:cNvSpPr txBox="1"/>
          <p:nvPr/>
        </p:nvSpPr>
        <p:spPr>
          <a:xfrm>
            <a:off x="795528" y="1158681"/>
            <a:ext cx="6097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 of Open5GS</a:t>
            </a:r>
          </a:p>
        </p:txBody>
      </p:sp>
    </p:spTree>
    <p:extLst>
      <p:ext uri="{BB962C8B-B14F-4D97-AF65-F5344CB8AC3E}">
        <p14:creationId xmlns:p14="http://schemas.microsoft.com/office/powerpoint/2010/main" val="257813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F5A1628-C5BB-0F88-8EAB-2EE154FDE44B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latin typeface="+mj-lt"/>
                <a:ea typeface="+mj-ea"/>
                <a:cs typeface="+mj-cs"/>
              </a:rPr>
              <a:t>Network Slicing in Open5GS</a:t>
            </a:r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3270DF-73F7-3AB1-037D-C77BBC5CC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" y="3706063"/>
            <a:ext cx="4773168" cy="954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C83175-313A-16ED-D20D-9A0E521B2390}"/>
              </a:ext>
            </a:extLst>
          </p:cNvPr>
          <p:cNvSpPr txBox="1"/>
          <p:nvPr/>
        </p:nvSpPr>
        <p:spPr>
          <a:xfrm>
            <a:off x="6355080" y="2121408"/>
            <a:ext cx="4773168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/>
              <a:t>Enables multiple virtual networks on a shared physical infrastructure.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/>
              <a:t>Each slice is an end-to-end logical network tailored for specific services (e.g., IoT, autonomous vehicles, smart cities).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b="1"/>
              <a:t>Key Term:</a:t>
            </a:r>
            <a:endParaRPr lang="en-US" sz="17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b="1"/>
              <a:t>S-NSSAI (Single Network Slice Selection Assistance Information)</a:t>
            </a:r>
            <a:r>
              <a:rPr lang="en-US" sz="1700"/>
              <a:t>: Defines each slice using: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b="1"/>
              <a:t>SST (Slice Service Type):</a:t>
            </a:r>
            <a:r>
              <a:rPr lang="en-US" sz="1700"/>
              <a:t> Service type of the slice.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b="1"/>
              <a:t>SD (Slice Differentiator):</a:t>
            </a:r>
            <a:r>
              <a:rPr lang="en-US" sz="1700"/>
              <a:t> Differentiates slices within an SST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1C3AF-0ABB-4BF5-7B68-CC168ACE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FAB74D3-6B1B-46C1-814B-690ECF533FEA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9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9526A2-7A71-4E46-7A21-CDFFAC7015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9170" y="640131"/>
            <a:ext cx="3969430" cy="558799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25DB0B9-AD16-B915-EEF6-3A6F2E5F5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9" y="2093977"/>
            <a:ext cx="5299585" cy="41342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SST &amp; SD Configuration: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 UE profile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Slice Service Type (SST)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Slice Differentiator (SD)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Slice Mapping via NSSF: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Slice Selection Function (NSSF)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maps SST/SD to the appropriate slice.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Flow: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NSSF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AMF (Access and Mobility Management Function)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AMF allocates the suitable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SMF (Session Management Function)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UPF (User Plane Function)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Network Targeting: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Establishes connection to the appropriate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CA" smtClean="0"/>
              <a:pPr>
                <a:spcAft>
                  <a:spcPts val="600"/>
                </a:spcAft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06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ED63C-8124-7302-2A9D-1117E5E8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EA8E23-C804-F9DD-33B0-2D00B549C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" b="1194"/>
          <a:stretch/>
        </p:blipFill>
        <p:spPr>
          <a:xfrm>
            <a:off x="995366" y="2241935"/>
            <a:ext cx="5112461" cy="418148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B3272E7-45E1-EEC2-C7F8-CA2F307D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UE IMSI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 (Slice Service Type)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 (Slice Differentiator)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Slice Category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gNB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(Base Station)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SMF (Session Management Function)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UPF (User Plane Function)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Network (DN)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C80FB-6491-1DC3-B317-3298D5BD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CA" smtClean="0"/>
              <a:pPr>
                <a:spcAft>
                  <a:spcPts val="600"/>
                </a:spcAft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98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0">
                <a:effectLst/>
              </a:rPr>
              <a:t>Development and Deployment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FAB74D3-6B1B-46C1-814B-690ECF533FEA}" type="slidenum">
              <a:rPr lang="en-US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9" name="TextBox 9">
            <a:extLst>
              <a:ext uri="{FF2B5EF4-FFF2-40B4-BE49-F238E27FC236}">
                <a16:creationId xmlns:a16="http://schemas.microsoft.com/office/drawing/2014/main" id="{AE87F486-2196-952F-CD29-3DA0A13DA7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36163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0667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7828</TotalTime>
  <Words>1347</Words>
  <Application>Microsoft Macintosh PowerPoint</Application>
  <PresentationFormat>Widescreen</PresentationFormat>
  <Paragraphs>225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Rockwell</vt:lpstr>
      <vt:lpstr>Rockwell Condensed</vt:lpstr>
      <vt:lpstr>Rockwell Extra Bold</vt:lpstr>
      <vt:lpstr>Times New Roman</vt:lpstr>
      <vt:lpstr>Wingdings</vt:lpstr>
      <vt:lpstr>Wood Type</vt:lpstr>
      <vt:lpstr>Slicing-UPF/SMF-UEs)</vt:lpstr>
      <vt:lpstr>Content</vt:lpstr>
      <vt:lpstr>Introduction</vt:lpstr>
      <vt:lpstr> Literature Review  </vt:lpstr>
      <vt:lpstr>PowerPoint Presentation</vt:lpstr>
      <vt:lpstr>PowerPoint Presentation</vt:lpstr>
      <vt:lpstr>Architecture</vt:lpstr>
      <vt:lpstr>Architecture</vt:lpstr>
      <vt:lpstr>Development and Deployment</vt:lpstr>
      <vt:lpstr>Development and Deployment</vt:lpstr>
      <vt:lpstr>Development and Deployment</vt:lpstr>
      <vt:lpstr>Development and Deployment</vt:lpstr>
      <vt:lpstr>Management and Orchestration</vt:lpstr>
      <vt:lpstr>Management and Orchestration</vt:lpstr>
      <vt:lpstr>Grafana Dashboard</vt:lpstr>
      <vt:lpstr>Management and Orchestration</vt:lpstr>
      <vt:lpstr>Management and Orchestration</vt:lpstr>
      <vt:lpstr>Management and Orchestration</vt:lpstr>
      <vt:lpstr>Testing &amp; Validation Strategy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Engineering in Information Technology WS 2024-25 AGILE DEVELOPMENT IN CLOUD COMPUTING ENVIRONMENTS Reporting Component (Apache Superset) Presented by  Group 5 Dated: 03.02.2025  Under Guidance: Dr. Patrick Wacht</dc:title>
  <dc:creator>Lenovo</dc:creator>
  <cp:lastModifiedBy>Zaka Ahmad Chishti</cp:lastModifiedBy>
  <cp:revision>68</cp:revision>
  <dcterms:created xsi:type="dcterms:W3CDTF">2025-01-08T10:47:34Z</dcterms:created>
  <dcterms:modified xsi:type="dcterms:W3CDTF">2025-03-22T12:05:05Z</dcterms:modified>
</cp:coreProperties>
</file>