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8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CA0A31A-117F-44D0-9808-C5BBD301D1C0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D25DDF8-7463-4E91-88D8-21D6956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15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A31A-117F-44D0-9808-C5BBD301D1C0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DDF8-7463-4E91-88D8-21D6956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55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A0A31A-117F-44D0-9808-C5BBD301D1C0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D25DDF8-7463-4E91-88D8-21D6956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337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A0A31A-117F-44D0-9808-C5BBD301D1C0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D25DDF8-7463-4E91-88D8-21D6956597B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7262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A0A31A-117F-44D0-9808-C5BBD301D1C0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D25DDF8-7463-4E91-88D8-21D6956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205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A31A-117F-44D0-9808-C5BBD301D1C0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DDF8-7463-4E91-88D8-21D6956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281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A31A-117F-44D0-9808-C5BBD301D1C0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DDF8-7463-4E91-88D8-21D6956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46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A31A-117F-44D0-9808-C5BBD301D1C0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DDF8-7463-4E91-88D8-21D6956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394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A0A31A-117F-44D0-9808-C5BBD301D1C0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D25DDF8-7463-4E91-88D8-21D6956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88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A31A-117F-44D0-9808-C5BBD301D1C0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DDF8-7463-4E91-88D8-21D6956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37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A0A31A-117F-44D0-9808-C5BBD301D1C0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D25DDF8-7463-4E91-88D8-21D6956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89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A31A-117F-44D0-9808-C5BBD301D1C0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DDF8-7463-4E91-88D8-21D6956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86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A31A-117F-44D0-9808-C5BBD301D1C0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DDF8-7463-4E91-88D8-21D6956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10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A31A-117F-44D0-9808-C5BBD301D1C0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DDF8-7463-4E91-88D8-21D6956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146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A31A-117F-44D0-9808-C5BBD301D1C0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DDF8-7463-4E91-88D8-21D6956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15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A31A-117F-44D0-9808-C5BBD301D1C0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DDF8-7463-4E91-88D8-21D6956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0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A31A-117F-44D0-9808-C5BBD301D1C0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DDF8-7463-4E91-88D8-21D6956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57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0A31A-117F-44D0-9808-C5BBD301D1C0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5DDF8-7463-4E91-88D8-21D6956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23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96109" y="972132"/>
            <a:ext cx="9448800" cy="1825096"/>
          </a:xfrm>
        </p:spPr>
        <p:txBody>
          <a:bodyPr>
            <a:noAutofit/>
          </a:bodyPr>
          <a:lstStyle/>
          <a:p>
            <a:pPr algn="ctr"/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CS50’s Introduction to Programming with Python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79236" y="2900218"/>
            <a:ext cx="9448800" cy="1091968"/>
          </a:xfrm>
        </p:spPr>
        <p:txBody>
          <a:bodyPr>
            <a:noAutofit/>
          </a:bodyPr>
          <a:lstStyle/>
          <a:p>
            <a:pPr algn="ctr"/>
            <a:r>
              <a:rPr lang="fr-FR" sz="6000" b="1" dirty="0">
                <a:ln w="13462">
                  <a:solidFill>
                    <a:schemeClr val="tx1"/>
                  </a:solidFill>
                  <a:prstDash val="solid"/>
                </a:ln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Gabriola" panose="04040605051002020D02" pitchFamily="82" charset="0"/>
              </a:rPr>
              <a:t>Seller Management System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6" y="120073"/>
            <a:ext cx="1413861" cy="137380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105" y="120074"/>
            <a:ext cx="2427050" cy="1373802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6225309" y="4203570"/>
            <a:ext cx="5652655" cy="10919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800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Gabriola" panose="04040605051002020D02" pitchFamily="82" charset="0"/>
              </a:rPr>
              <a:t>Oum el bouaghi, ALEGRIA</a:t>
            </a:r>
            <a:endParaRPr lang="fr-FR" sz="4800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664321" y="4203570"/>
            <a:ext cx="3777673" cy="1091968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800" b="1" dirty="0" smtClean="0">
                <a:ln/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Gabriola" panose="04040605051002020D02" pitchFamily="82" charset="0"/>
              </a:rPr>
              <a:t>KATEB ZAKARIA</a:t>
            </a:r>
            <a:endParaRPr lang="fr-FR" sz="4800" b="1" dirty="0">
              <a:ln/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1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71</TotalTime>
  <Words>16</Words>
  <Application>Microsoft Office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Gabriola</vt:lpstr>
      <vt:lpstr>Traînée de condensation</vt:lpstr>
      <vt:lpstr>CS50’s Introduction to Programming with Python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CS50’s Introduction to Programming with Python</dc:title>
  <dc:creator>Zakaria</dc:creator>
  <cp:lastModifiedBy>Zakaria</cp:lastModifiedBy>
  <cp:revision>4</cp:revision>
  <dcterms:created xsi:type="dcterms:W3CDTF">2022-07-05T23:40:51Z</dcterms:created>
  <dcterms:modified xsi:type="dcterms:W3CDTF">2022-07-08T22:10:22Z</dcterms:modified>
</cp:coreProperties>
</file>