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1EFE5-96B8-4432-94E1-9DCB13A7E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D2215-71B2-437E-9FAB-1201A23AB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A36B-2C7B-404D-9181-3477DCF3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10371-98A3-4624-A129-ACEDD529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BDF1-9980-4720-B135-1A1F9C17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2C7C-4ACC-4668-BF78-C67E7BE1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DC776-9060-4813-932D-AF92858A0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080A-03B4-4E7C-9BAA-64AF0E26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D549F-D5E7-4017-94FF-DF6FF0E1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FE981-90DC-440C-830E-608C4B9B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18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A900C-D5A6-4947-BF46-2E0A3EBCB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F8B2C-0A61-4E90-A897-D2EBA6DA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CD7C-AB80-4D62-A169-FC860E22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42585-7D37-43EE-9876-41BA7618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40B3-C733-4240-A500-BC088497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07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1837-6330-45D2-A205-5B28588A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D68F-9915-433F-B452-F534D94B5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542AF-DF01-4129-87AD-040B8AF9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F6F25-6C5B-404E-A2E3-7CE597B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3AE34-8F77-4EFC-A995-450004DD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8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03C3-FE87-4B9C-92AB-0FCC45470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34BD6-48EA-49A7-A1DF-A0F852F8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69F7-3319-408C-A120-A82DAF3F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2DBB-4A64-4058-855F-0A805540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341F-2A04-4772-A51E-0D533B6E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ADF4D-48B9-4654-B368-1DF6C066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AD497-8289-453C-A24F-2D4B28D7F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1E412-F743-4D61-8A56-691C8EB7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DBDEA-A26A-45B9-8FDE-4E56D4C78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1ACFD-BB93-4B8B-BA31-D305A696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2315-7069-4F18-9A5F-AD2989BA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078-0096-44FC-B722-F5D7A193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5263-D719-4F54-8E62-679B966DC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6B8F8-BF22-4485-ABA2-777AA15E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B7B33-FE32-4B34-B030-95C240792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4769E-8CE5-41CC-BEC7-155ADA443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0852A-4BDD-40B5-9444-BE1C2BD7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A9848-D7FE-48C6-B944-61B762A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14BFCE-98F4-438E-981A-A33EB394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AD0E-07F7-41DE-8769-BBDA2577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010D1-592B-45B2-8EA3-7722E6FA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F7746-62FD-413C-B935-9F1C9AC8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A2978-96DE-424B-92D2-D6F784B8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1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CFDDD-A488-44A0-B5ED-1F93F857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1DBE8-4AA3-41C3-9AB0-0614F6A69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16821-A82B-4EAA-93EA-6A393BF9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4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795EF-D768-4DEB-B1B3-43299E3A8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118A-250B-4645-B1DE-968F2B433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42CEB-62AA-419B-A94A-CC7C8CB19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96708-0AF9-4AD6-BA02-3307C47D8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F04DD-C344-47DC-9FA7-48F075068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FCBE2-85E4-4C9E-B119-EE297A9FF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3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284F-B7C4-4B22-9707-E47FE3EC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F53A4-0853-4D7E-8E06-29534A813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4F2E0-3134-44D1-83FC-5FA2E5D0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53ABC-A0B0-4797-A5C7-F2DB0B28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1751B-52B1-46A9-84E0-AD760719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40E34-AF1B-4C7D-B2FB-CC198554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530F5-DFC2-47BC-B569-0225EA14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33E2D-1F35-4139-9B65-62B19F7E5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0E07-8656-41A0-B41E-E8E9BE65D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F63A-79B6-477B-BA69-041F32BAA91D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ED6AE-03B8-482E-A6C3-A77DA0DB7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88E2-1EF6-4B56-A707-E43AB0B2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B2F4-89E0-47C6-8313-555BBF36C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2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3F6FE-6160-4CD4-8C46-2F083710921F}"/>
              </a:ext>
            </a:extLst>
          </p:cNvPr>
          <p:cNvSpPr txBox="1"/>
          <p:nvPr/>
        </p:nvSpPr>
        <p:spPr>
          <a:xfrm>
            <a:off x="891988" y="903754"/>
            <a:ext cx="104080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Social Media Usage: Impact on Students’ Mental Health and Academic Collaboration</a:t>
            </a: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Zakaria Hosen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64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Roll: 27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328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2451C-DD0F-46C6-B659-8D0DE761BE57}"/>
              </a:ext>
            </a:extLst>
          </p:cNvPr>
          <p:cNvSpPr txBox="1"/>
          <p:nvPr/>
        </p:nvSpPr>
        <p:spPr>
          <a:xfrm>
            <a:off x="1924050" y="1438275"/>
            <a:ext cx="86677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Directions</a:t>
            </a:r>
          </a:p>
          <a:p>
            <a:pPr algn="just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larger, more diverse sample sizes.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longitudinal impacts of social media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emerging platforms like Discord and their effects.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interventions for promoting healthier usage</a:t>
            </a:r>
          </a:p>
        </p:txBody>
      </p:sp>
    </p:spTree>
    <p:extLst>
      <p:ext uri="{BB962C8B-B14F-4D97-AF65-F5344CB8AC3E}">
        <p14:creationId xmlns:p14="http://schemas.microsoft.com/office/powerpoint/2010/main" val="4174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49EC9DD-56A9-466A-BE37-82EB52E677F9}"/>
              </a:ext>
            </a:extLst>
          </p:cNvPr>
          <p:cNvSpPr/>
          <p:nvPr/>
        </p:nvSpPr>
        <p:spPr>
          <a:xfrm>
            <a:off x="4007223" y="2321004"/>
            <a:ext cx="417755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40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F11B07-0654-484E-8440-CC12D38D8AA7}"/>
              </a:ext>
            </a:extLst>
          </p:cNvPr>
          <p:cNvSpPr txBox="1"/>
          <p:nvPr/>
        </p:nvSpPr>
        <p:spPr>
          <a:xfrm>
            <a:off x="500062" y="1133475"/>
            <a:ext cx="111918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investigates the impact of social media usage on students’ mental health and academic collaboration.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Explores platform usage patterns, daily time spent, primary purposes, and mental health outcomes.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PivotTable analysis in Excel for insights.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strategies for balanced use to promote mental well-being and academic productivity.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29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D5B6A4B-750E-47C2-BC73-3FA2975C1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6637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AE2225-9C04-483D-AEEB-EAC88787996C}"/>
              </a:ext>
            </a:extLst>
          </p:cNvPr>
          <p:cNvSpPr txBox="1"/>
          <p:nvPr/>
        </p:nvSpPr>
        <p:spPr>
          <a:xfrm>
            <a:off x="1314450" y="1228397"/>
            <a:ext cx="1030605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has reshaped communication and learning, offering diverse opportunities and risks.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 studied: Snapchat,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Instagram, LinkedIn, and YouTube.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Analyze usage patterns, correlations, and academic collaboration trends.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 Understand the dual impact of social media on students' lives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99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B6F2C-B2DF-426C-AC37-053577F26E0D}"/>
              </a:ext>
            </a:extLst>
          </p:cNvPr>
          <p:cNvSpPr txBox="1"/>
          <p:nvPr/>
        </p:nvSpPr>
        <p:spPr>
          <a:xfrm>
            <a:off x="1262062" y="1257300"/>
            <a:ext cx="96678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platforms with the highest usage frequency and time.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correlations between social media usage and mental health.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role of social media in academic collaboration.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recommendations for optimized usage.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8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381E4F-2944-43AA-B449-0BB9CDCEDBD5}"/>
              </a:ext>
            </a:extLst>
          </p:cNvPr>
          <p:cNvSpPr txBox="1"/>
          <p:nvPr/>
        </p:nvSpPr>
        <p:spPr>
          <a:xfrm>
            <a:off x="1343025" y="657225"/>
            <a:ext cx="95631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Effects: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and YouTube enhance academic and professional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Moderate, purposeful use supports skill development.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Effects: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Snapchat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linked to higher screen time and stress.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 impacts mental health and academic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47492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80BD6-4B8C-4D9D-AD1C-3EA0893C1A4D}"/>
              </a:ext>
            </a:extLst>
          </p:cNvPr>
          <p:cNvSpPr txBox="1"/>
          <p:nvPr/>
        </p:nvSpPr>
        <p:spPr>
          <a:xfrm>
            <a:off x="1314450" y="1028700"/>
            <a:ext cx="87058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Quantitative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Excel PivotTables.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include platform, frequency, daily usage, primary purpose, academic collaboration, and mental health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Statistical analysis of trends and correlations</a:t>
            </a:r>
          </a:p>
        </p:txBody>
      </p:sp>
    </p:spTree>
    <p:extLst>
      <p:ext uri="{BB962C8B-B14F-4D97-AF65-F5344CB8AC3E}">
        <p14:creationId xmlns:p14="http://schemas.microsoft.com/office/powerpoint/2010/main" val="13171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E7F23-D0AC-4DE4-94A0-8B10D23A030C}"/>
              </a:ext>
            </a:extLst>
          </p:cNvPr>
          <p:cNvSpPr txBox="1"/>
          <p:nvPr/>
        </p:nvSpPr>
        <p:spPr>
          <a:xfrm>
            <a:off x="1423987" y="1228725"/>
            <a:ext cx="9344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Snapchat,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Instagram, LinkedIn, YouTube.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Patterns: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Frequency and daily time spent.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Purposes: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Entertainment, networking,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Impact: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Scaled from -2 (negative) to +2 (positive).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Collaboration: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 for educational activities.</a:t>
            </a:r>
          </a:p>
        </p:txBody>
      </p:sp>
    </p:spTree>
    <p:extLst>
      <p:ext uri="{BB962C8B-B14F-4D97-AF65-F5344CB8AC3E}">
        <p14:creationId xmlns:p14="http://schemas.microsoft.com/office/powerpoint/2010/main" val="3512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7ECEA0-B15B-46C5-AF2E-9C92CBE56C3E}"/>
              </a:ext>
            </a:extLst>
          </p:cNvPr>
          <p:cNvSpPr txBox="1"/>
          <p:nvPr/>
        </p:nvSpPr>
        <p:spPr>
          <a:xfrm>
            <a:off x="1114425" y="1009650"/>
            <a:ext cx="101155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Snapchat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TikTok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high usage but negative mental health impacts.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and YouTube promote academic collaboration and positive outcomes.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usage correlates with reduced productivity and higher stress.</a:t>
            </a:r>
          </a:p>
          <a:p>
            <a:pPr algn="just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Purpose-driven interactions lead to balanced outcomes</a:t>
            </a:r>
          </a:p>
        </p:txBody>
      </p:sp>
    </p:spTree>
    <p:extLst>
      <p:ext uri="{BB962C8B-B14F-4D97-AF65-F5344CB8AC3E}">
        <p14:creationId xmlns:p14="http://schemas.microsoft.com/office/powerpoint/2010/main" val="89064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52CE79-1F75-4D0E-8AD7-DDB283842F9A}"/>
              </a:ext>
            </a:extLst>
          </p:cNvPr>
          <p:cNvSpPr txBox="1"/>
          <p:nvPr/>
        </p:nvSpPr>
        <p:spPr>
          <a:xfrm>
            <a:off x="1600200" y="1371600"/>
            <a:ext cx="93535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/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impacts students both positively and negatively.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Purpose-driven use enhances academic and mental well-being.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Balanced, strategic approaches are essential for maximizing benefits.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research should explore larger datasets and emerging platforms</a:t>
            </a:r>
          </a:p>
        </p:txBody>
      </p:sp>
    </p:spTree>
    <p:extLst>
      <p:ext uri="{BB962C8B-B14F-4D97-AF65-F5344CB8AC3E}">
        <p14:creationId xmlns:p14="http://schemas.microsoft.com/office/powerpoint/2010/main" val="4607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435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Zakaria Hosen Akash</dc:creator>
  <cp:lastModifiedBy>Md Zakaria Hosen Akash</cp:lastModifiedBy>
  <cp:revision>3</cp:revision>
  <dcterms:created xsi:type="dcterms:W3CDTF">2025-01-29T06:44:21Z</dcterms:created>
  <dcterms:modified xsi:type="dcterms:W3CDTF">2025-02-01T13:09:24Z</dcterms:modified>
</cp:coreProperties>
</file>