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P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67C-43DA-CF47-ACF1-5BC2C36E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7DA2B-B56D-DF46-B62C-61D4ECD23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2DB8-58E8-5242-9AED-EAD0D0E4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5BE2-A67F-5646-ABE0-60BFBE9D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3D53-FD12-444D-BCC7-527636DA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3329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C058-2689-8E45-B89C-A9FB8F78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63B3-85B2-2348-A725-6B7E89C07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1226-F1DF-D54D-A9D2-5DF40D37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259D-EADE-2345-B4CD-C98488F5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7AFA-3BB2-284A-9B06-16F24318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6970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33395-C5AA-7049-A916-E5D2B159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A0AA5-A529-044E-AD3E-56734FD35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57C8-17D0-9541-BAA9-B3113831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243F-86DD-E34E-8CB9-74C50465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9C44-43A1-CE43-8478-6A56258A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7722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4C11-B519-764F-BAF5-298867D0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7402-A3A4-BA4A-AE66-56303282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BBD6-D590-0745-A195-C86C860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78D5-99FA-CE4B-A91F-58B9A98D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7A03-F282-8446-9C94-C2E72BD5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370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3008-353E-1449-857B-EAC86504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AA3D7-4CAD-2145-BF69-292C01D0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79A3-31F9-7543-A2FB-570890D2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2D3A-DC0C-174B-8C28-1B6D3733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AA70-C48D-564C-9D2D-92EA95C0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296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6326-0BE0-C742-BE54-1A3FA5F7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5C9D-CF43-8143-BC0D-5D135A90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6057E-4FEF-0145-A52B-E17D0530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49A1-CE68-1E49-935F-6D066AA1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219E-BBED-724F-9829-4F7EDCED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72E-FF22-C14A-927F-5DDB1710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9338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E0D7-ED53-8540-BD53-48148F72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B189-96C5-B349-8E83-10763E9D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8B3E-13B0-9848-AB82-BD707AE43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D542-387A-E649-9457-527526412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BAD04-9DF1-1F4E-BDD6-B4110E1F3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698A-9C23-DA44-A074-5FB53596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FFC05-0160-084F-9C28-94121952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B221D-A8A0-6049-AF00-3135065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78752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ED86-0077-7A4E-A397-79AF5C9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E7CE3-37B9-4749-B369-AF40B95E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E771-5967-DB4C-9B51-2F310BAD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4B45F-E632-4B45-BF2E-F64C36DC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21038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A10DB-6D92-2747-AEDD-B2667EA9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D37A9-A538-C340-A284-AC8C3A2A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89A86-DA07-9445-A479-0852E77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14428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6D58-F92B-C645-89E4-E21B9E1B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A12-48D3-5748-A1D7-0EA651CA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91A13-43F3-AF43-917D-BA93823E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51E8-2B23-404B-B35C-6A619B58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E0CF-325A-3A4C-A2B1-3A786A23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0FD5-7202-2E44-8B77-B984DF2B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6094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ADF-B342-784E-A64E-3B4EC547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223C6-33D3-AF46-9C11-B315BFBE8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2D636-E617-2044-A9F5-9B214910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312E-5908-BA46-8E50-4458021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8130-4AB9-9441-A25D-E141769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3DC1-0332-F641-82A8-0D26C259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23696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A109D-2ECE-194D-B5B7-17935AF5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E1AC5-C587-9644-B999-F4BDE956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52B5-E855-8F46-BE29-C1662F7B0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0712-C10F-1444-AAD5-6550FB0E05C5}" type="datetimeFigureOut">
              <a:rPr lang="en-PS" smtClean="0"/>
              <a:t>1/4/21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DD16-AAF2-3F41-8E3D-C4D0DC62B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E238-1892-D646-B5AB-208FB54A3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C55B-0144-4445-BB6F-D12224C3206F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4210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663-EEE9-9246-8C2E-44E278F0C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S" dirty="0"/>
              <a:t>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06F41-6518-EC4B-85D3-C2E5DBC2E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7108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5B3E-7E47-704F-89D4-B2D9689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Complete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F390-CEE9-FD44-943E-0A3863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456712"/>
          </a:xfrm>
        </p:spPr>
        <p:txBody>
          <a:bodyPr/>
          <a:lstStyle/>
          <a:p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PS" dirty="0"/>
              <a:t>                              .       </a:t>
            </a:r>
          </a:p>
          <a:p>
            <a:pPr marL="0" indent="0">
              <a:buNone/>
            </a:pPr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D60E8-BC17-744B-804D-4643E2BCC56E}"/>
              </a:ext>
            </a:extLst>
          </p:cNvPr>
          <p:cNvSpPr/>
          <p:nvPr/>
        </p:nvSpPr>
        <p:spPr>
          <a:xfrm>
            <a:off x="2974586" y="2303064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</a:t>
            </a:r>
          </a:p>
          <a:p>
            <a:pPr algn="ctr"/>
            <a:r>
              <a:rPr lang="en-PS" dirty="0"/>
              <a:t>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521C1-7BE1-0441-8414-8E902A03034D}"/>
              </a:ext>
            </a:extLst>
          </p:cNvPr>
          <p:cNvSpPr/>
          <p:nvPr/>
        </p:nvSpPr>
        <p:spPr>
          <a:xfrm>
            <a:off x="4997532" y="5068785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D1A1A-3823-0444-BAFC-419CF4FAA69A}"/>
              </a:ext>
            </a:extLst>
          </p:cNvPr>
          <p:cNvSpPr/>
          <p:nvPr/>
        </p:nvSpPr>
        <p:spPr>
          <a:xfrm>
            <a:off x="7667504" y="2322173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  <a:p>
            <a:pPr algn="ctr"/>
            <a:endParaRPr lang="en-P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886583-CB0F-034D-8EB0-55A427AF7C57}"/>
              </a:ext>
            </a:extLst>
          </p:cNvPr>
          <p:cNvSpPr/>
          <p:nvPr/>
        </p:nvSpPr>
        <p:spPr>
          <a:xfrm>
            <a:off x="1270660" y="194755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0A75D6-CAB9-FC42-BD9D-C2A0F1C533AB}"/>
              </a:ext>
            </a:extLst>
          </p:cNvPr>
          <p:cNvSpPr/>
          <p:nvPr/>
        </p:nvSpPr>
        <p:spPr>
          <a:xfrm>
            <a:off x="1100138" y="2713513"/>
            <a:ext cx="1213568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District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E3A76-172A-D241-89C7-F7D84865F7B3}"/>
              </a:ext>
            </a:extLst>
          </p:cNvPr>
          <p:cNvSpPr/>
          <p:nvPr/>
        </p:nvSpPr>
        <p:spPr>
          <a:xfrm>
            <a:off x="1258781" y="35091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Party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F1BA0-A3E5-E642-9925-437EF4D6E90B}"/>
              </a:ext>
            </a:extLst>
          </p:cNvPr>
          <p:cNvSpPr/>
          <p:nvPr/>
        </p:nvSpPr>
        <p:spPr>
          <a:xfrm>
            <a:off x="9140043" y="1577309"/>
            <a:ext cx="1215239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Region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3F2AAA-1839-A94E-8A2E-65402636239A}"/>
              </a:ext>
            </a:extLst>
          </p:cNvPr>
          <p:cNvSpPr/>
          <p:nvPr/>
        </p:nvSpPr>
        <p:spPr>
          <a:xfrm>
            <a:off x="7667504" y="156302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46817B-F7C7-6E4B-9B08-8CF87F3FB3D4}"/>
              </a:ext>
            </a:extLst>
          </p:cNvPr>
          <p:cNvSpPr/>
          <p:nvPr/>
        </p:nvSpPr>
        <p:spPr>
          <a:xfrm>
            <a:off x="1286490" y="4217287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95C29-9443-6B45-8949-979A88729A17}"/>
              </a:ext>
            </a:extLst>
          </p:cNvPr>
          <p:cNvSpPr/>
          <p:nvPr/>
        </p:nvSpPr>
        <p:spPr>
          <a:xfrm>
            <a:off x="7085390" y="60920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297567-1E97-E748-9C25-26C96FC047FE}"/>
              </a:ext>
            </a:extLst>
          </p:cNvPr>
          <p:cNvSpPr/>
          <p:nvPr/>
        </p:nvSpPr>
        <p:spPr>
          <a:xfrm>
            <a:off x="5193475" y="617696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Result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FCC03A-4F1A-DF48-9B0C-02A358F97D22}"/>
              </a:ext>
            </a:extLst>
          </p:cNvPr>
          <p:cNvSpPr/>
          <p:nvPr/>
        </p:nvSpPr>
        <p:spPr>
          <a:xfrm>
            <a:off x="7140406" y="5152592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6FD4919-2EDA-3C42-8B1D-B65D7FBB84E1}"/>
              </a:ext>
            </a:extLst>
          </p:cNvPr>
          <p:cNvSpPr/>
          <p:nvPr/>
        </p:nvSpPr>
        <p:spPr>
          <a:xfrm>
            <a:off x="4921517" y="2258348"/>
            <a:ext cx="2193658" cy="7715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represent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714527D-25D7-374D-996E-9AA54C840993}"/>
              </a:ext>
            </a:extLst>
          </p:cNvPr>
          <p:cNvSpPr/>
          <p:nvPr/>
        </p:nvSpPr>
        <p:spPr>
          <a:xfrm>
            <a:off x="4921517" y="3830602"/>
            <a:ext cx="1871239" cy="96116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vote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2A0A1D-6267-9B40-A118-AAF83135146D}"/>
              </a:ext>
            </a:extLst>
          </p:cNvPr>
          <p:cNvCxnSpPr>
            <a:endCxn id="18" idx="0"/>
          </p:cNvCxnSpPr>
          <p:nvPr/>
        </p:nvCxnSpPr>
        <p:spPr>
          <a:xfrm>
            <a:off x="4338235" y="3015583"/>
            <a:ext cx="1518902" cy="8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D92D2B-7CC0-CC45-B3D1-F353FB76254E}"/>
              </a:ext>
            </a:extLst>
          </p:cNvPr>
          <p:cNvCxnSpPr>
            <a:stCxn id="18" idx="2"/>
          </p:cNvCxnSpPr>
          <p:nvPr/>
        </p:nvCxnSpPr>
        <p:spPr>
          <a:xfrm flipH="1">
            <a:off x="5857136" y="4791762"/>
            <a:ext cx="1" cy="31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A9CEF-71A4-9A4E-A22F-CAFA13A2AA26}"/>
              </a:ext>
            </a:extLst>
          </p:cNvPr>
          <p:cNvSpPr/>
          <p:nvPr/>
        </p:nvSpPr>
        <p:spPr>
          <a:xfrm>
            <a:off x="70853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833C1C-57A1-2D41-BBE8-04D4895EB248}"/>
              </a:ext>
            </a:extLst>
          </p:cNvPr>
          <p:cNvSpPr/>
          <p:nvPr/>
        </p:nvSpPr>
        <p:spPr>
          <a:xfrm>
            <a:off x="5825219" y="460564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8CF0AF-A57F-4A49-AC7D-B906771B3625}"/>
              </a:ext>
            </a:extLst>
          </p:cNvPr>
          <p:cNvSpPr/>
          <p:nvPr/>
        </p:nvSpPr>
        <p:spPr>
          <a:xfrm>
            <a:off x="4495434" y="281757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85E9E-F341-0045-A767-B7F732C8363B}"/>
              </a:ext>
            </a:extLst>
          </p:cNvPr>
          <p:cNvSpPr/>
          <p:nvPr/>
        </p:nvSpPr>
        <p:spPr>
          <a:xfrm>
            <a:off x="43102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A8EED9-14FE-D745-B67B-883C79A4FF2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4447126" y="2644111"/>
            <a:ext cx="47439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A8EC3-04FF-164C-B282-A1E303008AAA}"/>
              </a:ext>
            </a:extLst>
          </p:cNvPr>
          <p:cNvCxnSpPr>
            <a:cxnSpLocks/>
          </p:cNvCxnSpPr>
          <p:nvPr/>
        </p:nvCxnSpPr>
        <p:spPr>
          <a:xfrm flipV="1">
            <a:off x="7085390" y="2606993"/>
            <a:ext cx="582114" cy="1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F8E31E-3B22-304B-866D-D1AB043A6D8D}"/>
              </a:ext>
            </a:extLst>
          </p:cNvPr>
          <p:cNvCxnSpPr/>
          <p:nvPr/>
        </p:nvCxnSpPr>
        <p:spPr>
          <a:xfrm>
            <a:off x="2313706" y="2303064"/>
            <a:ext cx="678565" cy="1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CFE766-AFC1-4841-9EF1-B286CB51A97E}"/>
              </a:ext>
            </a:extLst>
          </p:cNvPr>
          <p:cNvCxnSpPr>
            <a:endCxn id="4" idx="1"/>
          </p:cNvCxnSpPr>
          <p:nvPr/>
        </p:nvCxnSpPr>
        <p:spPr>
          <a:xfrm flipV="1">
            <a:off x="2313706" y="2659324"/>
            <a:ext cx="660880" cy="22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C16CF-2FB3-5F41-97CF-13406FD1A96E}"/>
              </a:ext>
            </a:extLst>
          </p:cNvPr>
          <p:cNvCxnSpPr>
            <a:stCxn id="9" idx="7"/>
          </p:cNvCxnSpPr>
          <p:nvPr/>
        </p:nvCxnSpPr>
        <p:spPr>
          <a:xfrm flipV="1">
            <a:off x="2181177" y="2851463"/>
            <a:ext cx="811094" cy="7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3C4C5C-4714-BE48-88D5-FF64D90E126B}"/>
              </a:ext>
            </a:extLst>
          </p:cNvPr>
          <p:cNvCxnSpPr>
            <a:stCxn id="12" idx="7"/>
          </p:cNvCxnSpPr>
          <p:nvPr/>
        </p:nvCxnSpPr>
        <p:spPr>
          <a:xfrm flipV="1">
            <a:off x="2208886" y="3015583"/>
            <a:ext cx="871311" cy="12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44D947-E534-5F41-9431-751CD54EF378}"/>
              </a:ext>
            </a:extLst>
          </p:cNvPr>
          <p:cNvCxnSpPr>
            <a:stCxn id="11" idx="4"/>
          </p:cNvCxnSpPr>
          <p:nvPr/>
        </p:nvCxnSpPr>
        <p:spPr>
          <a:xfrm>
            <a:off x="8207831" y="2038036"/>
            <a:ext cx="13229" cy="28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0A762B-F150-E543-B73D-2043EDD625B3}"/>
              </a:ext>
            </a:extLst>
          </p:cNvPr>
          <p:cNvCxnSpPr>
            <a:stCxn id="10" idx="4"/>
            <a:endCxn id="6" idx="3"/>
          </p:cNvCxnSpPr>
          <p:nvPr/>
        </p:nvCxnSpPr>
        <p:spPr>
          <a:xfrm flipH="1">
            <a:off x="9140044" y="2052322"/>
            <a:ext cx="607619" cy="62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6F522-1D68-724E-8F8B-7F88C859C77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733802" y="5781304"/>
            <a:ext cx="0" cy="39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E06BC1-0A4A-4D47-B526-5D25FFB810B4}"/>
              </a:ext>
            </a:extLst>
          </p:cNvPr>
          <p:cNvCxnSpPr>
            <a:stCxn id="5" idx="3"/>
            <a:endCxn id="15" idx="2"/>
          </p:cNvCxnSpPr>
          <p:nvPr/>
        </p:nvCxnSpPr>
        <p:spPr>
          <a:xfrm flipV="1">
            <a:off x="6470072" y="5390099"/>
            <a:ext cx="670334" cy="3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4C2FB-7E30-4D41-8A54-7A5BAE18A412}"/>
              </a:ext>
            </a:extLst>
          </p:cNvPr>
          <p:cNvCxnSpPr>
            <a:endCxn id="13" idx="1"/>
          </p:cNvCxnSpPr>
          <p:nvPr/>
        </p:nvCxnSpPr>
        <p:spPr>
          <a:xfrm>
            <a:off x="6470072" y="5781304"/>
            <a:ext cx="773576" cy="38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6C773D-CDE7-DD40-AE8D-38C973BB21CA}"/>
              </a:ext>
            </a:extLst>
          </p:cNvPr>
          <p:cNvCxnSpPr>
            <a:cxnSpLocks/>
          </p:cNvCxnSpPr>
          <p:nvPr/>
        </p:nvCxnSpPr>
        <p:spPr>
          <a:xfrm flipV="1">
            <a:off x="4447126" y="2601247"/>
            <a:ext cx="47439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C3984D-B6B8-914F-9687-3157FD9ABA70}"/>
              </a:ext>
            </a:extLst>
          </p:cNvPr>
          <p:cNvCxnSpPr>
            <a:cxnSpLocks/>
          </p:cNvCxnSpPr>
          <p:nvPr/>
        </p:nvCxnSpPr>
        <p:spPr>
          <a:xfrm flipV="1">
            <a:off x="7109198" y="2659377"/>
            <a:ext cx="582114" cy="1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6BB658-C281-F64B-B6DB-81BD80D08F05}"/>
              </a:ext>
            </a:extLst>
          </p:cNvPr>
          <p:cNvCxnSpPr/>
          <p:nvPr/>
        </p:nvCxnSpPr>
        <p:spPr>
          <a:xfrm flipH="1">
            <a:off x="5923808" y="4772709"/>
            <a:ext cx="1" cy="31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E8914F7-CE7E-3F42-903D-1555D8D90356}"/>
              </a:ext>
            </a:extLst>
          </p:cNvPr>
          <p:cNvSpPr/>
          <p:nvPr/>
        </p:nvSpPr>
        <p:spPr>
          <a:xfrm>
            <a:off x="7292806" y="4061969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How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79DFB-7AEA-7849-BAB6-B0117A7DD5DB}"/>
              </a:ext>
            </a:extLst>
          </p:cNvPr>
          <p:cNvCxnSpPr>
            <a:stCxn id="18" idx="3"/>
            <a:endCxn id="38" idx="2"/>
          </p:cNvCxnSpPr>
          <p:nvPr/>
        </p:nvCxnSpPr>
        <p:spPr>
          <a:xfrm flipV="1">
            <a:off x="6792756" y="4299476"/>
            <a:ext cx="500050" cy="11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B1C448-F943-274A-B47F-E01873076D95}"/>
              </a:ext>
            </a:extLst>
          </p:cNvPr>
          <p:cNvCxnSpPr/>
          <p:nvPr/>
        </p:nvCxnSpPr>
        <p:spPr>
          <a:xfrm>
            <a:off x="4233455" y="3010816"/>
            <a:ext cx="1518902" cy="8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5B3E-7E47-704F-89D4-B2D9689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Complete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F390-CEE9-FD44-943E-0A3863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456712"/>
          </a:xfrm>
        </p:spPr>
        <p:txBody>
          <a:bodyPr/>
          <a:lstStyle/>
          <a:p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PS" dirty="0"/>
              <a:t>                              .       </a:t>
            </a:r>
          </a:p>
          <a:p>
            <a:pPr marL="0" indent="0">
              <a:buNone/>
            </a:pPr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D60E8-BC17-744B-804D-4643E2BCC56E}"/>
              </a:ext>
            </a:extLst>
          </p:cNvPr>
          <p:cNvSpPr/>
          <p:nvPr/>
        </p:nvSpPr>
        <p:spPr>
          <a:xfrm>
            <a:off x="2974586" y="2303064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</a:t>
            </a:r>
          </a:p>
          <a:p>
            <a:pPr algn="ctr"/>
            <a:r>
              <a:rPr lang="en-PS" dirty="0"/>
              <a:t>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521C1-7BE1-0441-8414-8E902A03034D}"/>
              </a:ext>
            </a:extLst>
          </p:cNvPr>
          <p:cNvSpPr/>
          <p:nvPr/>
        </p:nvSpPr>
        <p:spPr>
          <a:xfrm>
            <a:off x="4997532" y="5068785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D1A1A-3823-0444-BAFC-419CF4FAA69A}"/>
              </a:ext>
            </a:extLst>
          </p:cNvPr>
          <p:cNvSpPr/>
          <p:nvPr/>
        </p:nvSpPr>
        <p:spPr>
          <a:xfrm>
            <a:off x="7667504" y="2322173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  <a:p>
            <a:pPr algn="ctr"/>
            <a:endParaRPr lang="en-P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886583-CB0F-034D-8EB0-55A427AF7C57}"/>
              </a:ext>
            </a:extLst>
          </p:cNvPr>
          <p:cNvSpPr/>
          <p:nvPr/>
        </p:nvSpPr>
        <p:spPr>
          <a:xfrm>
            <a:off x="1270660" y="194755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0A75D6-CAB9-FC42-BD9D-C2A0F1C533AB}"/>
              </a:ext>
            </a:extLst>
          </p:cNvPr>
          <p:cNvSpPr/>
          <p:nvPr/>
        </p:nvSpPr>
        <p:spPr>
          <a:xfrm>
            <a:off x="1100138" y="2713513"/>
            <a:ext cx="1213568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District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E3A76-172A-D241-89C7-F7D84865F7B3}"/>
              </a:ext>
            </a:extLst>
          </p:cNvPr>
          <p:cNvSpPr/>
          <p:nvPr/>
        </p:nvSpPr>
        <p:spPr>
          <a:xfrm>
            <a:off x="1258781" y="35091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Party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F1BA0-A3E5-E642-9925-437EF4D6E90B}"/>
              </a:ext>
            </a:extLst>
          </p:cNvPr>
          <p:cNvSpPr/>
          <p:nvPr/>
        </p:nvSpPr>
        <p:spPr>
          <a:xfrm>
            <a:off x="9140043" y="1577309"/>
            <a:ext cx="1215239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Region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3F2AAA-1839-A94E-8A2E-65402636239A}"/>
              </a:ext>
            </a:extLst>
          </p:cNvPr>
          <p:cNvSpPr/>
          <p:nvPr/>
        </p:nvSpPr>
        <p:spPr>
          <a:xfrm>
            <a:off x="7667504" y="156302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46817B-F7C7-6E4B-9B08-8CF87F3FB3D4}"/>
              </a:ext>
            </a:extLst>
          </p:cNvPr>
          <p:cNvSpPr/>
          <p:nvPr/>
        </p:nvSpPr>
        <p:spPr>
          <a:xfrm>
            <a:off x="1286490" y="4217287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95C29-9443-6B45-8949-979A88729A17}"/>
              </a:ext>
            </a:extLst>
          </p:cNvPr>
          <p:cNvSpPr/>
          <p:nvPr/>
        </p:nvSpPr>
        <p:spPr>
          <a:xfrm>
            <a:off x="7085390" y="60920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297567-1E97-E748-9C25-26C96FC047FE}"/>
              </a:ext>
            </a:extLst>
          </p:cNvPr>
          <p:cNvSpPr/>
          <p:nvPr/>
        </p:nvSpPr>
        <p:spPr>
          <a:xfrm>
            <a:off x="5193475" y="617696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Result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FCC03A-4F1A-DF48-9B0C-02A358F97D22}"/>
              </a:ext>
            </a:extLst>
          </p:cNvPr>
          <p:cNvSpPr/>
          <p:nvPr/>
        </p:nvSpPr>
        <p:spPr>
          <a:xfrm>
            <a:off x="7140406" y="5152592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6FD4919-2EDA-3C42-8B1D-B65D7FBB84E1}"/>
              </a:ext>
            </a:extLst>
          </p:cNvPr>
          <p:cNvSpPr/>
          <p:nvPr/>
        </p:nvSpPr>
        <p:spPr>
          <a:xfrm>
            <a:off x="4921517" y="2258348"/>
            <a:ext cx="2193658" cy="7715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represent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9EB90E3-AD79-E646-A223-7A03FA71045E}"/>
              </a:ext>
            </a:extLst>
          </p:cNvPr>
          <p:cNvSpPr/>
          <p:nvPr/>
        </p:nvSpPr>
        <p:spPr>
          <a:xfrm>
            <a:off x="2743319" y="3881995"/>
            <a:ext cx="1871239" cy="96116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sponsor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714527D-25D7-374D-996E-9AA54C840993}"/>
              </a:ext>
            </a:extLst>
          </p:cNvPr>
          <p:cNvSpPr/>
          <p:nvPr/>
        </p:nvSpPr>
        <p:spPr>
          <a:xfrm>
            <a:off x="4921517" y="3830602"/>
            <a:ext cx="1871239" cy="96116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vote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CE4DF7-0984-684C-890A-69C4A5893F16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3678939" y="3015583"/>
            <a:ext cx="31917" cy="8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066C8-E3AF-014C-920E-BC62F45B1EC6}"/>
              </a:ext>
            </a:extLst>
          </p:cNvPr>
          <p:cNvCxnSpPr>
            <a:stCxn id="17" idx="2"/>
            <a:endCxn id="5" idx="1"/>
          </p:cNvCxnSpPr>
          <p:nvPr/>
        </p:nvCxnSpPr>
        <p:spPr>
          <a:xfrm>
            <a:off x="3678939" y="4843155"/>
            <a:ext cx="1318593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2A0A1D-6267-9B40-A118-AAF83135146D}"/>
              </a:ext>
            </a:extLst>
          </p:cNvPr>
          <p:cNvCxnSpPr>
            <a:endCxn id="18" idx="0"/>
          </p:cNvCxnSpPr>
          <p:nvPr/>
        </p:nvCxnSpPr>
        <p:spPr>
          <a:xfrm>
            <a:off x="4338235" y="3015583"/>
            <a:ext cx="1518902" cy="8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D92D2B-7CC0-CC45-B3D1-F353FB76254E}"/>
              </a:ext>
            </a:extLst>
          </p:cNvPr>
          <p:cNvCxnSpPr>
            <a:stCxn id="18" idx="2"/>
          </p:cNvCxnSpPr>
          <p:nvPr/>
        </p:nvCxnSpPr>
        <p:spPr>
          <a:xfrm flipH="1">
            <a:off x="5857136" y="4791762"/>
            <a:ext cx="1" cy="31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A9CEF-71A4-9A4E-A22F-CAFA13A2AA26}"/>
              </a:ext>
            </a:extLst>
          </p:cNvPr>
          <p:cNvSpPr/>
          <p:nvPr/>
        </p:nvSpPr>
        <p:spPr>
          <a:xfrm>
            <a:off x="70853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833C1C-57A1-2D41-BBE8-04D4895EB248}"/>
              </a:ext>
            </a:extLst>
          </p:cNvPr>
          <p:cNvSpPr/>
          <p:nvPr/>
        </p:nvSpPr>
        <p:spPr>
          <a:xfrm>
            <a:off x="5825219" y="460564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8CF0AF-A57F-4A49-AC7D-B906771B3625}"/>
              </a:ext>
            </a:extLst>
          </p:cNvPr>
          <p:cNvSpPr/>
          <p:nvPr/>
        </p:nvSpPr>
        <p:spPr>
          <a:xfrm>
            <a:off x="4495434" y="281757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CEBC37-8D04-854F-883E-6B5FDA9C9169}"/>
              </a:ext>
            </a:extLst>
          </p:cNvPr>
          <p:cNvSpPr/>
          <p:nvPr/>
        </p:nvSpPr>
        <p:spPr>
          <a:xfrm>
            <a:off x="3232596" y="2951516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6CF24-F2D3-E045-B02A-2B94F558E9CB}"/>
              </a:ext>
            </a:extLst>
          </p:cNvPr>
          <p:cNvSpPr/>
          <p:nvPr/>
        </p:nvSpPr>
        <p:spPr>
          <a:xfrm>
            <a:off x="4271774" y="519736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85E9E-F341-0045-A767-B7F732C8363B}"/>
              </a:ext>
            </a:extLst>
          </p:cNvPr>
          <p:cNvSpPr/>
          <p:nvPr/>
        </p:nvSpPr>
        <p:spPr>
          <a:xfrm>
            <a:off x="43102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A8EED9-14FE-D745-B67B-883C79A4FF2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4447126" y="2644111"/>
            <a:ext cx="47439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A8EC3-04FF-164C-B282-A1E303008AAA}"/>
              </a:ext>
            </a:extLst>
          </p:cNvPr>
          <p:cNvCxnSpPr>
            <a:cxnSpLocks/>
          </p:cNvCxnSpPr>
          <p:nvPr/>
        </p:nvCxnSpPr>
        <p:spPr>
          <a:xfrm flipV="1">
            <a:off x="7085390" y="2606993"/>
            <a:ext cx="582114" cy="1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F8E31E-3B22-304B-866D-D1AB043A6D8D}"/>
              </a:ext>
            </a:extLst>
          </p:cNvPr>
          <p:cNvCxnSpPr/>
          <p:nvPr/>
        </p:nvCxnSpPr>
        <p:spPr>
          <a:xfrm>
            <a:off x="2313706" y="2303064"/>
            <a:ext cx="678565" cy="1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CFE766-AFC1-4841-9EF1-B286CB51A97E}"/>
              </a:ext>
            </a:extLst>
          </p:cNvPr>
          <p:cNvCxnSpPr>
            <a:endCxn id="4" idx="1"/>
          </p:cNvCxnSpPr>
          <p:nvPr/>
        </p:nvCxnSpPr>
        <p:spPr>
          <a:xfrm flipV="1">
            <a:off x="2313706" y="2659324"/>
            <a:ext cx="660880" cy="22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C16CF-2FB3-5F41-97CF-13406FD1A96E}"/>
              </a:ext>
            </a:extLst>
          </p:cNvPr>
          <p:cNvCxnSpPr>
            <a:stCxn id="9" idx="7"/>
          </p:cNvCxnSpPr>
          <p:nvPr/>
        </p:nvCxnSpPr>
        <p:spPr>
          <a:xfrm flipV="1">
            <a:off x="2181177" y="2851463"/>
            <a:ext cx="811094" cy="7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3C4C5C-4714-BE48-88D5-FF64D90E126B}"/>
              </a:ext>
            </a:extLst>
          </p:cNvPr>
          <p:cNvCxnSpPr>
            <a:stCxn id="12" idx="7"/>
          </p:cNvCxnSpPr>
          <p:nvPr/>
        </p:nvCxnSpPr>
        <p:spPr>
          <a:xfrm flipV="1">
            <a:off x="2208886" y="3015583"/>
            <a:ext cx="871311" cy="12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44D947-E534-5F41-9431-751CD54EF378}"/>
              </a:ext>
            </a:extLst>
          </p:cNvPr>
          <p:cNvCxnSpPr>
            <a:stCxn id="11" idx="4"/>
          </p:cNvCxnSpPr>
          <p:nvPr/>
        </p:nvCxnSpPr>
        <p:spPr>
          <a:xfrm>
            <a:off x="8207831" y="2038036"/>
            <a:ext cx="13229" cy="28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0A762B-F150-E543-B73D-2043EDD625B3}"/>
              </a:ext>
            </a:extLst>
          </p:cNvPr>
          <p:cNvCxnSpPr>
            <a:stCxn id="10" idx="4"/>
            <a:endCxn id="6" idx="3"/>
          </p:cNvCxnSpPr>
          <p:nvPr/>
        </p:nvCxnSpPr>
        <p:spPr>
          <a:xfrm flipH="1">
            <a:off x="9140044" y="2052322"/>
            <a:ext cx="607619" cy="62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6F522-1D68-724E-8F8B-7F88C859C77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733802" y="5781304"/>
            <a:ext cx="0" cy="39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E06BC1-0A4A-4D47-B526-5D25FFB810B4}"/>
              </a:ext>
            </a:extLst>
          </p:cNvPr>
          <p:cNvCxnSpPr>
            <a:stCxn id="5" idx="3"/>
            <a:endCxn id="15" idx="2"/>
          </p:cNvCxnSpPr>
          <p:nvPr/>
        </p:nvCxnSpPr>
        <p:spPr>
          <a:xfrm flipV="1">
            <a:off x="6470072" y="5390099"/>
            <a:ext cx="670334" cy="3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4C2FB-7E30-4D41-8A54-7A5BAE18A412}"/>
              </a:ext>
            </a:extLst>
          </p:cNvPr>
          <p:cNvCxnSpPr>
            <a:endCxn id="13" idx="1"/>
          </p:cNvCxnSpPr>
          <p:nvPr/>
        </p:nvCxnSpPr>
        <p:spPr>
          <a:xfrm>
            <a:off x="6470072" y="5781304"/>
            <a:ext cx="773576" cy="38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45E17-CD04-4E4A-879A-A1B08695C8F0}"/>
              </a:ext>
            </a:extLst>
          </p:cNvPr>
          <p:cNvCxnSpPr/>
          <p:nvPr/>
        </p:nvCxnSpPr>
        <p:spPr>
          <a:xfrm>
            <a:off x="6792756" y="4286851"/>
            <a:ext cx="736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CD7746-EA8D-A64E-ADE6-3EEFBEC26705}"/>
              </a:ext>
            </a:extLst>
          </p:cNvPr>
          <p:cNvSpPr/>
          <p:nvPr/>
        </p:nvSpPr>
        <p:spPr>
          <a:xfrm>
            <a:off x="7378533" y="404768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How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88A5B5-CE8C-DF4E-B0EA-93387B124124}"/>
              </a:ext>
            </a:extLst>
          </p:cNvPr>
          <p:cNvCxnSpPr>
            <a:cxnSpLocks/>
          </p:cNvCxnSpPr>
          <p:nvPr/>
        </p:nvCxnSpPr>
        <p:spPr>
          <a:xfrm>
            <a:off x="5805241" y="4735164"/>
            <a:ext cx="0" cy="37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1D9D7D-1751-1446-AFDC-366C3E6D18A5}"/>
              </a:ext>
            </a:extLst>
          </p:cNvPr>
          <p:cNvCxnSpPr>
            <a:cxnSpLocks/>
          </p:cNvCxnSpPr>
          <p:nvPr/>
        </p:nvCxnSpPr>
        <p:spPr>
          <a:xfrm>
            <a:off x="4271774" y="3027398"/>
            <a:ext cx="1523446" cy="82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F65FCC-0AD9-7746-A303-3CF665477E67}"/>
              </a:ext>
            </a:extLst>
          </p:cNvPr>
          <p:cNvCxnSpPr/>
          <p:nvPr/>
        </p:nvCxnSpPr>
        <p:spPr>
          <a:xfrm>
            <a:off x="3702747" y="4795529"/>
            <a:ext cx="1318593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8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5B3E-7E47-704F-89D4-B2D9689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Complete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F390-CEE9-FD44-943E-0A3863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456712"/>
          </a:xfrm>
        </p:spPr>
        <p:txBody>
          <a:bodyPr/>
          <a:lstStyle/>
          <a:p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PS" dirty="0"/>
              <a:t>                              .       </a:t>
            </a:r>
          </a:p>
          <a:p>
            <a:pPr marL="0" indent="0">
              <a:buNone/>
            </a:pPr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D60E8-BC17-744B-804D-4643E2BCC56E}"/>
              </a:ext>
            </a:extLst>
          </p:cNvPr>
          <p:cNvSpPr/>
          <p:nvPr/>
        </p:nvSpPr>
        <p:spPr>
          <a:xfrm>
            <a:off x="2974586" y="2303064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</a:t>
            </a:r>
          </a:p>
          <a:p>
            <a:pPr algn="ctr"/>
            <a:r>
              <a:rPr lang="en-PS" dirty="0"/>
              <a:t>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521C1-7BE1-0441-8414-8E902A03034D}"/>
              </a:ext>
            </a:extLst>
          </p:cNvPr>
          <p:cNvSpPr/>
          <p:nvPr/>
        </p:nvSpPr>
        <p:spPr>
          <a:xfrm>
            <a:off x="4997532" y="5068785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D1A1A-3823-0444-BAFC-419CF4FAA69A}"/>
              </a:ext>
            </a:extLst>
          </p:cNvPr>
          <p:cNvSpPr/>
          <p:nvPr/>
        </p:nvSpPr>
        <p:spPr>
          <a:xfrm>
            <a:off x="7667504" y="2322173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  <a:p>
            <a:pPr algn="ctr"/>
            <a:endParaRPr lang="en-P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886583-CB0F-034D-8EB0-55A427AF7C57}"/>
              </a:ext>
            </a:extLst>
          </p:cNvPr>
          <p:cNvSpPr/>
          <p:nvPr/>
        </p:nvSpPr>
        <p:spPr>
          <a:xfrm>
            <a:off x="1270660" y="194755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0A75D6-CAB9-FC42-BD9D-C2A0F1C533AB}"/>
              </a:ext>
            </a:extLst>
          </p:cNvPr>
          <p:cNvSpPr/>
          <p:nvPr/>
        </p:nvSpPr>
        <p:spPr>
          <a:xfrm>
            <a:off x="1100138" y="2713513"/>
            <a:ext cx="1213568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District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E3A76-172A-D241-89C7-F7D84865F7B3}"/>
              </a:ext>
            </a:extLst>
          </p:cNvPr>
          <p:cNvSpPr/>
          <p:nvPr/>
        </p:nvSpPr>
        <p:spPr>
          <a:xfrm>
            <a:off x="1258781" y="35091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Party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F1BA0-A3E5-E642-9925-437EF4D6E90B}"/>
              </a:ext>
            </a:extLst>
          </p:cNvPr>
          <p:cNvSpPr/>
          <p:nvPr/>
        </p:nvSpPr>
        <p:spPr>
          <a:xfrm>
            <a:off x="9140043" y="1577309"/>
            <a:ext cx="1215239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Region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3F2AAA-1839-A94E-8A2E-65402636239A}"/>
              </a:ext>
            </a:extLst>
          </p:cNvPr>
          <p:cNvSpPr/>
          <p:nvPr/>
        </p:nvSpPr>
        <p:spPr>
          <a:xfrm>
            <a:off x="7667504" y="156302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46817B-F7C7-6E4B-9B08-8CF87F3FB3D4}"/>
              </a:ext>
            </a:extLst>
          </p:cNvPr>
          <p:cNvSpPr/>
          <p:nvPr/>
        </p:nvSpPr>
        <p:spPr>
          <a:xfrm>
            <a:off x="1286490" y="4217287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95C29-9443-6B45-8949-979A88729A17}"/>
              </a:ext>
            </a:extLst>
          </p:cNvPr>
          <p:cNvSpPr/>
          <p:nvPr/>
        </p:nvSpPr>
        <p:spPr>
          <a:xfrm>
            <a:off x="7085390" y="60920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297567-1E97-E748-9C25-26C96FC047FE}"/>
              </a:ext>
            </a:extLst>
          </p:cNvPr>
          <p:cNvSpPr/>
          <p:nvPr/>
        </p:nvSpPr>
        <p:spPr>
          <a:xfrm>
            <a:off x="5193475" y="617696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Result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FCC03A-4F1A-DF48-9B0C-02A358F97D22}"/>
              </a:ext>
            </a:extLst>
          </p:cNvPr>
          <p:cNvSpPr/>
          <p:nvPr/>
        </p:nvSpPr>
        <p:spPr>
          <a:xfrm>
            <a:off x="7140406" y="5152592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6FD4919-2EDA-3C42-8B1D-B65D7FBB84E1}"/>
              </a:ext>
            </a:extLst>
          </p:cNvPr>
          <p:cNvSpPr/>
          <p:nvPr/>
        </p:nvSpPr>
        <p:spPr>
          <a:xfrm>
            <a:off x="4921517" y="2258348"/>
            <a:ext cx="2193658" cy="7715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represent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9EB90E3-AD79-E646-A223-7A03FA71045E}"/>
              </a:ext>
            </a:extLst>
          </p:cNvPr>
          <p:cNvSpPr/>
          <p:nvPr/>
        </p:nvSpPr>
        <p:spPr>
          <a:xfrm>
            <a:off x="2743319" y="3881995"/>
            <a:ext cx="1871239" cy="96116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sponsor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714527D-25D7-374D-996E-9AA54C840993}"/>
              </a:ext>
            </a:extLst>
          </p:cNvPr>
          <p:cNvSpPr/>
          <p:nvPr/>
        </p:nvSpPr>
        <p:spPr>
          <a:xfrm>
            <a:off x="4921517" y="3830602"/>
            <a:ext cx="1871239" cy="96116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vote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CE4DF7-0984-684C-890A-69C4A5893F16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3678939" y="3015583"/>
            <a:ext cx="31917" cy="8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066C8-E3AF-014C-920E-BC62F45B1EC6}"/>
              </a:ext>
            </a:extLst>
          </p:cNvPr>
          <p:cNvCxnSpPr>
            <a:stCxn id="17" idx="2"/>
            <a:endCxn id="5" idx="1"/>
          </p:cNvCxnSpPr>
          <p:nvPr/>
        </p:nvCxnSpPr>
        <p:spPr>
          <a:xfrm>
            <a:off x="3678939" y="4843155"/>
            <a:ext cx="1318593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2A0A1D-6267-9B40-A118-AAF83135146D}"/>
              </a:ext>
            </a:extLst>
          </p:cNvPr>
          <p:cNvCxnSpPr>
            <a:endCxn id="18" idx="0"/>
          </p:cNvCxnSpPr>
          <p:nvPr/>
        </p:nvCxnSpPr>
        <p:spPr>
          <a:xfrm>
            <a:off x="4338235" y="3015583"/>
            <a:ext cx="1518902" cy="8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D92D2B-7CC0-CC45-B3D1-F353FB76254E}"/>
              </a:ext>
            </a:extLst>
          </p:cNvPr>
          <p:cNvCxnSpPr>
            <a:stCxn id="18" idx="2"/>
          </p:cNvCxnSpPr>
          <p:nvPr/>
        </p:nvCxnSpPr>
        <p:spPr>
          <a:xfrm flipH="1">
            <a:off x="5857136" y="4791762"/>
            <a:ext cx="1" cy="31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A9CEF-71A4-9A4E-A22F-CAFA13A2AA26}"/>
              </a:ext>
            </a:extLst>
          </p:cNvPr>
          <p:cNvSpPr/>
          <p:nvPr/>
        </p:nvSpPr>
        <p:spPr>
          <a:xfrm>
            <a:off x="70853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833C1C-57A1-2D41-BBE8-04D4895EB248}"/>
              </a:ext>
            </a:extLst>
          </p:cNvPr>
          <p:cNvSpPr/>
          <p:nvPr/>
        </p:nvSpPr>
        <p:spPr>
          <a:xfrm>
            <a:off x="5825219" y="460564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8CF0AF-A57F-4A49-AC7D-B906771B3625}"/>
              </a:ext>
            </a:extLst>
          </p:cNvPr>
          <p:cNvSpPr/>
          <p:nvPr/>
        </p:nvSpPr>
        <p:spPr>
          <a:xfrm>
            <a:off x="4495434" y="281757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CEBC37-8D04-854F-883E-6B5FDA9C9169}"/>
              </a:ext>
            </a:extLst>
          </p:cNvPr>
          <p:cNvSpPr/>
          <p:nvPr/>
        </p:nvSpPr>
        <p:spPr>
          <a:xfrm>
            <a:off x="3232596" y="2951516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6CF24-F2D3-E045-B02A-2B94F558E9CB}"/>
              </a:ext>
            </a:extLst>
          </p:cNvPr>
          <p:cNvSpPr/>
          <p:nvPr/>
        </p:nvSpPr>
        <p:spPr>
          <a:xfrm>
            <a:off x="4271774" y="519736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85E9E-F341-0045-A767-B7F732C8363B}"/>
              </a:ext>
            </a:extLst>
          </p:cNvPr>
          <p:cNvSpPr/>
          <p:nvPr/>
        </p:nvSpPr>
        <p:spPr>
          <a:xfrm>
            <a:off x="43102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A8EED9-14FE-D745-B67B-883C79A4FF2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4447126" y="2644111"/>
            <a:ext cx="47439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A8EC3-04FF-164C-B282-A1E303008AAA}"/>
              </a:ext>
            </a:extLst>
          </p:cNvPr>
          <p:cNvCxnSpPr>
            <a:cxnSpLocks/>
          </p:cNvCxnSpPr>
          <p:nvPr/>
        </p:nvCxnSpPr>
        <p:spPr>
          <a:xfrm flipV="1">
            <a:off x="7085390" y="2606993"/>
            <a:ext cx="582114" cy="1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F8E31E-3B22-304B-866D-D1AB043A6D8D}"/>
              </a:ext>
            </a:extLst>
          </p:cNvPr>
          <p:cNvCxnSpPr/>
          <p:nvPr/>
        </p:nvCxnSpPr>
        <p:spPr>
          <a:xfrm>
            <a:off x="2313706" y="2303064"/>
            <a:ext cx="678565" cy="1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CFE766-AFC1-4841-9EF1-B286CB51A97E}"/>
              </a:ext>
            </a:extLst>
          </p:cNvPr>
          <p:cNvCxnSpPr>
            <a:endCxn id="4" idx="1"/>
          </p:cNvCxnSpPr>
          <p:nvPr/>
        </p:nvCxnSpPr>
        <p:spPr>
          <a:xfrm flipV="1">
            <a:off x="2313706" y="2659324"/>
            <a:ext cx="660880" cy="22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C16CF-2FB3-5F41-97CF-13406FD1A96E}"/>
              </a:ext>
            </a:extLst>
          </p:cNvPr>
          <p:cNvCxnSpPr>
            <a:stCxn id="9" idx="7"/>
          </p:cNvCxnSpPr>
          <p:nvPr/>
        </p:nvCxnSpPr>
        <p:spPr>
          <a:xfrm flipV="1">
            <a:off x="2181177" y="2851463"/>
            <a:ext cx="811094" cy="7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3C4C5C-4714-BE48-88D5-FF64D90E126B}"/>
              </a:ext>
            </a:extLst>
          </p:cNvPr>
          <p:cNvCxnSpPr>
            <a:stCxn id="12" idx="7"/>
          </p:cNvCxnSpPr>
          <p:nvPr/>
        </p:nvCxnSpPr>
        <p:spPr>
          <a:xfrm flipV="1">
            <a:off x="2208886" y="3015583"/>
            <a:ext cx="871311" cy="12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44D947-E534-5F41-9431-751CD54EF378}"/>
              </a:ext>
            </a:extLst>
          </p:cNvPr>
          <p:cNvCxnSpPr>
            <a:stCxn id="11" idx="4"/>
          </p:cNvCxnSpPr>
          <p:nvPr/>
        </p:nvCxnSpPr>
        <p:spPr>
          <a:xfrm>
            <a:off x="8207831" y="2038036"/>
            <a:ext cx="13229" cy="28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0A762B-F150-E543-B73D-2043EDD625B3}"/>
              </a:ext>
            </a:extLst>
          </p:cNvPr>
          <p:cNvCxnSpPr>
            <a:stCxn id="10" idx="4"/>
            <a:endCxn id="6" idx="3"/>
          </p:cNvCxnSpPr>
          <p:nvPr/>
        </p:nvCxnSpPr>
        <p:spPr>
          <a:xfrm flipH="1">
            <a:off x="9140044" y="2052322"/>
            <a:ext cx="607619" cy="62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6F522-1D68-724E-8F8B-7F88C859C77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733802" y="5781304"/>
            <a:ext cx="0" cy="39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E06BC1-0A4A-4D47-B526-5D25FFB810B4}"/>
              </a:ext>
            </a:extLst>
          </p:cNvPr>
          <p:cNvCxnSpPr>
            <a:stCxn id="5" idx="3"/>
            <a:endCxn id="15" idx="2"/>
          </p:cNvCxnSpPr>
          <p:nvPr/>
        </p:nvCxnSpPr>
        <p:spPr>
          <a:xfrm flipV="1">
            <a:off x="6470072" y="5390099"/>
            <a:ext cx="670334" cy="3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4C2FB-7E30-4D41-8A54-7A5BAE18A412}"/>
              </a:ext>
            </a:extLst>
          </p:cNvPr>
          <p:cNvCxnSpPr>
            <a:endCxn id="13" idx="1"/>
          </p:cNvCxnSpPr>
          <p:nvPr/>
        </p:nvCxnSpPr>
        <p:spPr>
          <a:xfrm>
            <a:off x="6470072" y="5781304"/>
            <a:ext cx="773576" cy="38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45E17-CD04-4E4A-879A-A1B08695C8F0}"/>
              </a:ext>
            </a:extLst>
          </p:cNvPr>
          <p:cNvCxnSpPr/>
          <p:nvPr/>
        </p:nvCxnSpPr>
        <p:spPr>
          <a:xfrm>
            <a:off x="6792756" y="4286851"/>
            <a:ext cx="736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CD7746-EA8D-A64E-ADE6-3EEFBEC26705}"/>
              </a:ext>
            </a:extLst>
          </p:cNvPr>
          <p:cNvSpPr/>
          <p:nvPr/>
        </p:nvSpPr>
        <p:spPr>
          <a:xfrm>
            <a:off x="7378533" y="404768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How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88A5B5-CE8C-DF4E-B0EA-93387B124124}"/>
              </a:ext>
            </a:extLst>
          </p:cNvPr>
          <p:cNvCxnSpPr>
            <a:cxnSpLocks/>
          </p:cNvCxnSpPr>
          <p:nvPr/>
        </p:nvCxnSpPr>
        <p:spPr>
          <a:xfrm>
            <a:off x="5805241" y="4735164"/>
            <a:ext cx="0" cy="37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1D9D7D-1751-1446-AFDC-366C3E6D18A5}"/>
              </a:ext>
            </a:extLst>
          </p:cNvPr>
          <p:cNvCxnSpPr>
            <a:cxnSpLocks/>
          </p:cNvCxnSpPr>
          <p:nvPr/>
        </p:nvCxnSpPr>
        <p:spPr>
          <a:xfrm>
            <a:off x="4271774" y="3027398"/>
            <a:ext cx="1523446" cy="82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F65FCC-0AD9-7746-A303-3CF665477E67}"/>
              </a:ext>
            </a:extLst>
          </p:cNvPr>
          <p:cNvCxnSpPr/>
          <p:nvPr/>
        </p:nvCxnSpPr>
        <p:spPr>
          <a:xfrm>
            <a:off x="3702747" y="4795529"/>
            <a:ext cx="1318593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09CF-574D-F64C-841D-4D7C983E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175120"/>
            <a:ext cx="10515600" cy="1012413"/>
          </a:xfrm>
        </p:spPr>
        <p:txBody>
          <a:bodyPr/>
          <a:lstStyle/>
          <a:p>
            <a:r>
              <a:rPr lang="en-PS" dirty="0"/>
              <a:t>                     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DBC1-57E5-6C41-A660-43FC6DB6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187533"/>
            <a:ext cx="10515600" cy="5320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Design an ER schema for keeping track of information about votes taken in the U.S. House of Representatives during the current two-year congress- </a:t>
            </a:r>
            <a:r>
              <a:rPr lang="en-US" dirty="0" err="1"/>
              <a:t>ional</a:t>
            </a:r>
            <a:r>
              <a:rPr lang="en-US" dirty="0"/>
              <a:t> session. The database needs to keep track of each U.S. STATE’s Name (e.g., ‘Texas’, ‘New York’, ‘California’) and include the Region of the state (whose domain is {‘Northeast’, ‘Midwest’, ‘Southeast’, ‘Southwest’, ‘West’}). Each CONGRESS_PERSON in the House of Representatives is described by his or her Name, plus the District represented, the </a:t>
            </a:r>
            <a:r>
              <a:rPr lang="en-US" dirty="0" err="1"/>
              <a:t>Start_date</a:t>
            </a:r>
            <a:r>
              <a:rPr lang="en-US" dirty="0"/>
              <a:t> when the con- </a:t>
            </a:r>
            <a:r>
              <a:rPr lang="en-US" dirty="0" err="1"/>
              <a:t>gressperson</a:t>
            </a:r>
            <a:r>
              <a:rPr lang="en-US" dirty="0"/>
              <a:t> was first elected, and the political Party to which he or she belongs (whose domain is {‘Republican’, ‘Democrat’, ‘Independent’, ‘Other’}). The database keeps track of each BILL (i.e., proposed law), including the </a:t>
            </a:r>
            <a:r>
              <a:rPr lang="en-US" dirty="0" err="1"/>
              <a:t>Bill_name</a:t>
            </a:r>
            <a:r>
              <a:rPr lang="en-US" dirty="0"/>
              <a:t>, the </a:t>
            </a:r>
            <a:r>
              <a:rPr lang="en-US" dirty="0" err="1"/>
              <a:t>Date_of_vote</a:t>
            </a:r>
            <a:r>
              <a:rPr lang="en-US" dirty="0"/>
              <a:t> on the bill, whether the bill </a:t>
            </a:r>
            <a:r>
              <a:rPr lang="en-US" dirty="0" err="1"/>
              <a:t>Passed_or_failed</a:t>
            </a:r>
            <a:r>
              <a:rPr lang="en-US" dirty="0"/>
              <a:t> (whose domain is {‘Yes’, ‘No’}), and the Sponsor (the congressperson(s) who sponsored—that is, proposed—the bill). The data- base also keeps track of how each congressperson voted on each bill (domain f Vote attribute is {‘Yes’, ‘No’, ‘Abstain’, ‘Absent’}). Draw an ER schema diagram for this application. State clearly any assumptions you make. </a:t>
            </a:r>
          </a:p>
          <a:p>
            <a:endParaRPr lang="en-US" dirty="0">
              <a:effectLst/>
            </a:endParaRPr>
          </a:p>
          <a:p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20598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68FF-DDA1-534F-A987-D1A6FB7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4A71-9870-E747-AC28-F3712B20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S" dirty="0"/>
              <a:t>State: Name, region.</a:t>
            </a:r>
          </a:p>
          <a:p>
            <a:r>
              <a:rPr lang="en-PS" dirty="0"/>
              <a:t>Congress man: Name, District, start_date, party.</a:t>
            </a:r>
          </a:p>
          <a:p>
            <a:r>
              <a:rPr lang="en-PS" dirty="0"/>
              <a:t>Bill: Name, Date_of_vote, Result (passed/failed).</a:t>
            </a:r>
          </a:p>
          <a:p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240550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4C2E-4DCA-5649-BBED-2FE5D01D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271"/>
          </a:xfrm>
        </p:spPr>
        <p:txBody>
          <a:bodyPr>
            <a:normAutofit fontScale="90000"/>
          </a:bodyPr>
          <a:lstStyle/>
          <a:p>
            <a:r>
              <a:rPr lang="en-PS" dirty="0"/>
              <a:t>ER representation of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6A9C-D1C8-C54B-8A39-6A969BF1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025057"/>
          </a:xfrm>
        </p:spPr>
        <p:txBody>
          <a:bodyPr/>
          <a:lstStyle/>
          <a:p>
            <a:pPr marL="0" indent="0">
              <a:buNone/>
            </a:pPr>
            <a:endParaRPr lang="en-P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F76C1-9863-484E-8DE7-432B172FD9D2}"/>
              </a:ext>
            </a:extLst>
          </p:cNvPr>
          <p:cNvSpPr/>
          <p:nvPr/>
        </p:nvSpPr>
        <p:spPr>
          <a:xfrm>
            <a:off x="2375065" y="1852551"/>
            <a:ext cx="1971304" cy="90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 man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6CC64-63BC-0244-88AA-29817FAD9315}"/>
              </a:ext>
            </a:extLst>
          </p:cNvPr>
          <p:cNvSpPr/>
          <p:nvPr/>
        </p:nvSpPr>
        <p:spPr>
          <a:xfrm>
            <a:off x="1330037" y="3133105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/>
              <a:t>Party</a:t>
            </a:r>
            <a:endParaRPr lang="en-P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2EC483-4B1F-C848-8649-36B963067200}"/>
              </a:ext>
            </a:extLst>
          </p:cNvPr>
          <p:cNvSpPr/>
          <p:nvPr/>
        </p:nvSpPr>
        <p:spPr>
          <a:xfrm>
            <a:off x="3027217" y="3290361"/>
            <a:ext cx="1711038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Start_date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5FCC5E-EDCB-1F4B-B456-0E48E97244F8}"/>
              </a:ext>
            </a:extLst>
          </p:cNvPr>
          <p:cNvSpPr/>
          <p:nvPr/>
        </p:nvSpPr>
        <p:spPr>
          <a:xfrm>
            <a:off x="5044569" y="2384960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District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EF8F64-AFE4-9E49-B3E9-CDFB62E625C4}"/>
              </a:ext>
            </a:extLst>
          </p:cNvPr>
          <p:cNvSpPr/>
          <p:nvPr/>
        </p:nvSpPr>
        <p:spPr>
          <a:xfrm>
            <a:off x="4973255" y="1555667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3AF33-72AC-914C-850E-53A083166C2F}"/>
              </a:ext>
            </a:extLst>
          </p:cNvPr>
          <p:cNvCxnSpPr>
            <a:endCxn id="9" idx="2"/>
          </p:cNvCxnSpPr>
          <p:nvPr/>
        </p:nvCxnSpPr>
        <p:spPr>
          <a:xfrm flipV="1">
            <a:off x="4346369" y="1929740"/>
            <a:ext cx="626886" cy="226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CCAB28-3033-2F42-BD5D-6ED8ACE3D60B}"/>
              </a:ext>
            </a:extLst>
          </p:cNvPr>
          <p:cNvCxnSpPr>
            <a:endCxn id="8" idx="2"/>
          </p:cNvCxnSpPr>
          <p:nvPr/>
        </p:nvCxnSpPr>
        <p:spPr>
          <a:xfrm>
            <a:off x="4346369" y="2636321"/>
            <a:ext cx="698200" cy="12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82D4EC-4ACD-D94F-9B8C-BCF24EAFD452}"/>
              </a:ext>
            </a:extLst>
          </p:cNvPr>
          <p:cNvCxnSpPr/>
          <p:nvPr/>
        </p:nvCxnSpPr>
        <p:spPr>
          <a:xfrm>
            <a:off x="3728852" y="2755075"/>
            <a:ext cx="0" cy="55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4E0CC8-36EC-8641-963A-403E7969B953}"/>
              </a:ext>
            </a:extLst>
          </p:cNvPr>
          <p:cNvCxnSpPr/>
          <p:nvPr/>
        </p:nvCxnSpPr>
        <p:spPr>
          <a:xfrm flipH="1">
            <a:off x="2244440" y="2755075"/>
            <a:ext cx="320634" cy="37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1A06A-6FA7-7E45-BCFB-E920E1197906}"/>
              </a:ext>
            </a:extLst>
          </p:cNvPr>
          <p:cNvSpPr/>
          <p:nvPr/>
        </p:nvSpPr>
        <p:spPr>
          <a:xfrm>
            <a:off x="7495772" y="1852550"/>
            <a:ext cx="1971304" cy="90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206D6C-4D31-AA4E-B29B-F8C1923C2B66}"/>
              </a:ext>
            </a:extLst>
          </p:cNvPr>
          <p:cNvSpPr/>
          <p:nvPr/>
        </p:nvSpPr>
        <p:spPr>
          <a:xfrm>
            <a:off x="9840097" y="1949532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Region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2A4274-279A-DC46-A547-123C027E9E81}"/>
              </a:ext>
            </a:extLst>
          </p:cNvPr>
          <p:cNvSpPr/>
          <p:nvPr/>
        </p:nvSpPr>
        <p:spPr>
          <a:xfrm>
            <a:off x="7867897" y="3148937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3CEA0-ECB2-634B-908B-36A8CD172ECF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>
            <a:off x="9467076" y="2303812"/>
            <a:ext cx="373021" cy="1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21CA8C-7AED-FA4E-866A-E732DC8CD36F}"/>
              </a:ext>
            </a:extLst>
          </p:cNvPr>
          <p:cNvCxnSpPr>
            <a:stCxn id="18" idx="2"/>
          </p:cNvCxnSpPr>
          <p:nvPr/>
        </p:nvCxnSpPr>
        <p:spPr>
          <a:xfrm>
            <a:off x="8481424" y="2755074"/>
            <a:ext cx="0" cy="39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68CA93A-0A72-8C41-96B0-3A19B4AED599}"/>
              </a:ext>
            </a:extLst>
          </p:cNvPr>
          <p:cNvSpPr/>
          <p:nvPr/>
        </p:nvSpPr>
        <p:spPr>
          <a:xfrm>
            <a:off x="4973255" y="4896949"/>
            <a:ext cx="1971304" cy="90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6637BD-65DF-4040-A7DF-21B36131637D}"/>
              </a:ext>
            </a:extLst>
          </p:cNvPr>
          <p:cNvSpPr/>
          <p:nvPr/>
        </p:nvSpPr>
        <p:spPr>
          <a:xfrm>
            <a:off x="5276076" y="4067655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Result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7AD056-3CA1-7B47-91C3-41D576F4E6D6}"/>
              </a:ext>
            </a:extLst>
          </p:cNvPr>
          <p:cNvSpPr/>
          <p:nvPr/>
        </p:nvSpPr>
        <p:spPr>
          <a:xfrm>
            <a:off x="3199905" y="4974138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D9765-7351-BB44-A64B-DD7B776EF2A3}"/>
              </a:ext>
            </a:extLst>
          </p:cNvPr>
          <p:cNvSpPr/>
          <p:nvPr/>
        </p:nvSpPr>
        <p:spPr>
          <a:xfrm>
            <a:off x="7555180" y="5014079"/>
            <a:ext cx="1365662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Date_of_vote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46459B-436F-924F-B96B-D39899B6BE71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>
            <a:off x="5958907" y="4815800"/>
            <a:ext cx="0" cy="8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0FCA28-6D65-3140-8EC4-485325E1ED3B}"/>
              </a:ext>
            </a:extLst>
          </p:cNvPr>
          <p:cNvCxnSpPr/>
          <p:nvPr/>
        </p:nvCxnSpPr>
        <p:spPr>
          <a:xfrm>
            <a:off x="4565567" y="5302333"/>
            <a:ext cx="407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6D04E1-86BD-E046-918D-225839F61E4A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6944559" y="5367647"/>
            <a:ext cx="610621" cy="2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56EB-3D4D-DD46-AA8B-12E39C1D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CE4C-F06C-5445-984A-B72EA94B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S" dirty="0"/>
              <a:t>Congress man</a:t>
            </a:r>
            <a:r>
              <a:rPr lang="en-PS" dirty="0">
                <a:solidFill>
                  <a:srgbClr val="FF0000"/>
                </a:solidFill>
              </a:rPr>
              <a:t> represents </a:t>
            </a:r>
            <a:r>
              <a:rPr lang="en-PS" dirty="0"/>
              <a:t>state</a:t>
            </a:r>
          </a:p>
          <a:p>
            <a:r>
              <a:rPr lang="en-PS" dirty="0"/>
              <a:t>Congress man </a:t>
            </a:r>
            <a:r>
              <a:rPr lang="en-PS" dirty="0">
                <a:solidFill>
                  <a:srgbClr val="FF0000"/>
                </a:solidFill>
              </a:rPr>
              <a:t>votes</a:t>
            </a:r>
            <a:r>
              <a:rPr lang="en-PS" dirty="0"/>
              <a:t> on a bill (law)</a:t>
            </a:r>
          </a:p>
          <a:p>
            <a:r>
              <a:rPr lang="en-PS" dirty="0"/>
              <a:t>Congress man </a:t>
            </a:r>
            <a:r>
              <a:rPr lang="en-PS" dirty="0">
                <a:solidFill>
                  <a:srgbClr val="FF0000"/>
                </a:solidFill>
              </a:rPr>
              <a:t>sponsors</a:t>
            </a:r>
            <a:r>
              <a:rPr lang="en-PS" dirty="0"/>
              <a:t> a bill.</a:t>
            </a:r>
          </a:p>
        </p:txBody>
      </p:sp>
    </p:spTree>
    <p:extLst>
      <p:ext uri="{BB962C8B-B14F-4D97-AF65-F5344CB8AC3E}">
        <p14:creationId xmlns:p14="http://schemas.microsoft.com/office/powerpoint/2010/main" val="4259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4F98-B973-9D4C-A86E-576C5E0B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ER Representation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9E13-461E-7645-98F1-D86F0C45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S" dirty="0"/>
              <a:t>                                        1				N			</a:t>
            </a:r>
          </a:p>
          <a:p>
            <a:pPr marL="0" indent="0">
              <a:buNone/>
            </a:pPr>
            <a:endParaRPr lang="en-PS" dirty="0"/>
          </a:p>
          <a:p>
            <a:pPr marL="0" indent="0">
              <a:buNone/>
            </a:pPr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N                                     N</a:t>
            </a:r>
          </a:p>
          <a:p>
            <a:pPr marL="0" indent="0">
              <a:buNone/>
            </a:pPr>
            <a:endParaRPr lang="en-PS" dirty="0"/>
          </a:p>
          <a:p>
            <a:pPr marL="0" indent="0">
              <a:buNone/>
            </a:pPr>
            <a:endParaRPr lang="en-PS" dirty="0"/>
          </a:p>
          <a:p>
            <a:pPr marL="0" indent="0">
              <a:buNone/>
            </a:pPr>
            <a:r>
              <a:rPr lang="en-PS" dirty="0"/>
              <a:t> 	                             N                                    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09D44-BD59-4548-8B28-98C79974F4A2}"/>
              </a:ext>
            </a:extLst>
          </p:cNvPr>
          <p:cNvSpPr/>
          <p:nvPr/>
        </p:nvSpPr>
        <p:spPr>
          <a:xfrm>
            <a:off x="1793174" y="2113808"/>
            <a:ext cx="2113808" cy="9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 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BFF76-D2FB-D14F-BF31-DC17FE340F76}"/>
              </a:ext>
            </a:extLst>
          </p:cNvPr>
          <p:cNvSpPr/>
          <p:nvPr/>
        </p:nvSpPr>
        <p:spPr>
          <a:xfrm>
            <a:off x="7800109" y="2113808"/>
            <a:ext cx="2113808" cy="9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6064AFE-1007-EB42-86C6-DC66E68D3214}"/>
              </a:ext>
            </a:extLst>
          </p:cNvPr>
          <p:cNvSpPr/>
          <p:nvPr/>
        </p:nvSpPr>
        <p:spPr>
          <a:xfrm>
            <a:off x="4595752" y="2113808"/>
            <a:ext cx="2351314" cy="9737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92B14A-4F74-374E-A76F-5B53D8CBBA3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06982" y="2600696"/>
            <a:ext cx="68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2CDBEB-C34B-5747-9E6D-3FF76D8012D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47066" y="2593648"/>
            <a:ext cx="853043" cy="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235834-DD4B-4E4A-A37A-680B56893DC7}"/>
              </a:ext>
            </a:extLst>
          </p:cNvPr>
          <p:cNvSpPr/>
          <p:nvPr/>
        </p:nvSpPr>
        <p:spPr>
          <a:xfrm>
            <a:off x="1793174" y="3487206"/>
            <a:ext cx="2113808" cy="9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 man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F16BD-959C-7D4D-A99D-A762278B36AE}"/>
              </a:ext>
            </a:extLst>
          </p:cNvPr>
          <p:cNvSpPr/>
          <p:nvPr/>
        </p:nvSpPr>
        <p:spPr>
          <a:xfrm>
            <a:off x="1793174" y="4947869"/>
            <a:ext cx="2113808" cy="9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 man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0FA255-CF19-5142-BF98-ED23A2676DAE}"/>
              </a:ext>
            </a:extLst>
          </p:cNvPr>
          <p:cNvSpPr/>
          <p:nvPr/>
        </p:nvSpPr>
        <p:spPr>
          <a:xfrm>
            <a:off x="7800109" y="3538847"/>
            <a:ext cx="2113808" cy="9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C0B2-0558-E948-A0A8-28B54CB64E75}"/>
              </a:ext>
            </a:extLst>
          </p:cNvPr>
          <p:cNvSpPr/>
          <p:nvPr/>
        </p:nvSpPr>
        <p:spPr>
          <a:xfrm>
            <a:off x="7800109" y="5066963"/>
            <a:ext cx="2113808" cy="973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3405D0D-C7FC-E243-B8B1-75B856ABB599}"/>
              </a:ext>
            </a:extLst>
          </p:cNvPr>
          <p:cNvSpPr/>
          <p:nvPr/>
        </p:nvSpPr>
        <p:spPr>
          <a:xfrm>
            <a:off x="4654139" y="3550973"/>
            <a:ext cx="2351314" cy="9737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Sponsor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22872EE-CD74-2F41-BBC0-5FE58488E1A0}"/>
              </a:ext>
            </a:extLst>
          </p:cNvPr>
          <p:cNvSpPr/>
          <p:nvPr/>
        </p:nvSpPr>
        <p:spPr>
          <a:xfrm>
            <a:off x="4688777" y="4947869"/>
            <a:ext cx="2351314" cy="9737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vote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E19CB6-AF10-9140-A0E0-C8F7CDB4D5E6}"/>
              </a:ext>
            </a:extLst>
          </p:cNvPr>
          <p:cNvCxnSpPr>
            <a:cxnSpLocks/>
          </p:cNvCxnSpPr>
          <p:nvPr/>
        </p:nvCxnSpPr>
        <p:spPr>
          <a:xfrm>
            <a:off x="3929744" y="4037610"/>
            <a:ext cx="68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680F98-313A-724C-ACC0-BCF4DEE4853E}"/>
              </a:ext>
            </a:extLst>
          </p:cNvPr>
          <p:cNvCxnSpPr>
            <a:cxnSpLocks/>
          </p:cNvCxnSpPr>
          <p:nvPr/>
        </p:nvCxnSpPr>
        <p:spPr>
          <a:xfrm>
            <a:off x="3906982" y="5434757"/>
            <a:ext cx="68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317A38-FDCB-094E-853E-B25049EFB5A2}"/>
              </a:ext>
            </a:extLst>
          </p:cNvPr>
          <p:cNvCxnSpPr>
            <a:cxnSpLocks/>
          </p:cNvCxnSpPr>
          <p:nvPr/>
        </p:nvCxnSpPr>
        <p:spPr>
          <a:xfrm flipV="1">
            <a:off x="6976756" y="5406718"/>
            <a:ext cx="853044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786115-41DE-864A-A048-0780E39E83AC}"/>
              </a:ext>
            </a:extLst>
          </p:cNvPr>
          <p:cNvCxnSpPr>
            <a:cxnSpLocks/>
          </p:cNvCxnSpPr>
          <p:nvPr/>
        </p:nvCxnSpPr>
        <p:spPr>
          <a:xfrm flipV="1">
            <a:off x="7001496" y="4018147"/>
            <a:ext cx="853044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3CAD35-48B1-ED45-A7A3-E93D2C15FE16}"/>
              </a:ext>
            </a:extLst>
          </p:cNvPr>
          <p:cNvCxnSpPr/>
          <p:nvPr/>
        </p:nvCxnSpPr>
        <p:spPr>
          <a:xfrm>
            <a:off x="3906982" y="2565071"/>
            <a:ext cx="781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93F7EC-BDA5-9241-8E9E-966BCB5994F3}"/>
              </a:ext>
            </a:extLst>
          </p:cNvPr>
          <p:cNvCxnSpPr>
            <a:cxnSpLocks/>
          </p:cNvCxnSpPr>
          <p:nvPr/>
        </p:nvCxnSpPr>
        <p:spPr>
          <a:xfrm>
            <a:off x="6800850" y="2546022"/>
            <a:ext cx="951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2B5DBB-0AF9-C048-AEFC-A60BA928E8D6}"/>
              </a:ext>
            </a:extLst>
          </p:cNvPr>
          <p:cNvCxnSpPr>
            <a:cxnSpLocks/>
          </p:cNvCxnSpPr>
          <p:nvPr/>
        </p:nvCxnSpPr>
        <p:spPr>
          <a:xfrm>
            <a:off x="6997227" y="3986217"/>
            <a:ext cx="85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10B056-C6C6-ED40-91EB-F8503A40999B}"/>
              </a:ext>
            </a:extLst>
          </p:cNvPr>
          <p:cNvCxnSpPr>
            <a:cxnSpLocks/>
          </p:cNvCxnSpPr>
          <p:nvPr/>
        </p:nvCxnSpPr>
        <p:spPr>
          <a:xfrm flipV="1">
            <a:off x="6982939" y="5373317"/>
            <a:ext cx="814449" cy="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3E64A6-7364-4249-8750-5F9779EFBFF5}"/>
              </a:ext>
            </a:extLst>
          </p:cNvPr>
          <p:cNvCxnSpPr>
            <a:cxnSpLocks/>
          </p:cNvCxnSpPr>
          <p:nvPr/>
        </p:nvCxnSpPr>
        <p:spPr>
          <a:xfrm>
            <a:off x="3959368" y="5487141"/>
            <a:ext cx="68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6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5B3E-7E47-704F-89D4-B2D9689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Complete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F390-CEE9-FD44-943E-0A3863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456712"/>
          </a:xfrm>
        </p:spPr>
        <p:txBody>
          <a:bodyPr/>
          <a:lstStyle/>
          <a:p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PS" dirty="0"/>
              <a:t>                              .       </a:t>
            </a:r>
          </a:p>
          <a:p>
            <a:pPr marL="0" indent="0">
              <a:buNone/>
            </a:pPr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D60E8-BC17-744B-804D-4643E2BCC56E}"/>
              </a:ext>
            </a:extLst>
          </p:cNvPr>
          <p:cNvSpPr/>
          <p:nvPr/>
        </p:nvSpPr>
        <p:spPr>
          <a:xfrm>
            <a:off x="2974586" y="2303064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</a:t>
            </a:r>
          </a:p>
          <a:p>
            <a:pPr algn="ctr"/>
            <a:r>
              <a:rPr lang="en-PS" dirty="0"/>
              <a:t>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521C1-7BE1-0441-8414-8E902A03034D}"/>
              </a:ext>
            </a:extLst>
          </p:cNvPr>
          <p:cNvSpPr/>
          <p:nvPr/>
        </p:nvSpPr>
        <p:spPr>
          <a:xfrm>
            <a:off x="4997532" y="5068785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D1A1A-3823-0444-BAFC-419CF4FAA69A}"/>
              </a:ext>
            </a:extLst>
          </p:cNvPr>
          <p:cNvSpPr/>
          <p:nvPr/>
        </p:nvSpPr>
        <p:spPr>
          <a:xfrm>
            <a:off x="7667504" y="2322173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  <a:p>
            <a:pPr algn="ctr"/>
            <a:endParaRPr lang="en-P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886583-CB0F-034D-8EB0-55A427AF7C57}"/>
              </a:ext>
            </a:extLst>
          </p:cNvPr>
          <p:cNvSpPr/>
          <p:nvPr/>
        </p:nvSpPr>
        <p:spPr>
          <a:xfrm>
            <a:off x="1270660" y="194755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0A75D6-CAB9-FC42-BD9D-C2A0F1C533AB}"/>
              </a:ext>
            </a:extLst>
          </p:cNvPr>
          <p:cNvSpPr/>
          <p:nvPr/>
        </p:nvSpPr>
        <p:spPr>
          <a:xfrm>
            <a:off x="1100138" y="2713513"/>
            <a:ext cx="1213568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District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E3A76-172A-D241-89C7-F7D84865F7B3}"/>
              </a:ext>
            </a:extLst>
          </p:cNvPr>
          <p:cNvSpPr/>
          <p:nvPr/>
        </p:nvSpPr>
        <p:spPr>
          <a:xfrm>
            <a:off x="1258781" y="35091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Party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F1BA0-A3E5-E642-9925-437EF4D6E90B}"/>
              </a:ext>
            </a:extLst>
          </p:cNvPr>
          <p:cNvSpPr/>
          <p:nvPr/>
        </p:nvSpPr>
        <p:spPr>
          <a:xfrm>
            <a:off x="9140043" y="1577309"/>
            <a:ext cx="1215239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Region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3F2AAA-1839-A94E-8A2E-65402636239A}"/>
              </a:ext>
            </a:extLst>
          </p:cNvPr>
          <p:cNvSpPr/>
          <p:nvPr/>
        </p:nvSpPr>
        <p:spPr>
          <a:xfrm>
            <a:off x="7667504" y="156302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46817B-F7C7-6E4B-9B08-8CF87F3FB3D4}"/>
              </a:ext>
            </a:extLst>
          </p:cNvPr>
          <p:cNvSpPr/>
          <p:nvPr/>
        </p:nvSpPr>
        <p:spPr>
          <a:xfrm>
            <a:off x="1286490" y="4217287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95C29-9443-6B45-8949-979A88729A17}"/>
              </a:ext>
            </a:extLst>
          </p:cNvPr>
          <p:cNvSpPr/>
          <p:nvPr/>
        </p:nvSpPr>
        <p:spPr>
          <a:xfrm>
            <a:off x="7085390" y="60920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297567-1E97-E748-9C25-26C96FC047FE}"/>
              </a:ext>
            </a:extLst>
          </p:cNvPr>
          <p:cNvSpPr/>
          <p:nvPr/>
        </p:nvSpPr>
        <p:spPr>
          <a:xfrm>
            <a:off x="5193475" y="617696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Result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FCC03A-4F1A-DF48-9B0C-02A358F97D22}"/>
              </a:ext>
            </a:extLst>
          </p:cNvPr>
          <p:cNvSpPr/>
          <p:nvPr/>
        </p:nvSpPr>
        <p:spPr>
          <a:xfrm>
            <a:off x="7140406" y="5152592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F8E31E-3B22-304B-866D-D1AB043A6D8D}"/>
              </a:ext>
            </a:extLst>
          </p:cNvPr>
          <p:cNvCxnSpPr/>
          <p:nvPr/>
        </p:nvCxnSpPr>
        <p:spPr>
          <a:xfrm>
            <a:off x="2313706" y="2303064"/>
            <a:ext cx="678565" cy="1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CFE766-AFC1-4841-9EF1-B286CB51A97E}"/>
              </a:ext>
            </a:extLst>
          </p:cNvPr>
          <p:cNvCxnSpPr>
            <a:endCxn id="4" idx="1"/>
          </p:cNvCxnSpPr>
          <p:nvPr/>
        </p:nvCxnSpPr>
        <p:spPr>
          <a:xfrm flipV="1">
            <a:off x="2313706" y="2659324"/>
            <a:ext cx="660880" cy="22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C16CF-2FB3-5F41-97CF-13406FD1A96E}"/>
              </a:ext>
            </a:extLst>
          </p:cNvPr>
          <p:cNvCxnSpPr>
            <a:stCxn id="9" idx="7"/>
          </p:cNvCxnSpPr>
          <p:nvPr/>
        </p:nvCxnSpPr>
        <p:spPr>
          <a:xfrm flipV="1">
            <a:off x="2181177" y="2851463"/>
            <a:ext cx="811094" cy="7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3C4C5C-4714-BE48-88D5-FF64D90E126B}"/>
              </a:ext>
            </a:extLst>
          </p:cNvPr>
          <p:cNvCxnSpPr>
            <a:stCxn id="12" idx="7"/>
          </p:cNvCxnSpPr>
          <p:nvPr/>
        </p:nvCxnSpPr>
        <p:spPr>
          <a:xfrm flipV="1">
            <a:off x="2208886" y="3015583"/>
            <a:ext cx="871311" cy="12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44D947-E534-5F41-9431-751CD54EF378}"/>
              </a:ext>
            </a:extLst>
          </p:cNvPr>
          <p:cNvCxnSpPr>
            <a:stCxn id="11" idx="4"/>
          </p:cNvCxnSpPr>
          <p:nvPr/>
        </p:nvCxnSpPr>
        <p:spPr>
          <a:xfrm>
            <a:off x="8207831" y="2038036"/>
            <a:ext cx="13229" cy="28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0A762B-F150-E543-B73D-2043EDD625B3}"/>
              </a:ext>
            </a:extLst>
          </p:cNvPr>
          <p:cNvCxnSpPr>
            <a:stCxn id="10" idx="4"/>
            <a:endCxn id="6" idx="3"/>
          </p:cNvCxnSpPr>
          <p:nvPr/>
        </p:nvCxnSpPr>
        <p:spPr>
          <a:xfrm flipH="1">
            <a:off x="9140044" y="2052322"/>
            <a:ext cx="607619" cy="62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6F522-1D68-724E-8F8B-7F88C859C772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733802" y="5781304"/>
            <a:ext cx="0" cy="39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E06BC1-0A4A-4D47-B526-5D25FFB810B4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6470072" y="5390099"/>
            <a:ext cx="670334" cy="3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4C2FB-7E30-4D41-8A54-7A5BAE18A412}"/>
              </a:ext>
            </a:extLst>
          </p:cNvPr>
          <p:cNvCxnSpPr>
            <a:endCxn id="13" idx="1"/>
          </p:cNvCxnSpPr>
          <p:nvPr/>
        </p:nvCxnSpPr>
        <p:spPr>
          <a:xfrm>
            <a:off x="6470072" y="5781304"/>
            <a:ext cx="773576" cy="38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0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5B3E-7E47-704F-89D4-B2D9689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Complete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F390-CEE9-FD44-943E-0A3863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456712"/>
          </a:xfrm>
        </p:spPr>
        <p:txBody>
          <a:bodyPr/>
          <a:lstStyle/>
          <a:p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PS" dirty="0"/>
              <a:t>                              .       </a:t>
            </a:r>
          </a:p>
          <a:p>
            <a:pPr marL="0" indent="0">
              <a:buNone/>
            </a:pPr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D60E8-BC17-744B-804D-4643E2BCC56E}"/>
              </a:ext>
            </a:extLst>
          </p:cNvPr>
          <p:cNvSpPr/>
          <p:nvPr/>
        </p:nvSpPr>
        <p:spPr>
          <a:xfrm>
            <a:off x="2974586" y="2303064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</a:t>
            </a:r>
          </a:p>
          <a:p>
            <a:pPr algn="ctr"/>
            <a:r>
              <a:rPr lang="en-PS" dirty="0"/>
              <a:t>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521C1-7BE1-0441-8414-8E902A03034D}"/>
              </a:ext>
            </a:extLst>
          </p:cNvPr>
          <p:cNvSpPr/>
          <p:nvPr/>
        </p:nvSpPr>
        <p:spPr>
          <a:xfrm>
            <a:off x="4997532" y="5068785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D1A1A-3823-0444-BAFC-419CF4FAA69A}"/>
              </a:ext>
            </a:extLst>
          </p:cNvPr>
          <p:cNvSpPr/>
          <p:nvPr/>
        </p:nvSpPr>
        <p:spPr>
          <a:xfrm>
            <a:off x="7667504" y="2322173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  <a:p>
            <a:pPr algn="ctr"/>
            <a:endParaRPr lang="en-P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886583-CB0F-034D-8EB0-55A427AF7C57}"/>
              </a:ext>
            </a:extLst>
          </p:cNvPr>
          <p:cNvSpPr/>
          <p:nvPr/>
        </p:nvSpPr>
        <p:spPr>
          <a:xfrm>
            <a:off x="1270660" y="194755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0A75D6-CAB9-FC42-BD9D-C2A0F1C533AB}"/>
              </a:ext>
            </a:extLst>
          </p:cNvPr>
          <p:cNvSpPr/>
          <p:nvPr/>
        </p:nvSpPr>
        <p:spPr>
          <a:xfrm>
            <a:off x="1100138" y="2713513"/>
            <a:ext cx="1213568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District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E3A76-172A-D241-89C7-F7D84865F7B3}"/>
              </a:ext>
            </a:extLst>
          </p:cNvPr>
          <p:cNvSpPr/>
          <p:nvPr/>
        </p:nvSpPr>
        <p:spPr>
          <a:xfrm>
            <a:off x="1258781" y="35091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Party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F1BA0-A3E5-E642-9925-437EF4D6E90B}"/>
              </a:ext>
            </a:extLst>
          </p:cNvPr>
          <p:cNvSpPr/>
          <p:nvPr/>
        </p:nvSpPr>
        <p:spPr>
          <a:xfrm>
            <a:off x="9140043" y="1577309"/>
            <a:ext cx="1215239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Region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3F2AAA-1839-A94E-8A2E-65402636239A}"/>
              </a:ext>
            </a:extLst>
          </p:cNvPr>
          <p:cNvSpPr/>
          <p:nvPr/>
        </p:nvSpPr>
        <p:spPr>
          <a:xfrm>
            <a:off x="7667504" y="156302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46817B-F7C7-6E4B-9B08-8CF87F3FB3D4}"/>
              </a:ext>
            </a:extLst>
          </p:cNvPr>
          <p:cNvSpPr/>
          <p:nvPr/>
        </p:nvSpPr>
        <p:spPr>
          <a:xfrm>
            <a:off x="1286490" y="4217287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95C29-9443-6B45-8949-979A88729A17}"/>
              </a:ext>
            </a:extLst>
          </p:cNvPr>
          <p:cNvSpPr/>
          <p:nvPr/>
        </p:nvSpPr>
        <p:spPr>
          <a:xfrm>
            <a:off x="7085390" y="60920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297567-1E97-E748-9C25-26C96FC047FE}"/>
              </a:ext>
            </a:extLst>
          </p:cNvPr>
          <p:cNvSpPr/>
          <p:nvPr/>
        </p:nvSpPr>
        <p:spPr>
          <a:xfrm>
            <a:off x="5193475" y="617696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Result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FCC03A-4F1A-DF48-9B0C-02A358F97D22}"/>
              </a:ext>
            </a:extLst>
          </p:cNvPr>
          <p:cNvSpPr/>
          <p:nvPr/>
        </p:nvSpPr>
        <p:spPr>
          <a:xfrm>
            <a:off x="7140406" y="5152592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6FD4919-2EDA-3C42-8B1D-B65D7FBB84E1}"/>
              </a:ext>
            </a:extLst>
          </p:cNvPr>
          <p:cNvSpPr/>
          <p:nvPr/>
        </p:nvSpPr>
        <p:spPr>
          <a:xfrm>
            <a:off x="4921517" y="2258348"/>
            <a:ext cx="2193658" cy="7715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represent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A9CEF-71A4-9A4E-A22F-CAFA13A2AA26}"/>
              </a:ext>
            </a:extLst>
          </p:cNvPr>
          <p:cNvSpPr/>
          <p:nvPr/>
        </p:nvSpPr>
        <p:spPr>
          <a:xfrm>
            <a:off x="70853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85E9E-F341-0045-A767-B7F732C8363B}"/>
              </a:ext>
            </a:extLst>
          </p:cNvPr>
          <p:cNvSpPr/>
          <p:nvPr/>
        </p:nvSpPr>
        <p:spPr>
          <a:xfrm>
            <a:off x="43102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A8EED9-14FE-D745-B67B-883C79A4FF2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4447126" y="2644111"/>
            <a:ext cx="47439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A8EC3-04FF-164C-B282-A1E303008AAA}"/>
              </a:ext>
            </a:extLst>
          </p:cNvPr>
          <p:cNvCxnSpPr>
            <a:cxnSpLocks/>
          </p:cNvCxnSpPr>
          <p:nvPr/>
        </p:nvCxnSpPr>
        <p:spPr>
          <a:xfrm flipV="1">
            <a:off x="7085390" y="2606993"/>
            <a:ext cx="582114" cy="1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F8E31E-3B22-304B-866D-D1AB043A6D8D}"/>
              </a:ext>
            </a:extLst>
          </p:cNvPr>
          <p:cNvCxnSpPr/>
          <p:nvPr/>
        </p:nvCxnSpPr>
        <p:spPr>
          <a:xfrm>
            <a:off x="2313706" y="2303064"/>
            <a:ext cx="678565" cy="1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CFE766-AFC1-4841-9EF1-B286CB51A97E}"/>
              </a:ext>
            </a:extLst>
          </p:cNvPr>
          <p:cNvCxnSpPr>
            <a:endCxn id="4" idx="1"/>
          </p:cNvCxnSpPr>
          <p:nvPr/>
        </p:nvCxnSpPr>
        <p:spPr>
          <a:xfrm flipV="1">
            <a:off x="2313706" y="2659324"/>
            <a:ext cx="660880" cy="22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C16CF-2FB3-5F41-97CF-13406FD1A96E}"/>
              </a:ext>
            </a:extLst>
          </p:cNvPr>
          <p:cNvCxnSpPr>
            <a:stCxn id="9" idx="7"/>
          </p:cNvCxnSpPr>
          <p:nvPr/>
        </p:nvCxnSpPr>
        <p:spPr>
          <a:xfrm flipV="1">
            <a:off x="2181177" y="2851463"/>
            <a:ext cx="811094" cy="7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3C4C5C-4714-BE48-88D5-FF64D90E126B}"/>
              </a:ext>
            </a:extLst>
          </p:cNvPr>
          <p:cNvCxnSpPr>
            <a:stCxn id="12" idx="7"/>
          </p:cNvCxnSpPr>
          <p:nvPr/>
        </p:nvCxnSpPr>
        <p:spPr>
          <a:xfrm flipV="1">
            <a:off x="2208886" y="3015583"/>
            <a:ext cx="871311" cy="12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44D947-E534-5F41-9431-751CD54EF378}"/>
              </a:ext>
            </a:extLst>
          </p:cNvPr>
          <p:cNvCxnSpPr>
            <a:stCxn id="11" idx="4"/>
          </p:cNvCxnSpPr>
          <p:nvPr/>
        </p:nvCxnSpPr>
        <p:spPr>
          <a:xfrm>
            <a:off x="8207831" y="2038036"/>
            <a:ext cx="13229" cy="28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0A762B-F150-E543-B73D-2043EDD625B3}"/>
              </a:ext>
            </a:extLst>
          </p:cNvPr>
          <p:cNvCxnSpPr>
            <a:stCxn id="10" idx="4"/>
            <a:endCxn id="6" idx="3"/>
          </p:cNvCxnSpPr>
          <p:nvPr/>
        </p:nvCxnSpPr>
        <p:spPr>
          <a:xfrm flipH="1">
            <a:off x="9140044" y="2052322"/>
            <a:ext cx="607619" cy="62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6F522-1D68-724E-8F8B-7F88C859C772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733802" y="5781304"/>
            <a:ext cx="0" cy="39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E06BC1-0A4A-4D47-B526-5D25FFB810B4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6470072" y="5390099"/>
            <a:ext cx="670334" cy="3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4C2FB-7E30-4D41-8A54-7A5BAE18A412}"/>
              </a:ext>
            </a:extLst>
          </p:cNvPr>
          <p:cNvCxnSpPr>
            <a:endCxn id="13" idx="1"/>
          </p:cNvCxnSpPr>
          <p:nvPr/>
        </p:nvCxnSpPr>
        <p:spPr>
          <a:xfrm>
            <a:off x="6470072" y="5781304"/>
            <a:ext cx="773576" cy="38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F3120-F94B-9D4B-89D5-5326D79E4ECD}"/>
              </a:ext>
            </a:extLst>
          </p:cNvPr>
          <p:cNvCxnSpPr>
            <a:cxnSpLocks/>
          </p:cNvCxnSpPr>
          <p:nvPr/>
        </p:nvCxnSpPr>
        <p:spPr>
          <a:xfrm>
            <a:off x="4447126" y="2713513"/>
            <a:ext cx="550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5D6C8D-F4D1-574F-87F9-60344BD39FF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085390" y="2678433"/>
            <a:ext cx="582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3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5B3E-7E47-704F-89D4-B2D9689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Complete 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F390-CEE9-FD44-943E-0A3863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456712"/>
          </a:xfrm>
        </p:spPr>
        <p:txBody>
          <a:bodyPr/>
          <a:lstStyle/>
          <a:p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PS" dirty="0"/>
              <a:t>                              .       </a:t>
            </a:r>
          </a:p>
          <a:p>
            <a:pPr marL="0" indent="0">
              <a:buNone/>
            </a:pPr>
            <a:endParaRPr lang="en-PS" dirty="0"/>
          </a:p>
          <a:p>
            <a:endParaRPr lang="en-PS" dirty="0"/>
          </a:p>
          <a:p>
            <a:pPr marL="0" indent="0">
              <a:buNone/>
            </a:pPr>
            <a:r>
              <a:rPr lang="en-PS" dirty="0"/>
              <a:t>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D60E8-BC17-744B-804D-4643E2BCC56E}"/>
              </a:ext>
            </a:extLst>
          </p:cNvPr>
          <p:cNvSpPr/>
          <p:nvPr/>
        </p:nvSpPr>
        <p:spPr>
          <a:xfrm>
            <a:off x="2974586" y="2303064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Congress</a:t>
            </a:r>
          </a:p>
          <a:p>
            <a:pPr algn="ctr"/>
            <a:r>
              <a:rPr lang="en-PS" dirty="0"/>
              <a:t>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521C1-7BE1-0441-8414-8E902A03034D}"/>
              </a:ext>
            </a:extLst>
          </p:cNvPr>
          <p:cNvSpPr/>
          <p:nvPr/>
        </p:nvSpPr>
        <p:spPr>
          <a:xfrm>
            <a:off x="4997532" y="5068785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Bill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D1A1A-3823-0444-BAFC-419CF4FAA69A}"/>
              </a:ext>
            </a:extLst>
          </p:cNvPr>
          <p:cNvSpPr/>
          <p:nvPr/>
        </p:nvSpPr>
        <p:spPr>
          <a:xfrm>
            <a:off x="7667504" y="2322173"/>
            <a:ext cx="1472540" cy="712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State</a:t>
            </a:r>
          </a:p>
          <a:p>
            <a:pPr algn="ctr"/>
            <a:endParaRPr lang="en-P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886583-CB0F-034D-8EB0-55A427AF7C57}"/>
              </a:ext>
            </a:extLst>
          </p:cNvPr>
          <p:cNvSpPr/>
          <p:nvPr/>
        </p:nvSpPr>
        <p:spPr>
          <a:xfrm>
            <a:off x="1270660" y="194755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0A75D6-CAB9-FC42-BD9D-C2A0F1C533AB}"/>
              </a:ext>
            </a:extLst>
          </p:cNvPr>
          <p:cNvSpPr/>
          <p:nvPr/>
        </p:nvSpPr>
        <p:spPr>
          <a:xfrm>
            <a:off x="1100138" y="2713513"/>
            <a:ext cx="1213568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District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E3A76-172A-D241-89C7-F7D84865F7B3}"/>
              </a:ext>
            </a:extLst>
          </p:cNvPr>
          <p:cNvSpPr/>
          <p:nvPr/>
        </p:nvSpPr>
        <p:spPr>
          <a:xfrm>
            <a:off x="1258781" y="35091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Party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F1BA0-A3E5-E642-9925-437EF4D6E90B}"/>
              </a:ext>
            </a:extLst>
          </p:cNvPr>
          <p:cNvSpPr/>
          <p:nvPr/>
        </p:nvSpPr>
        <p:spPr>
          <a:xfrm>
            <a:off x="9140043" y="1577309"/>
            <a:ext cx="1215239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Region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3F2AAA-1839-A94E-8A2E-65402636239A}"/>
              </a:ext>
            </a:extLst>
          </p:cNvPr>
          <p:cNvSpPr/>
          <p:nvPr/>
        </p:nvSpPr>
        <p:spPr>
          <a:xfrm>
            <a:off x="7667504" y="156302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46817B-F7C7-6E4B-9B08-8CF87F3FB3D4}"/>
              </a:ext>
            </a:extLst>
          </p:cNvPr>
          <p:cNvSpPr/>
          <p:nvPr/>
        </p:nvSpPr>
        <p:spPr>
          <a:xfrm>
            <a:off x="1286490" y="4217287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95C29-9443-6B45-8949-979A88729A17}"/>
              </a:ext>
            </a:extLst>
          </p:cNvPr>
          <p:cNvSpPr/>
          <p:nvPr/>
        </p:nvSpPr>
        <p:spPr>
          <a:xfrm>
            <a:off x="7085390" y="6092061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297567-1E97-E748-9C25-26C96FC047FE}"/>
              </a:ext>
            </a:extLst>
          </p:cNvPr>
          <p:cNvSpPr/>
          <p:nvPr/>
        </p:nvSpPr>
        <p:spPr>
          <a:xfrm>
            <a:off x="5193475" y="6176963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Result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FCC03A-4F1A-DF48-9B0C-02A358F97D22}"/>
              </a:ext>
            </a:extLst>
          </p:cNvPr>
          <p:cNvSpPr/>
          <p:nvPr/>
        </p:nvSpPr>
        <p:spPr>
          <a:xfrm>
            <a:off x="7140406" y="5152592"/>
            <a:ext cx="1080654" cy="475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Date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6FD4919-2EDA-3C42-8B1D-B65D7FBB84E1}"/>
              </a:ext>
            </a:extLst>
          </p:cNvPr>
          <p:cNvSpPr/>
          <p:nvPr/>
        </p:nvSpPr>
        <p:spPr>
          <a:xfrm>
            <a:off x="4921517" y="2258348"/>
            <a:ext cx="2193658" cy="7715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represent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714527D-25D7-374D-996E-9AA54C840993}"/>
              </a:ext>
            </a:extLst>
          </p:cNvPr>
          <p:cNvSpPr/>
          <p:nvPr/>
        </p:nvSpPr>
        <p:spPr>
          <a:xfrm>
            <a:off x="4921517" y="3830602"/>
            <a:ext cx="1871239" cy="96116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vote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2A0A1D-6267-9B40-A118-AAF83135146D}"/>
              </a:ext>
            </a:extLst>
          </p:cNvPr>
          <p:cNvCxnSpPr>
            <a:endCxn id="18" idx="0"/>
          </p:cNvCxnSpPr>
          <p:nvPr/>
        </p:nvCxnSpPr>
        <p:spPr>
          <a:xfrm>
            <a:off x="4338235" y="3015583"/>
            <a:ext cx="1518902" cy="8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D92D2B-7CC0-CC45-B3D1-F353FB76254E}"/>
              </a:ext>
            </a:extLst>
          </p:cNvPr>
          <p:cNvCxnSpPr>
            <a:stCxn id="18" idx="2"/>
          </p:cNvCxnSpPr>
          <p:nvPr/>
        </p:nvCxnSpPr>
        <p:spPr>
          <a:xfrm flipH="1">
            <a:off x="5857136" y="4791762"/>
            <a:ext cx="1" cy="31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A9CEF-71A4-9A4E-A22F-CAFA13A2AA26}"/>
              </a:ext>
            </a:extLst>
          </p:cNvPr>
          <p:cNvSpPr/>
          <p:nvPr/>
        </p:nvSpPr>
        <p:spPr>
          <a:xfrm>
            <a:off x="70853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833C1C-57A1-2D41-BBE8-04D4895EB248}"/>
              </a:ext>
            </a:extLst>
          </p:cNvPr>
          <p:cNvSpPr/>
          <p:nvPr/>
        </p:nvSpPr>
        <p:spPr>
          <a:xfrm>
            <a:off x="5825219" y="460564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8CF0AF-A57F-4A49-AC7D-B906771B3625}"/>
              </a:ext>
            </a:extLst>
          </p:cNvPr>
          <p:cNvSpPr/>
          <p:nvPr/>
        </p:nvSpPr>
        <p:spPr>
          <a:xfrm>
            <a:off x="4495434" y="2817577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85E9E-F341-0045-A767-B7F732C8363B}"/>
              </a:ext>
            </a:extLst>
          </p:cNvPr>
          <p:cNvSpPr/>
          <p:nvPr/>
        </p:nvSpPr>
        <p:spPr>
          <a:xfrm>
            <a:off x="4310290" y="2216882"/>
            <a:ext cx="649743" cy="5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S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A8EED9-14FE-D745-B67B-883C79A4FF2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4447126" y="2644111"/>
            <a:ext cx="47439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A8EC3-04FF-164C-B282-A1E303008AAA}"/>
              </a:ext>
            </a:extLst>
          </p:cNvPr>
          <p:cNvCxnSpPr>
            <a:cxnSpLocks/>
          </p:cNvCxnSpPr>
          <p:nvPr/>
        </p:nvCxnSpPr>
        <p:spPr>
          <a:xfrm flipV="1">
            <a:off x="7085390" y="2606993"/>
            <a:ext cx="582114" cy="1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F8E31E-3B22-304B-866D-D1AB043A6D8D}"/>
              </a:ext>
            </a:extLst>
          </p:cNvPr>
          <p:cNvCxnSpPr/>
          <p:nvPr/>
        </p:nvCxnSpPr>
        <p:spPr>
          <a:xfrm>
            <a:off x="2313706" y="2303064"/>
            <a:ext cx="678565" cy="19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CFE766-AFC1-4841-9EF1-B286CB51A97E}"/>
              </a:ext>
            </a:extLst>
          </p:cNvPr>
          <p:cNvCxnSpPr>
            <a:endCxn id="4" idx="1"/>
          </p:cNvCxnSpPr>
          <p:nvPr/>
        </p:nvCxnSpPr>
        <p:spPr>
          <a:xfrm flipV="1">
            <a:off x="2313706" y="2659324"/>
            <a:ext cx="660880" cy="22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C16CF-2FB3-5F41-97CF-13406FD1A96E}"/>
              </a:ext>
            </a:extLst>
          </p:cNvPr>
          <p:cNvCxnSpPr>
            <a:stCxn id="9" idx="7"/>
          </p:cNvCxnSpPr>
          <p:nvPr/>
        </p:nvCxnSpPr>
        <p:spPr>
          <a:xfrm flipV="1">
            <a:off x="2181177" y="2851463"/>
            <a:ext cx="811094" cy="7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3C4C5C-4714-BE48-88D5-FF64D90E126B}"/>
              </a:ext>
            </a:extLst>
          </p:cNvPr>
          <p:cNvCxnSpPr>
            <a:stCxn id="12" idx="7"/>
          </p:cNvCxnSpPr>
          <p:nvPr/>
        </p:nvCxnSpPr>
        <p:spPr>
          <a:xfrm flipV="1">
            <a:off x="2208886" y="3015583"/>
            <a:ext cx="871311" cy="12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44D947-E534-5F41-9431-751CD54EF378}"/>
              </a:ext>
            </a:extLst>
          </p:cNvPr>
          <p:cNvCxnSpPr>
            <a:stCxn id="11" idx="4"/>
          </p:cNvCxnSpPr>
          <p:nvPr/>
        </p:nvCxnSpPr>
        <p:spPr>
          <a:xfrm>
            <a:off x="8207831" y="2038036"/>
            <a:ext cx="13229" cy="28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0A762B-F150-E543-B73D-2043EDD625B3}"/>
              </a:ext>
            </a:extLst>
          </p:cNvPr>
          <p:cNvCxnSpPr>
            <a:stCxn id="10" idx="4"/>
            <a:endCxn id="6" idx="3"/>
          </p:cNvCxnSpPr>
          <p:nvPr/>
        </p:nvCxnSpPr>
        <p:spPr>
          <a:xfrm flipH="1">
            <a:off x="9140044" y="2052322"/>
            <a:ext cx="607619" cy="62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6F522-1D68-724E-8F8B-7F88C859C77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733802" y="5781304"/>
            <a:ext cx="0" cy="39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E06BC1-0A4A-4D47-B526-5D25FFB810B4}"/>
              </a:ext>
            </a:extLst>
          </p:cNvPr>
          <p:cNvCxnSpPr>
            <a:stCxn id="5" idx="3"/>
            <a:endCxn id="15" idx="2"/>
          </p:cNvCxnSpPr>
          <p:nvPr/>
        </p:nvCxnSpPr>
        <p:spPr>
          <a:xfrm flipV="1">
            <a:off x="6470072" y="5390099"/>
            <a:ext cx="670334" cy="3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4C2FB-7E30-4D41-8A54-7A5BAE18A412}"/>
              </a:ext>
            </a:extLst>
          </p:cNvPr>
          <p:cNvCxnSpPr>
            <a:endCxn id="13" idx="1"/>
          </p:cNvCxnSpPr>
          <p:nvPr/>
        </p:nvCxnSpPr>
        <p:spPr>
          <a:xfrm>
            <a:off x="6470072" y="5781304"/>
            <a:ext cx="773576" cy="38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6C773D-CDE7-DD40-AE8D-38C973BB21CA}"/>
              </a:ext>
            </a:extLst>
          </p:cNvPr>
          <p:cNvCxnSpPr>
            <a:cxnSpLocks/>
          </p:cNvCxnSpPr>
          <p:nvPr/>
        </p:nvCxnSpPr>
        <p:spPr>
          <a:xfrm flipV="1">
            <a:off x="4447126" y="2601247"/>
            <a:ext cx="47439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C3984D-B6B8-914F-9687-3157FD9ABA70}"/>
              </a:ext>
            </a:extLst>
          </p:cNvPr>
          <p:cNvCxnSpPr>
            <a:cxnSpLocks/>
          </p:cNvCxnSpPr>
          <p:nvPr/>
        </p:nvCxnSpPr>
        <p:spPr>
          <a:xfrm flipV="1">
            <a:off x="7109198" y="2659377"/>
            <a:ext cx="582114" cy="1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6BB658-C281-F64B-B6DB-81BD80D08F05}"/>
              </a:ext>
            </a:extLst>
          </p:cNvPr>
          <p:cNvCxnSpPr/>
          <p:nvPr/>
        </p:nvCxnSpPr>
        <p:spPr>
          <a:xfrm flipH="1">
            <a:off x="5923808" y="4772709"/>
            <a:ext cx="1" cy="31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69DF85-391A-9D44-8455-83F5987512B6}"/>
              </a:ext>
            </a:extLst>
          </p:cNvPr>
          <p:cNvCxnSpPr/>
          <p:nvPr/>
        </p:nvCxnSpPr>
        <p:spPr>
          <a:xfrm>
            <a:off x="4276316" y="3025104"/>
            <a:ext cx="1518902" cy="8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9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537</Words>
  <Application>Microsoft Macintosh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ER Model</vt:lpstr>
      <vt:lpstr>                      Problem statement</vt:lpstr>
      <vt:lpstr>Entities</vt:lpstr>
      <vt:lpstr>ER representation of Entities </vt:lpstr>
      <vt:lpstr>Relationships</vt:lpstr>
      <vt:lpstr>ER Representation of Relationships</vt:lpstr>
      <vt:lpstr>Complete ER Diagram</vt:lpstr>
      <vt:lpstr>Complete ER Diagram</vt:lpstr>
      <vt:lpstr>Complete ER Diagram</vt:lpstr>
      <vt:lpstr>Complete ER Diagram</vt:lpstr>
      <vt:lpstr>Complete ER Diagram</vt:lpstr>
      <vt:lpstr>Complete 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Model</dc:title>
  <dc:creator>Osama Salameh</dc:creator>
  <cp:lastModifiedBy>Osama Salameh</cp:lastModifiedBy>
  <cp:revision>10</cp:revision>
  <dcterms:created xsi:type="dcterms:W3CDTF">2020-10-16T08:40:07Z</dcterms:created>
  <dcterms:modified xsi:type="dcterms:W3CDTF">2021-01-04T18:54:33Z</dcterms:modified>
</cp:coreProperties>
</file>