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karia amghare" initials="za" lastIdx="1" clrIdx="0">
    <p:extLst>
      <p:ext uri="{19B8F6BF-5375-455C-9EA6-DF929625EA0E}">
        <p15:presenceInfo xmlns:p15="http://schemas.microsoft.com/office/powerpoint/2012/main" userId="b797368ae9b962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aria amghare" userId="b797368ae9b96202" providerId="LiveId" clId="{C54B3860-EDAF-4473-B980-CF78AC0A365A}"/>
    <pc:docChg chg="undo custSel modSld">
      <pc:chgData name="zakaria amghare" userId="b797368ae9b96202" providerId="LiveId" clId="{C54B3860-EDAF-4473-B980-CF78AC0A365A}" dt="2024-05-19T14:43:51.584" v="205" actId="20577"/>
      <pc:docMkLst>
        <pc:docMk/>
      </pc:docMkLst>
      <pc:sldChg chg="addSp delSp modSp mod">
        <pc:chgData name="zakaria amghare" userId="b797368ae9b96202" providerId="LiveId" clId="{C54B3860-EDAF-4473-B980-CF78AC0A365A}" dt="2024-05-19T14:38:57.808" v="103" actId="20577"/>
        <pc:sldMkLst>
          <pc:docMk/>
          <pc:sldMk cId="2310429817" sldId="258"/>
        </pc:sldMkLst>
        <pc:spChg chg="add mod">
          <ac:chgData name="zakaria amghare" userId="b797368ae9b96202" providerId="LiveId" clId="{C54B3860-EDAF-4473-B980-CF78AC0A365A}" dt="2024-05-19T14:35:10.739" v="65" actId="108"/>
          <ac:spMkLst>
            <pc:docMk/>
            <pc:sldMk cId="2310429817" sldId="258"/>
            <ac:spMk id="3" creationId="{49B8E1AF-D8C4-CEA0-5BCE-0DC0924722AD}"/>
          </ac:spMkLst>
        </pc:spChg>
        <pc:spChg chg="add mod">
          <ac:chgData name="zakaria amghare" userId="b797368ae9b96202" providerId="LiveId" clId="{C54B3860-EDAF-4473-B980-CF78AC0A365A}" dt="2024-05-19T14:33:13.889" v="36" actId="20577"/>
          <ac:spMkLst>
            <pc:docMk/>
            <pc:sldMk cId="2310429817" sldId="258"/>
            <ac:spMk id="5" creationId="{927EE5E5-E956-D8B9-595E-C02C17F081FD}"/>
          </ac:spMkLst>
        </pc:spChg>
        <pc:spChg chg="add mod">
          <ac:chgData name="zakaria amghare" userId="b797368ae9b96202" providerId="LiveId" clId="{C54B3860-EDAF-4473-B980-CF78AC0A365A}" dt="2024-05-19T14:38:44.551" v="94" actId="255"/>
          <ac:spMkLst>
            <pc:docMk/>
            <pc:sldMk cId="2310429817" sldId="258"/>
            <ac:spMk id="6" creationId="{B3602A88-3514-7A0C-F656-E6B1CD5564B6}"/>
          </ac:spMkLst>
        </pc:spChg>
        <pc:spChg chg="add mod">
          <ac:chgData name="zakaria amghare" userId="b797368ae9b96202" providerId="LiveId" clId="{C54B3860-EDAF-4473-B980-CF78AC0A365A}" dt="2024-05-19T14:36:14.721" v="71" actId="1076"/>
          <ac:spMkLst>
            <pc:docMk/>
            <pc:sldMk cId="2310429817" sldId="258"/>
            <ac:spMk id="18" creationId="{48545F9D-A286-FDB4-CEC0-B917A084A107}"/>
          </ac:spMkLst>
        </pc:spChg>
        <pc:spChg chg="add mod">
          <ac:chgData name="zakaria amghare" userId="b797368ae9b96202" providerId="LiveId" clId="{C54B3860-EDAF-4473-B980-CF78AC0A365A}" dt="2024-05-19T14:38:25.351" v="85" actId="1076"/>
          <ac:spMkLst>
            <pc:docMk/>
            <pc:sldMk cId="2310429817" sldId="258"/>
            <ac:spMk id="25" creationId="{6D2E60E3-84E4-9C11-A614-091951B3FFAD}"/>
          </ac:spMkLst>
        </pc:spChg>
        <pc:spChg chg="mod">
          <ac:chgData name="zakaria amghare" userId="b797368ae9b96202" providerId="LiveId" clId="{C54B3860-EDAF-4473-B980-CF78AC0A365A}" dt="2024-05-19T14:38:57.808" v="103" actId="20577"/>
          <ac:spMkLst>
            <pc:docMk/>
            <pc:sldMk cId="2310429817" sldId="258"/>
            <ac:spMk id="156" creationId="{0B849A0B-D282-C65C-FB62-4A17F7A8A734}"/>
          </ac:spMkLst>
        </pc:spChg>
        <pc:spChg chg="mod">
          <ac:chgData name="zakaria amghare" userId="b797368ae9b96202" providerId="LiveId" clId="{C54B3860-EDAF-4473-B980-CF78AC0A365A}" dt="2024-05-19T14:36:06.448" v="69" actId="1076"/>
          <ac:spMkLst>
            <pc:docMk/>
            <pc:sldMk cId="2310429817" sldId="258"/>
            <ac:spMk id="189" creationId="{5C44DE92-ECF7-501B-E099-11DDDD3EF54A}"/>
          </ac:spMkLst>
        </pc:spChg>
        <pc:graphicFrameChg chg="mod">
          <ac:chgData name="zakaria amghare" userId="b797368ae9b96202" providerId="LiveId" clId="{C54B3860-EDAF-4473-B980-CF78AC0A365A}" dt="2024-05-19T14:37:46.895" v="80"/>
          <ac:graphicFrameMkLst>
            <pc:docMk/>
            <pc:sldMk cId="2310429817" sldId="258"/>
            <ac:graphicFrameMk id="4" creationId="{74C2F0D7-8CF8-C741-EE67-0CC5A7B1A107}"/>
          </ac:graphicFrameMkLst>
        </pc:graphicFrameChg>
        <pc:picChg chg="add del mod">
          <ac:chgData name="zakaria amghare" userId="b797368ae9b96202" providerId="LiveId" clId="{C54B3860-EDAF-4473-B980-CF78AC0A365A}" dt="2024-05-19T14:37:24.185" v="76" actId="478"/>
          <ac:picMkLst>
            <pc:docMk/>
            <pc:sldMk cId="2310429817" sldId="258"/>
            <ac:picMk id="20" creationId="{04636CD8-4D11-2B99-8419-C37A1584D7E2}"/>
          </ac:picMkLst>
        </pc:picChg>
        <pc:picChg chg="add del mod">
          <ac:chgData name="zakaria amghare" userId="b797368ae9b96202" providerId="LiveId" clId="{C54B3860-EDAF-4473-B980-CF78AC0A365A}" dt="2024-05-19T14:37:34.421" v="79" actId="478"/>
          <ac:picMkLst>
            <pc:docMk/>
            <pc:sldMk cId="2310429817" sldId="258"/>
            <ac:picMk id="23" creationId="{33E786DE-E570-526E-266E-96C7DEAC9747}"/>
          </ac:picMkLst>
        </pc:picChg>
        <pc:cxnChg chg="add del">
          <ac:chgData name="zakaria amghare" userId="b797368ae9b96202" providerId="LiveId" clId="{C54B3860-EDAF-4473-B980-CF78AC0A365A}" dt="2024-05-19T14:31:50.845" v="16" actId="478"/>
          <ac:cxnSpMkLst>
            <pc:docMk/>
            <pc:sldMk cId="2310429817" sldId="258"/>
            <ac:cxnSpMk id="8" creationId="{4EB0D1DF-26BC-4249-5107-9C0C5842BEBA}"/>
          </ac:cxnSpMkLst>
        </pc:cxnChg>
        <pc:cxnChg chg="add mod">
          <ac:chgData name="zakaria amghare" userId="b797368ae9b96202" providerId="LiveId" clId="{C54B3860-EDAF-4473-B980-CF78AC0A365A}" dt="2024-05-19T14:32:17.360" v="20" actId="14100"/>
          <ac:cxnSpMkLst>
            <pc:docMk/>
            <pc:sldMk cId="2310429817" sldId="258"/>
            <ac:cxnSpMk id="9" creationId="{685080FD-295A-6D88-965C-3B46B5330778}"/>
          </ac:cxnSpMkLst>
        </pc:cxnChg>
        <pc:cxnChg chg="add mod">
          <ac:chgData name="zakaria amghare" userId="b797368ae9b96202" providerId="LiveId" clId="{C54B3860-EDAF-4473-B980-CF78AC0A365A}" dt="2024-05-19T14:32:38.782" v="24" actId="14100"/>
          <ac:cxnSpMkLst>
            <pc:docMk/>
            <pc:sldMk cId="2310429817" sldId="258"/>
            <ac:cxnSpMk id="12" creationId="{EE1BAB96-C864-B892-D8C3-7A19A79542D5}"/>
          </ac:cxnSpMkLst>
        </pc:cxnChg>
        <pc:cxnChg chg="add mod">
          <ac:chgData name="zakaria amghare" userId="b797368ae9b96202" providerId="LiveId" clId="{C54B3860-EDAF-4473-B980-CF78AC0A365A}" dt="2024-05-19T14:32:54.314" v="29" actId="14100"/>
          <ac:cxnSpMkLst>
            <pc:docMk/>
            <pc:sldMk cId="2310429817" sldId="258"/>
            <ac:cxnSpMk id="15" creationId="{94C8E485-D7BA-EFBA-B240-116AA8A7822E}"/>
          </ac:cxnSpMkLst>
        </pc:cxnChg>
      </pc:sldChg>
      <pc:sldChg chg="modSp mod">
        <pc:chgData name="zakaria amghare" userId="b797368ae9b96202" providerId="LiveId" clId="{C54B3860-EDAF-4473-B980-CF78AC0A365A}" dt="2024-05-19T14:43:51.584" v="205" actId="20577"/>
        <pc:sldMkLst>
          <pc:docMk/>
          <pc:sldMk cId="3508257301" sldId="259"/>
        </pc:sldMkLst>
        <pc:spChg chg="mod">
          <ac:chgData name="zakaria amghare" userId="b797368ae9b96202" providerId="LiveId" clId="{C54B3860-EDAF-4473-B980-CF78AC0A365A}" dt="2024-05-19T14:43:51.584" v="205" actId="20577"/>
          <ac:spMkLst>
            <pc:docMk/>
            <pc:sldMk cId="3508257301" sldId="259"/>
            <ac:spMk id="7" creationId="{7F50EFF8-668F-BFB1-90E1-B20A6620D77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3T13:08:07.209" idx="1">
    <p:pos x="8143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5AA19-580A-4A25-9B97-CCCC2829A88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2AAFAC8-D1D8-4720-A51E-F4D73A4DD148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salle</a:t>
          </a:r>
        </a:p>
      </dgm:t>
    </dgm:pt>
    <dgm:pt modelId="{6215AB43-0AEF-42E3-8490-C82BFB25D9B0}" type="parTrans" cxnId="{CDCBCC3E-C20F-43EA-B0A4-234C5E2B1C39}">
      <dgm:prSet/>
      <dgm:spPr/>
      <dgm:t>
        <a:bodyPr/>
        <a:lstStyle/>
        <a:p>
          <a:endParaRPr lang="fr-FR"/>
        </a:p>
      </dgm:t>
    </dgm:pt>
    <dgm:pt modelId="{D6D3BC1B-0BD8-4EB3-945E-39DA084FD7E5}" type="sibTrans" cxnId="{CDCBCC3E-C20F-43EA-B0A4-234C5E2B1C39}">
      <dgm:prSet/>
      <dgm:spPr/>
      <dgm:t>
        <a:bodyPr/>
        <a:lstStyle/>
        <a:p>
          <a:endParaRPr lang="fr-FR"/>
        </a:p>
      </dgm:t>
    </dgm:pt>
    <dgm:pt modelId="{B947BFA5-789C-4366-A0BD-70D6EA1184E2}">
      <dgm:prSet/>
      <dgm:spPr/>
      <dgm:t>
        <a:bodyPr/>
        <a:lstStyle/>
        <a:p>
          <a:r>
            <a:rPr lang="fr-FR" dirty="0"/>
            <a:t>Id-salle </a:t>
          </a:r>
        </a:p>
      </dgm:t>
    </dgm:pt>
    <dgm:pt modelId="{1443419F-4282-4804-BDC4-A80E2098312D}" type="parTrans" cxnId="{C4086E4D-9914-4A1F-8CCC-6E77FF2B7A3D}">
      <dgm:prSet/>
      <dgm:spPr/>
      <dgm:t>
        <a:bodyPr/>
        <a:lstStyle/>
        <a:p>
          <a:endParaRPr lang="fr-FR"/>
        </a:p>
      </dgm:t>
    </dgm:pt>
    <dgm:pt modelId="{71771FD3-01A8-4396-9CC1-FDA4CE3FFAB7}" type="sibTrans" cxnId="{C4086E4D-9914-4A1F-8CCC-6E77FF2B7A3D}">
      <dgm:prSet/>
      <dgm:spPr/>
      <dgm:t>
        <a:bodyPr/>
        <a:lstStyle/>
        <a:p>
          <a:endParaRPr lang="fr-FR"/>
        </a:p>
      </dgm:t>
    </dgm:pt>
    <dgm:pt modelId="{6AD3C6EC-6C5A-4F56-97FF-093832F4A5CA}">
      <dgm:prSet/>
      <dgm:spPr/>
      <dgm:t>
        <a:bodyPr/>
        <a:lstStyle/>
        <a:p>
          <a:r>
            <a:rPr lang="fr-FR" dirty="0"/>
            <a:t>Nom </a:t>
          </a:r>
        </a:p>
      </dgm:t>
    </dgm:pt>
    <dgm:pt modelId="{25805415-A579-41A1-B66C-857356233645}" type="parTrans" cxnId="{5DB1142D-F979-4B8B-849B-827BAC664FAB}">
      <dgm:prSet/>
      <dgm:spPr/>
      <dgm:t>
        <a:bodyPr/>
        <a:lstStyle/>
        <a:p>
          <a:endParaRPr lang="fr-FR"/>
        </a:p>
      </dgm:t>
    </dgm:pt>
    <dgm:pt modelId="{F6630422-4C79-4ECC-A613-00EA3E73F1D1}" type="sibTrans" cxnId="{5DB1142D-F979-4B8B-849B-827BAC664FAB}">
      <dgm:prSet/>
      <dgm:spPr/>
      <dgm:t>
        <a:bodyPr/>
        <a:lstStyle/>
        <a:p>
          <a:endParaRPr lang="fr-FR"/>
        </a:p>
      </dgm:t>
    </dgm:pt>
    <dgm:pt modelId="{35310B75-E412-4449-B16E-4905249B2F4B}">
      <dgm:prSet/>
      <dgm:spPr/>
      <dgm:t>
        <a:bodyPr/>
        <a:lstStyle/>
        <a:p>
          <a:r>
            <a:rPr lang="fr-FR" dirty="0"/>
            <a:t>Capacite </a:t>
          </a:r>
        </a:p>
      </dgm:t>
    </dgm:pt>
    <dgm:pt modelId="{F571C3D5-BE7D-42CB-8A35-95B82392045F}" type="parTrans" cxnId="{4B0C37D7-D681-4469-83FE-B96466504493}">
      <dgm:prSet/>
      <dgm:spPr/>
      <dgm:t>
        <a:bodyPr/>
        <a:lstStyle/>
        <a:p>
          <a:endParaRPr lang="fr-FR"/>
        </a:p>
      </dgm:t>
    </dgm:pt>
    <dgm:pt modelId="{B29ECF04-411D-40E1-B364-695FBB69E059}" type="sibTrans" cxnId="{4B0C37D7-D681-4469-83FE-B96466504493}">
      <dgm:prSet/>
      <dgm:spPr/>
      <dgm:t>
        <a:bodyPr/>
        <a:lstStyle/>
        <a:p>
          <a:endParaRPr lang="fr-FR"/>
        </a:p>
      </dgm:t>
    </dgm:pt>
    <dgm:pt modelId="{A1FDA473-1C8A-42C3-93FE-D1FAFCD42264}">
      <dgm:prSet/>
      <dgm:spPr/>
      <dgm:t>
        <a:bodyPr/>
        <a:lstStyle/>
        <a:p>
          <a:r>
            <a:rPr lang="fr-FR" dirty="0"/>
            <a:t>type</a:t>
          </a:r>
        </a:p>
      </dgm:t>
    </dgm:pt>
    <dgm:pt modelId="{46F99ABB-C9BB-4904-931B-C3E4EB535862}" type="parTrans" cxnId="{B529C52D-67CE-4085-8A7D-868A8475D6E2}">
      <dgm:prSet/>
      <dgm:spPr/>
      <dgm:t>
        <a:bodyPr/>
        <a:lstStyle/>
        <a:p>
          <a:endParaRPr lang="fr-FR"/>
        </a:p>
      </dgm:t>
    </dgm:pt>
    <dgm:pt modelId="{D99BA2B4-2606-4307-9849-AC3326745274}" type="sibTrans" cxnId="{B529C52D-67CE-4085-8A7D-868A8475D6E2}">
      <dgm:prSet/>
      <dgm:spPr/>
      <dgm:t>
        <a:bodyPr/>
        <a:lstStyle/>
        <a:p>
          <a:endParaRPr lang="fr-FR"/>
        </a:p>
      </dgm:t>
    </dgm:pt>
    <dgm:pt modelId="{5C8007AD-81F5-4EEE-9A78-865E2B410F1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jour</a:t>
          </a:r>
        </a:p>
      </dgm:t>
    </dgm:pt>
    <dgm:pt modelId="{51BF5012-F3EE-4903-BD72-8BC398B46A21}" type="parTrans" cxnId="{16972DDF-57F2-4E8A-85E2-D9C3B70BB065}">
      <dgm:prSet/>
      <dgm:spPr/>
      <dgm:t>
        <a:bodyPr/>
        <a:lstStyle/>
        <a:p>
          <a:endParaRPr lang="fr-FR"/>
        </a:p>
      </dgm:t>
    </dgm:pt>
    <dgm:pt modelId="{BC21E396-76C5-4C55-94FE-9D9005E7F671}" type="sibTrans" cxnId="{16972DDF-57F2-4E8A-85E2-D9C3B70BB065}">
      <dgm:prSet/>
      <dgm:spPr/>
      <dgm:t>
        <a:bodyPr/>
        <a:lstStyle/>
        <a:p>
          <a:endParaRPr lang="fr-FR"/>
        </a:p>
      </dgm:t>
    </dgm:pt>
    <dgm:pt modelId="{F4A1BF5B-A17A-4ADF-897E-F755AF520E5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Id-jour</a:t>
          </a:r>
        </a:p>
      </dgm:t>
    </dgm:pt>
    <dgm:pt modelId="{80EA1824-51B9-4F67-AEAB-E45CE3247239}" type="parTrans" cxnId="{B9C7F871-735F-48F2-8C49-3D3181FC7507}">
      <dgm:prSet/>
      <dgm:spPr/>
      <dgm:t>
        <a:bodyPr/>
        <a:lstStyle/>
        <a:p>
          <a:endParaRPr lang="fr-FR"/>
        </a:p>
      </dgm:t>
    </dgm:pt>
    <dgm:pt modelId="{7B42ECBA-8D4F-41E1-B85E-43B94E441D24}" type="sibTrans" cxnId="{B9C7F871-735F-48F2-8C49-3D3181FC7507}">
      <dgm:prSet/>
      <dgm:spPr/>
      <dgm:t>
        <a:bodyPr/>
        <a:lstStyle/>
        <a:p>
          <a:endParaRPr lang="fr-FR"/>
        </a:p>
      </dgm:t>
    </dgm:pt>
    <dgm:pt modelId="{67E521B6-8148-4A35-9D6E-33030B0C60D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Jour de semaine </a:t>
          </a:r>
        </a:p>
      </dgm:t>
    </dgm:pt>
    <dgm:pt modelId="{23044A58-FC40-4F7C-8BCA-B78CCBFD9159}" type="parTrans" cxnId="{01F9D7CD-074B-40FF-84DA-DED83229DCAF}">
      <dgm:prSet/>
      <dgm:spPr/>
      <dgm:t>
        <a:bodyPr/>
        <a:lstStyle/>
        <a:p>
          <a:endParaRPr lang="fr-FR"/>
        </a:p>
      </dgm:t>
    </dgm:pt>
    <dgm:pt modelId="{0E3CE362-457C-4B9B-AA7A-C0BACA79104E}" type="sibTrans" cxnId="{01F9D7CD-074B-40FF-84DA-DED83229DCAF}">
      <dgm:prSet/>
      <dgm:spPr/>
      <dgm:t>
        <a:bodyPr/>
        <a:lstStyle/>
        <a:p>
          <a:endParaRPr lang="fr-FR"/>
        </a:p>
      </dgm:t>
    </dgm:pt>
    <dgm:pt modelId="{29D4274B-68EE-47C1-AC61-69EBB86A330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Volume </a:t>
          </a:r>
          <a:r>
            <a:rPr lang="fr-FR" dirty="0" err="1"/>
            <a:t>horraire</a:t>
          </a:r>
          <a:endParaRPr lang="fr-FR" dirty="0"/>
        </a:p>
      </dgm:t>
    </dgm:pt>
    <dgm:pt modelId="{3D2F9950-B6EB-4493-B846-48D83E823A00}" type="parTrans" cxnId="{2101172E-CF10-4428-B84A-BA7B3DABDD79}">
      <dgm:prSet/>
      <dgm:spPr/>
      <dgm:t>
        <a:bodyPr/>
        <a:lstStyle/>
        <a:p>
          <a:endParaRPr lang="fr-FR"/>
        </a:p>
      </dgm:t>
    </dgm:pt>
    <dgm:pt modelId="{F8C62826-3E2C-48F1-B56A-8653C2D8C1F2}" type="sibTrans" cxnId="{2101172E-CF10-4428-B84A-BA7B3DABDD79}">
      <dgm:prSet/>
      <dgm:spPr/>
      <dgm:t>
        <a:bodyPr/>
        <a:lstStyle/>
        <a:p>
          <a:endParaRPr lang="fr-FR"/>
        </a:p>
      </dgm:t>
    </dgm:pt>
    <dgm:pt modelId="{ADD5CC9A-7EA9-452B-9222-AB6FDB3C38F7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seance</a:t>
          </a:r>
          <a:endParaRPr lang="fr-FR" dirty="0"/>
        </a:p>
      </dgm:t>
    </dgm:pt>
    <dgm:pt modelId="{18F84259-DE20-4CAC-A4DC-62127F36CC54}" type="parTrans" cxnId="{02D456AE-9448-496C-B6E8-960D99BA95DC}">
      <dgm:prSet/>
      <dgm:spPr/>
      <dgm:t>
        <a:bodyPr/>
        <a:lstStyle/>
        <a:p>
          <a:endParaRPr lang="fr-FR"/>
        </a:p>
      </dgm:t>
    </dgm:pt>
    <dgm:pt modelId="{5AA79305-79AC-4540-AF67-4FFABE264330}" type="sibTrans" cxnId="{02D456AE-9448-496C-B6E8-960D99BA95DC}">
      <dgm:prSet/>
      <dgm:spPr/>
      <dgm:t>
        <a:bodyPr/>
        <a:lstStyle/>
        <a:p>
          <a:endParaRPr lang="fr-FR"/>
        </a:p>
      </dgm:t>
    </dgm:pt>
    <dgm:pt modelId="{BA2A1D75-CEFF-49D2-A233-E81A19A2B76F}">
      <dgm:prSet/>
      <dgm:spPr/>
      <dgm:t>
        <a:bodyPr/>
        <a:lstStyle/>
        <a:p>
          <a:r>
            <a:rPr lang="fr-FR" dirty="0"/>
            <a:t>Id-</a:t>
          </a:r>
          <a:r>
            <a:rPr lang="fr-FR" dirty="0" err="1"/>
            <a:t>seannce</a:t>
          </a:r>
          <a:endParaRPr lang="fr-FR" dirty="0"/>
        </a:p>
      </dgm:t>
    </dgm:pt>
    <dgm:pt modelId="{BCA5D66A-99FA-4F38-B76D-776FD3D825FD}" type="parTrans" cxnId="{CB9FFBCD-8D25-41B3-A8EF-870931BAA438}">
      <dgm:prSet/>
      <dgm:spPr/>
      <dgm:t>
        <a:bodyPr/>
        <a:lstStyle/>
        <a:p>
          <a:endParaRPr lang="fr-FR"/>
        </a:p>
      </dgm:t>
    </dgm:pt>
    <dgm:pt modelId="{EB5EAF20-E9EF-46ED-9232-6D6F06A2E5DE}" type="sibTrans" cxnId="{CB9FFBCD-8D25-41B3-A8EF-870931BAA438}">
      <dgm:prSet/>
      <dgm:spPr/>
      <dgm:t>
        <a:bodyPr/>
        <a:lstStyle/>
        <a:p>
          <a:endParaRPr lang="fr-FR"/>
        </a:p>
      </dgm:t>
    </dgm:pt>
    <dgm:pt modelId="{55917C88-1A24-499A-8ABE-D485D7640397}">
      <dgm:prSet/>
      <dgm:spPr/>
      <dgm:t>
        <a:bodyPr/>
        <a:lstStyle/>
        <a:p>
          <a:r>
            <a:rPr lang="fr-FR" dirty="0"/>
            <a:t>H-</a:t>
          </a:r>
          <a:r>
            <a:rPr lang="fr-FR" dirty="0" err="1"/>
            <a:t>debut</a:t>
          </a:r>
          <a:endParaRPr lang="fr-FR" dirty="0"/>
        </a:p>
      </dgm:t>
    </dgm:pt>
    <dgm:pt modelId="{1D5777E2-987D-42BA-812D-D7EC9AD0AF4D}" type="parTrans" cxnId="{DA95C5F2-A1EC-4E56-A346-A533E4E01E8D}">
      <dgm:prSet/>
      <dgm:spPr/>
      <dgm:t>
        <a:bodyPr/>
        <a:lstStyle/>
        <a:p>
          <a:endParaRPr lang="fr-FR"/>
        </a:p>
      </dgm:t>
    </dgm:pt>
    <dgm:pt modelId="{5D31B73F-48F2-4C59-B604-6940A9987441}" type="sibTrans" cxnId="{DA95C5F2-A1EC-4E56-A346-A533E4E01E8D}">
      <dgm:prSet/>
      <dgm:spPr/>
      <dgm:t>
        <a:bodyPr/>
        <a:lstStyle/>
        <a:p>
          <a:endParaRPr lang="fr-FR"/>
        </a:p>
      </dgm:t>
    </dgm:pt>
    <dgm:pt modelId="{C81FA563-F72E-41EB-B8A6-FAE41843C6EB}">
      <dgm:prSet/>
      <dgm:spPr/>
      <dgm:t>
        <a:bodyPr/>
        <a:lstStyle/>
        <a:p>
          <a:r>
            <a:rPr lang="fr-FR" dirty="0"/>
            <a:t>H-fin</a:t>
          </a:r>
        </a:p>
      </dgm:t>
    </dgm:pt>
    <dgm:pt modelId="{8946523C-575A-4C41-9E42-CADBFBA4C0D9}" type="parTrans" cxnId="{790DBEDC-0283-4DC4-A40A-FC27FA8C660A}">
      <dgm:prSet/>
      <dgm:spPr/>
      <dgm:t>
        <a:bodyPr/>
        <a:lstStyle/>
        <a:p>
          <a:endParaRPr lang="fr-FR"/>
        </a:p>
      </dgm:t>
    </dgm:pt>
    <dgm:pt modelId="{ADFED7FD-98BD-4E98-9CFD-23C3112BD20B}" type="sibTrans" cxnId="{790DBEDC-0283-4DC4-A40A-FC27FA8C660A}">
      <dgm:prSet/>
      <dgm:spPr/>
      <dgm:t>
        <a:bodyPr/>
        <a:lstStyle/>
        <a:p>
          <a:endParaRPr lang="fr-FR"/>
        </a:p>
      </dgm:t>
    </dgm:pt>
    <dgm:pt modelId="{7C73E5BF-C3A6-48F5-A5A0-5623304AC1AB}">
      <dgm:prSet/>
      <dgm:spPr/>
      <dgm:t>
        <a:bodyPr/>
        <a:lstStyle/>
        <a:p>
          <a:r>
            <a:rPr lang="fr-FR" dirty="0"/>
            <a:t>Type </a:t>
          </a:r>
        </a:p>
      </dgm:t>
    </dgm:pt>
    <dgm:pt modelId="{BA45C2AB-3996-4236-8C96-A8FBA360DF06}" type="parTrans" cxnId="{85006A3A-018C-497B-A396-7BC84B2353BD}">
      <dgm:prSet/>
      <dgm:spPr/>
      <dgm:t>
        <a:bodyPr/>
        <a:lstStyle/>
        <a:p>
          <a:endParaRPr lang="fr-FR"/>
        </a:p>
      </dgm:t>
    </dgm:pt>
    <dgm:pt modelId="{615BDA9A-1FC1-4C65-9747-B7A3FDAF1822}" type="sibTrans" cxnId="{85006A3A-018C-497B-A396-7BC84B2353BD}">
      <dgm:prSet/>
      <dgm:spPr/>
      <dgm:t>
        <a:bodyPr/>
        <a:lstStyle/>
        <a:p>
          <a:endParaRPr lang="fr-FR"/>
        </a:p>
      </dgm:t>
    </dgm:pt>
    <dgm:pt modelId="{FD97D0C8-FD4C-4F7C-8BB6-05E00C90E37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Section </a:t>
          </a:r>
        </a:p>
      </dgm:t>
    </dgm:pt>
    <dgm:pt modelId="{23902784-03DC-413F-91B9-CCE08E41B54A}" type="parTrans" cxnId="{537B9D9C-8D40-49E5-B44E-8FC8C810D5B7}">
      <dgm:prSet/>
      <dgm:spPr/>
      <dgm:t>
        <a:bodyPr/>
        <a:lstStyle/>
        <a:p>
          <a:endParaRPr lang="fr-FR"/>
        </a:p>
      </dgm:t>
    </dgm:pt>
    <dgm:pt modelId="{CB7F5B5A-A67F-4CE4-8418-377F38780883}" type="sibTrans" cxnId="{537B9D9C-8D40-49E5-B44E-8FC8C810D5B7}">
      <dgm:prSet/>
      <dgm:spPr/>
      <dgm:t>
        <a:bodyPr/>
        <a:lstStyle/>
        <a:p>
          <a:endParaRPr lang="fr-FR"/>
        </a:p>
      </dgm:t>
    </dgm:pt>
    <dgm:pt modelId="{DED76751-9A66-4D02-840D-64C3AB69F74B}">
      <dgm:prSet/>
      <dgm:spPr/>
      <dgm:t>
        <a:bodyPr/>
        <a:lstStyle/>
        <a:p>
          <a:r>
            <a:rPr lang="fr-FR" dirty="0"/>
            <a:t>Id-section</a:t>
          </a:r>
        </a:p>
      </dgm:t>
    </dgm:pt>
    <dgm:pt modelId="{0F05DCB5-9843-4959-AB1E-9ED302EAE497}" type="parTrans" cxnId="{A1626CF6-1BAD-43CA-996F-C240FFF5A4B8}">
      <dgm:prSet/>
      <dgm:spPr/>
      <dgm:t>
        <a:bodyPr/>
        <a:lstStyle/>
        <a:p>
          <a:endParaRPr lang="fr-FR"/>
        </a:p>
      </dgm:t>
    </dgm:pt>
    <dgm:pt modelId="{8C6F38B6-6541-4DDB-861F-06466FCBF090}" type="sibTrans" cxnId="{A1626CF6-1BAD-43CA-996F-C240FFF5A4B8}">
      <dgm:prSet/>
      <dgm:spPr/>
      <dgm:t>
        <a:bodyPr/>
        <a:lstStyle/>
        <a:p>
          <a:endParaRPr lang="fr-FR"/>
        </a:p>
      </dgm:t>
    </dgm:pt>
    <dgm:pt modelId="{DEDEB38C-DA3E-4F0A-B226-8EC996D3E61D}">
      <dgm:prSet/>
      <dgm:spPr/>
      <dgm:t>
        <a:bodyPr/>
        <a:lstStyle/>
        <a:p>
          <a:r>
            <a:rPr lang="fr-FR" dirty="0"/>
            <a:t>Nom </a:t>
          </a:r>
        </a:p>
      </dgm:t>
    </dgm:pt>
    <dgm:pt modelId="{5A3E0F74-8B00-4CEF-B9D4-EB987BF447F3}" type="parTrans" cxnId="{8493F30E-5016-437D-8C56-FA662EAB2A47}">
      <dgm:prSet/>
      <dgm:spPr/>
      <dgm:t>
        <a:bodyPr/>
        <a:lstStyle/>
        <a:p>
          <a:endParaRPr lang="fr-FR"/>
        </a:p>
      </dgm:t>
    </dgm:pt>
    <dgm:pt modelId="{556E512B-A89B-420F-B8EB-37D4E5255CFA}" type="sibTrans" cxnId="{8493F30E-5016-437D-8C56-FA662EAB2A47}">
      <dgm:prSet/>
      <dgm:spPr/>
      <dgm:t>
        <a:bodyPr/>
        <a:lstStyle/>
        <a:p>
          <a:endParaRPr lang="fr-FR"/>
        </a:p>
      </dgm:t>
    </dgm:pt>
    <dgm:pt modelId="{DB80633D-D90E-4C0B-AB7D-AACCB36CAAAE}">
      <dgm:prSet/>
      <dgm:spPr/>
      <dgm:t>
        <a:bodyPr/>
        <a:lstStyle/>
        <a:p>
          <a:r>
            <a:rPr lang="fr-FR" dirty="0"/>
            <a:t>Effectif </a:t>
          </a:r>
        </a:p>
      </dgm:t>
    </dgm:pt>
    <dgm:pt modelId="{EB1855FB-FE0D-447E-A103-995D238CB428}" type="parTrans" cxnId="{D3DB782A-BECC-4EF3-BD2D-208E771E0F64}">
      <dgm:prSet/>
      <dgm:spPr/>
      <dgm:t>
        <a:bodyPr/>
        <a:lstStyle/>
        <a:p>
          <a:endParaRPr lang="fr-FR"/>
        </a:p>
      </dgm:t>
    </dgm:pt>
    <dgm:pt modelId="{6D2AE45B-1EA0-4AB9-A646-EB98EB7FCDEC}" type="sibTrans" cxnId="{D3DB782A-BECC-4EF3-BD2D-208E771E0F64}">
      <dgm:prSet/>
      <dgm:spPr/>
      <dgm:t>
        <a:bodyPr/>
        <a:lstStyle/>
        <a:p>
          <a:endParaRPr lang="fr-FR"/>
        </a:p>
      </dgm:t>
    </dgm:pt>
    <dgm:pt modelId="{0E5459A6-D001-44C7-8DC2-DFD2027FBDC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Parcour</a:t>
          </a:r>
          <a:r>
            <a:rPr lang="fr-FR" dirty="0"/>
            <a:t> </a:t>
          </a:r>
        </a:p>
      </dgm:t>
    </dgm:pt>
    <dgm:pt modelId="{2EF252A2-0B44-44DF-A256-44853CCB102C}" type="parTrans" cxnId="{6ADEB45B-B012-4504-A564-75D1C0BAF973}">
      <dgm:prSet/>
      <dgm:spPr/>
      <dgm:t>
        <a:bodyPr/>
        <a:lstStyle/>
        <a:p>
          <a:endParaRPr lang="fr-FR"/>
        </a:p>
      </dgm:t>
    </dgm:pt>
    <dgm:pt modelId="{1BC97798-6468-4475-B182-62781269B081}" type="sibTrans" cxnId="{6ADEB45B-B012-4504-A564-75D1C0BAF973}">
      <dgm:prSet/>
      <dgm:spPr/>
      <dgm:t>
        <a:bodyPr/>
        <a:lstStyle/>
        <a:p>
          <a:endParaRPr lang="fr-FR"/>
        </a:p>
      </dgm:t>
    </dgm:pt>
    <dgm:pt modelId="{3830677F-694C-4B35-B39E-BE811BB3983A}">
      <dgm:prSet/>
      <dgm:spPr/>
      <dgm:t>
        <a:bodyPr/>
        <a:lstStyle/>
        <a:p>
          <a:r>
            <a:rPr lang="fr-FR" dirty="0"/>
            <a:t>Id-</a:t>
          </a:r>
          <a:r>
            <a:rPr lang="fr-FR" dirty="0" err="1"/>
            <a:t>parcour</a:t>
          </a:r>
          <a:endParaRPr lang="fr-FR" dirty="0"/>
        </a:p>
      </dgm:t>
    </dgm:pt>
    <dgm:pt modelId="{D8EAA522-9EC9-496A-8E79-05A3A9FD5919}" type="parTrans" cxnId="{4D108434-CB7A-4099-BC0A-37AB3790441C}">
      <dgm:prSet/>
      <dgm:spPr/>
      <dgm:t>
        <a:bodyPr/>
        <a:lstStyle/>
        <a:p>
          <a:endParaRPr lang="fr-FR"/>
        </a:p>
      </dgm:t>
    </dgm:pt>
    <dgm:pt modelId="{6451BAAE-2AE2-463A-9910-01D08068ACFA}" type="sibTrans" cxnId="{4D108434-CB7A-4099-BC0A-37AB3790441C}">
      <dgm:prSet/>
      <dgm:spPr/>
      <dgm:t>
        <a:bodyPr/>
        <a:lstStyle/>
        <a:p>
          <a:endParaRPr lang="fr-FR"/>
        </a:p>
      </dgm:t>
    </dgm:pt>
    <dgm:pt modelId="{B6462B61-9987-457B-9504-8834E700E198}">
      <dgm:prSet/>
      <dgm:spPr/>
      <dgm:t>
        <a:bodyPr/>
        <a:lstStyle/>
        <a:p>
          <a:r>
            <a:rPr lang="fr-FR"/>
            <a:t>Nom</a:t>
          </a:r>
        </a:p>
      </dgm:t>
    </dgm:pt>
    <dgm:pt modelId="{E10A71B2-C8FF-4761-BC6B-69BBB3A97DBE}" type="parTrans" cxnId="{136116C1-CD23-40D6-9469-C07A33C385AA}">
      <dgm:prSet/>
      <dgm:spPr/>
      <dgm:t>
        <a:bodyPr/>
        <a:lstStyle/>
        <a:p>
          <a:endParaRPr lang="fr-FR"/>
        </a:p>
      </dgm:t>
    </dgm:pt>
    <dgm:pt modelId="{3C404C4D-98D3-4280-A9EF-FF17097949A9}" type="sibTrans" cxnId="{136116C1-CD23-40D6-9469-C07A33C385AA}">
      <dgm:prSet/>
      <dgm:spPr/>
      <dgm:t>
        <a:bodyPr/>
        <a:lstStyle/>
        <a:p>
          <a:endParaRPr lang="fr-FR"/>
        </a:p>
      </dgm:t>
    </dgm:pt>
    <dgm:pt modelId="{AD33506A-6B28-4D14-A087-784AC2E19798}">
      <dgm:prSet/>
      <dgm:spPr/>
      <dgm:t>
        <a:bodyPr/>
        <a:lstStyle/>
        <a:p>
          <a:r>
            <a:rPr lang="fr-FR" dirty="0" err="1"/>
            <a:t>specialite</a:t>
          </a:r>
          <a:endParaRPr lang="fr-FR" dirty="0"/>
        </a:p>
      </dgm:t>
    </dgm:pt>
    <dgm:pt modelId="{64C1F294-2E71-40B9-AE76-42CEDD43C0A8}" type="parTrans" cxnId="{7BAE215B-7F98-4E5C-9D0D-C57AD3790F10}">
      <dgm:prSet/>
      <dgm:spPr/>
      <dgm:t>
        <a:bodyPr/>
        <a:lstStyle/>
        <a:p>
          <a:endParaRPr lang="fr-FR"/>
        </a:p>
      </dgm:t>
    </dgm:pt>
    <dgm:pt modelId="{A4FC2840-F649-49C3-B3D0-6081C7FB65DE}" type="sibTrans" cxnId="{7BAE215B-7F98-4E5C-9D0D-C57AD3790F10}">
      <dgm:prSet/>
      <dgm:spPr/>
      <dgm:t>
        <a:bodyPr/>
        <a:lstStyle/>
        <a:p>
          <a:endParaRPr lang="fr-FR"/>
        </a:p>
      </dgm:t>
    </dgm:pt>
    <dgm:pt modelId="{49DBAF77-AE58-40CA-AE3C-846069B5876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ensegnant</a:t>
          </a:r>
          <a:endParaRPr lang="fr-FR" dirty="0"/>
        </a:p>
      </dgm:t>
    </dgm:pt>
    <dgm:pt modelId="{4E341B8A-8E92-4FC6-969B-D9E233948ECB}" type="parTrans" cxnId="{A235A425-7BCC-4937-8899-75066F4E1505}">
      <dgm:prSet/>
      <dgm:spPr/>
      <dgm:t>
        <a:bodyPr/>
        <a:lstStyle/>
        <a:p>
          <a:endParaRPr lang="fr-FR"/>
        </a:p>
      </dgm:t>
    </dgm:pt>
    <dgm:pt modelId="{1DC4739F-F77A-482B-82A4-F1A00194AC7F}" type="sibTrans" cxnId="{A235A425-7BCC-4937-8899-75066F4E1505}">
      <dgm:prSet/>
      <dgm:spPr/>
      <dgm:t>
        <a:bodyPr/>
        <a:lstStyle/>
        <a:p>
          <a:endParaRPr lang="fr-FR"/>
        </a:p>
      </dgm:t>
    </dgm:pt>
    <dgm:pt modelId="{B5F1638C-2F39-411C-8D31-A94CFAE878F1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</a:t>
          </a:r>
          <a:r>
            <a:rPr lang="fr-FR" dirty="0" err="1"/>
            <a:t>ensegnant</a:t>
          </a:r>
          <a:endParaRPr lang="fr-FR" dirty="0"/>
        </a:p>
      </dgm:t>
    </dgm:pt>
    <dgm:pt modelId="{F6A62547-E8D5-43E7-BB0C-0862280AD98F}" type="parTrans" cxnId="{94F0F705-7C17-4C2A-95F4-CD6D59FBFD7F}">
      <dgm:prSet/>
      <dgm:spPr/>
      <dgm:t>
        <a:bodyPr/>
        <a:lstStyle/>
        <a:p>
          <a:endParaRPr lang="fr-FR"/>
        </a:p>
      </dgm:t>
    </dgm:pt>
    <dgm:pt modelId="{4F8A1404-26AB-4A34-AED0-5BCDD5BBB3D3}" type="sibTrans" cxnId="{94F0F705-7C17-4C2A-95F4-CD6D59FBFD7F}">
      <dgm:prSet/>
      <dgm:spPr/>
      <dgm:t>
        <a:bodyPr/>
        <a:lstStyle/>
        <a:p>
          <a:endParaRPr lang="fr-FR"/>
        </a:p>
      </dgm:t>
    </dgm:pt>
    <dgm:pt modelId="{8ADB6A6C-FFAA-4657-A309-8134C49D5FF4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Nom,prenom</a:t>
          </a:r>
          <a:endParaRPr lang="fr-FR" dirty="0"/>
        </a:p>
      </dgm:t>
    </dgm:pt>
    <dgm:pt modelId="{271D1C5D-7C9E-474B-AD61-86EC7E4C3EB6}" type="parTrans" cxnId="{57C3ACFD-D22E-4BF7-A2AE-2C1BB2878227}">
      <dgm:prSet/>
      <dgm:spPr/>
      <dgm:t>
        <a:bodyPr/>
        <a:lstStyle/>
        <a:p>
          <a:endParaRPr lang="fr-FR"/>
        </a:p>
      </dgm:t>
    </dgm:pt>
    <dgm:pt modelId="{7B564551-962D-4DFF-9C23-21F095E4C075}" type="sibTrans" cxnId="{57C3ACFD-D22E-4BF7-A2AE-2C1BB2878227}">
      <dgm:prSet/>
      <dgm:spPr/>
      <dgm:t>
        <a:bodyPr/>
        <a:lstStyle/>
        <a:p>
          <a:endParaRPr lang="fr-FR"/>
        </a:p>
      </dgm:t>
    </dgm:pt>
    <dgm:pt modelId="{D3887F36-E2E6-48E5-B4ED-60EB85FC140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Email,grade</a:t>
          </a:r>
          <a:endParaRPr lang="fr-FR" dirty="0"/>
        </a:p>
      </dgm:t>
    </dgm:pt>
    <dgm:pt modelId="{8D733F28-63FD-4A9D-B993-0D1E8345FA82}" type="parTrans" cxnId="{CF5B13B3-6761-4B0B-9235-63429D0EC930}">
      <dgm:prSet/>
      <dgm:spPr/>
      <dgm:t>
        <a:bodyPr/>
        <a:lstStyle/>
        <a:p>
          <a:endParaRPr lang="fr-FR"/>
        </a:p>
      </dgm:t>
    </dgm:pt>
    <dgm:pt modelId="{B18228CC-4C34-4FDD-A411-ECBF421A1822}" type="sibTrans" cxnId="{CF5B13B3-6761-4B0B-9235-63429D0EC930}">
      <dgm:prSet/>
      <dgm:spPr/>
      <dgm:t>
        <a:bodyPr/>
        <a:lstStyle/>
        <a:p>
          <a:endParaRPr lang="fr-FR"/>
        </a:p>
      </dgm:t>
    </dgm:pt>
    <dgm:pt modelId="{F927B500-3E24-45A7-908D-B702598D717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Num</a:t>
          </a:r>
          <a:r>
            <a:rPr lang="fr-FR" dirty="0"/>
            <a:t> tel</a:t>
          </a:r>
        </a:p>
      </dgm:t>
    </dgm:pt>
    <dgm:pt modelId="{DFEE5EE8-0247-45B9-8D48-4D58A59BC5AF}" type="parTrans" cxnId="{E1072E10-5AE5-437B-AF16-4B28C4A00EB4}">
      <dgm:prSet/>
      <dgm:spPr/>
      <dgm:t>
        <a:bodyPr/>
        <a:lstStyle/>
        <a:p>
          <a:endParaRPr lang="fr-FR"/>
        </a:p>
      </dgm:t>
    </dgm:pt>
    <dgm:pt modelId="{2A1C783D-EF86-4A40-A6FE-829B066FF4CC}" type="sibTrans" cxnId="{E1072E10-5AE5-437B-AF16-4B28C4A00EB4}">
      <dgm:prSet/>
      <dgm:spPr/>
      <dgm:t>
        <a:bodyPr/>
        <a:lstStyle/>
        <a:p>
          <a:endParaRPr lang="fr-FR"/>
        </a:p>
      </dgm:t>
    </dgm:pt>
    <dgm:pt modelId="{7BD1BEE6-1112-41A8-95F9-2D26292C1D7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Departement</a:t>
          </a:r>
          <a:endParaRPr lang="fr-FR" dirty="0"/>
        </a:p>
      </dgm:t>
    </dgm:pt>
    <dgm:pt modelId="{A337D4C8-17F5-4B14-9B9B-3341F29C09AB}" type="parTrans" cxnId="{264E7B80-C068-4BCF-9B06-A5B62A87888C}">
      <dgm:prSet/>
      <dgm:spPr/>
      <dgm:t>
        <a:bodyPr/>
        <a:lstStyle/>
        <a:p>
          <a:endParaRPr lang="fr-FR"/>
        </a:p>
      </dgm:t>
    </dgm:pt>
    <dgm:pt modelId="{5ECD45DF-2184-4189-B0D8-150EA81BA53E}" type="sibTrans" cxnId="{264E7B80-C068-4BCF-9B06-A5B62A87888C}">
      <dgm:prSet/>
      <dgm:spPr/>
      <dgm:t>
        <a:bodyPr/>
        <a:lstStyle/>
        <a:p>
          <a:endParaRPr lang="fr-FR"/>
        </a:p>
      </dgm:t>
    </dgm:pt>
    <dgm:pt modelId="{30CF2309-FF08-4691-B63E-B571CF0F857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idDepartement</a:t>
          </a:r>
          <a:endParaRPr lang="fr-FR" dirty="0"/>
        </a:p>
      </dgm:t>
    </dgm:pt>
    <dgm:pt modelId="{AA78B7D2-AA38-460D-A9B7-927FA7849D93}" type="parTrans" cxnId="{61737BA7-EFDC-4EC7-AF7B-D3B87BC4D8C5}">
      <dgm:prSet/>
      <dgm:spPr/>
      <dgm:t>
        <a:bodyPr/>
        <a:lstStyle/>
        <a:p>
          <a:endParaRPr lang="fr-FR"/>
        </a:p>
      </dgm:t>
    </dgm:pt>
    <dgm:pt modelId="{609377B9-E377-41CC-A3A9-C5D2B06675EE}" type="sibTrans" cxnId="{61737BA7-EFDC-4EC7-AF7B-D3B87BC4D8C5}">
      <dgm:prSet/>
      <dgm:spPr/>
      <dgm:t>
        <a:bodyPr/>
        <a:lstStyle/>
        <a:p>
          <a:endParaRPr lang="fr-FR"/>
        </a:p>
      </dgm:t>
    </dgm:pt>
    <dgm:pt modelId="{6561026C-0F5D-4988-84D4-BA0F6F4F618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nom</a:t>
          </a:r>
        </a:p>
      </dgm:t>
    </dgm:pt>
    <dgm:pt modelId="{5F514B19-F923-4078-9763-8402E56B3F8E}" type="parTrans" cxnId="{A946F3ED-8D81-4DDD-B8F6-25352F0C91DD}">
      <dgm:prSet/>
      <dgm:spPr/>
      <dgm:t>
        <a:bodyPr/>
        <a:lstStyle/>
        <a:p>
          <a:endParaRPr lang="fr-FR"/>
        </a:p>
      </dgm:t>
    </dgm:pt>
    <dgm:pt modelId="{5EDCA707-8AEE-404A-8573-1B8C68F0E629}" type="sibTrans" cxnId="{A946F3ED-8D81-4DDD-B8F6-25352F0C91DD}">
      <dgm:prSet/>
      <dgm:spPr/>
      <dgm:t>
        <a:bodyPr/>
        <a:lstStyle/>
        <a:p>
          <a:endParaRPr lang="fr-FR"/>
        </a:p>
      </dgm:t>
    </dgm:pt>
    <dgm:pt modelId="{5869843B-ED36-45DF-A3CE-E90ABB40778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module</a:t>
          </a:r>
        </a:p>
      </dgm:t>
    </dgm:pt>
    <dgm:pt modelId="{F8D6E3AF-A6BB-4A55-AAB5-EECD8B1894DB}" type="parTrans" cxnId="{A6F72A0B-493B-4466-A06C-2FC8E7DA7D80}">
      <dgm:prSet/>
      <dgm:spPr/>
      <dgm:t>
        <a:bodyPr/>
        <a:lstStyle/>
        <a:p>
          <a:endParaRPr lang="fr-FR"/>
        </a:p>
      </dgm:t>
    </dgm:pt>
    <dgm:pt modelId="{1ACED9EF-852F-4535-9293-25E68C6E4797}" type="sibTrans" cxnId="{A6F72A0B-493B-4466-A06C-2FC8E7DA7D80}">
      <dgm:prSet/>
      <dgm:spPr/>
      <dgm:t>
        <a:bodyPr/>
        <a:lstStyle/>
        <a:p>
          <a:endParaRPr lang="fr-FR"/>
        </a:p>
      </dgm:t>
    </dgm:pt>
    <dgm:pt modelId="{8682D99D-F9D7-418F-BC61-715A978D1BC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Id-module</a:t>
          </a:r>
        </a:p>
      </dgm:t>
    </dgm:pt>
    <dgm:pt modelId="{FCF1CC73-40D2-49CD-A58F-673397A7F7FB}" type="parTrans" cxnId="{EA0DA794-81AD-4F3C-B1D1-CB83762800AE}">
      <dgm:prSet/>
      <dgm:spPr/>
      <dgm:t>
        <a:bodyPr/>
        <a:lstStyle/>
        <a:p>
          <a:endParaRPr lang="fr-FR"/>
        </a:p>
      </dgm:t>
    </dgm:pt>
    <dgm:pt modelId="{575F0581-1AE9-4E0C-8D1D-28895B31286C}" type="sibTrans" cxnId="{EA0DA794-81AD-4F3C-B1D1-CB83762800AE}">
      <dgm:prSet/>
      <dgm:spPr/>
      <dgm:t>
        <a:bodyPr/>
        <a:lstStyle/>
        <a:p>
          <a:endParaRPr lang="fr-FR"/>
        </a:p>
      </dgm:t>
    </dgm:pt>
    <dgm:pt modelId="{22222CF2-1382-4148-8D79-D02F92F98AD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H-cour/td/</a:t>
          </a:r>
          <a:r>
            <a:rPr lang="fr-FR" dirty="0" err="1"/>
            <a:t>tp</a:t>
          </a:r>
          <a:endParaRPr lang="fr-FR" dirty="0"/>
        </a:p>
      </dgm:t>
    </dgm:pt>
    <dgm:pt modelId="{470905F2-965D-404F-89D8-ED4DFF3C10ED}" type="parTrans" cxnId="{5900183A-B17A-46E9-8941-627EC28FCB5B}">
      <dgm:prSet/>
      <dgm:spPr/>
      <dgm:t>
        <a:bodyPr/>
        <a:lstStyle/>
        <a:p>
          <a:endParaRPr lang="fr-FR"/>
        </a:p>
      </dgm:t>
    </dgm:pt>
    <dgm:pt modelId="{7DD237F2-0920-4ED8-B863-D4248E4840B8}" type="sibTrans" cxnId="{5900183A-B17A-46E9-8941-627EC28FCB5B}">
      <dgm:prSet/>
      <dgm:spPr/>
      <dgm:t>
        <a:bodyPr/>
        <a:lstStyle/>
        <a:p>
          <a:endParaRPr lang="fr-FR"/>
        </a:p>
      </dgm:t>
    </dgm:pt>
    <dgm:pt modelId="{87E54CAC-2871-45C9-87CC-D1E4107B00E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/>
            <a:t>Nom</a:t>
          </a:r>
        </a:p>
      </dgm:t>
    </dgm:pt>
    <dgm:pt modelId="{92C57D77-F370-466D-A103-CF59140E1E1D}" type="parTrans" cxnId="{CF3869A2-3D7A-4D0B-97F6-C8091F8B54B3}">
      <dgm:prSet/>
      <dgm:spPr/>
      <dgm:t>
        <a:bodyPr/>
        <a:lstStyle/>
        <a:p>
          <a:endParaRPr lang="fr-FR"/>
        </a:p>
      </dgm:t>
    </dgm:pt>
    <dgm:pt modelId="{0641B530-99E7-46E9-9C98-387506EA192A}" type="sibTrans" cxnId="{CF3869A2-3D7A-4D0B-97F6-C8091F8B54B3}">
      <dgm:prSet/>
      <dgm:spPr/>
      <dgm:t>
        <a:bodyPr/>
        <a:lstStyle/>
        <a:p>
          <a:endParaRPr lang="fr-FR"/>
        </a:p>
      </dgm:t>
    </dgm:pt>
    <dgm:pt modelId="{DB632873-257B-464E-B3C2-8CDF5B7A838A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Coefficient </a:t>
          </a:r>
        </a:p>
      </dgm:t>
    </dgm:pt>
    <dgm:pt modelId="{6E797820-856B-44EF-82D0-258AF0B55B3F}" type="parTrans" cxnId="{D81A6C9B-9A65-491E-8686-8E8AE28F98E8}">
      <dgm:prSet/>
      <dgm:spPr/>
      <dgm:t>
        <a:bodyPr/>
        <a:lstStyle/>
        <a:p>
          <a:endParaRPr lang="fr-FR"/>
        </a:p>
      </dgm:t>
    </dgm:pt>
    <dgm:pt modelId="{1F13D377-FD4A-4F77-BB8B-9C1963EFAA19}" type="sibTrans" cxnId="{D81A6C9B-9A65-491E-8686-8E8AE28F98E8}">
      <dgm:prSet/>
      <dgm:spPr/>
      <dgm:t>
        <a:bodyPr/>
        <a:lstStyle/>
        <a:p>
          <a:endParaRPr lang="fr-FR"/>
        </a:p>
      </dgm:t>
    </dgm:pt>
    <dgm:pt modelId="{8F38CB6E-01EF-40CD-84D3-455008A1788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Semestre </a:t>
          </a:r>
        </a:p>
      </dgm:t>
    </dgm:pt>
    <dgm:pt modelId="{4B33318B-6F62-4083-A6B3-84EACDB8BB6A}" type="parTrans" cxnId="{CA10AE61-9EEF-4F76-A00C-0227FB2B4321}">
      <dgm:prSet/>
      <dgm:spPr/>
      <dgm:t>
        <a:bodyPr/>
        <a:lstStyle/>
        <a:p>
          <a:endParaRPr lang="fr-FR"/>
        </a:p>
      </dgm:t>
    </dgm:pt>
    <dgm:pt modelId="{53B99127-1194-4D23-A160-CB33821D9D05}" type="sibTrans" cxnId="{CA10AE61-9EEF-4F76-A00C-0227FB2B4321}">
      <dgm:prSet/>
      <dgm:spPr/>
      <dgm:t>
        <a:bodyPr/>
        <a:lstStyle/>
        <a:p>
          <a:endParaRPr lang="fr-FR"/>
        </a:p>
      </dgm:t>
    </dgm:pt>
    <dgm:pt modelId="{91960683-B94D-43B8-B59D-9A3206D5440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 err="1"/>
            <a:t>Idsemestre</a:t>
          </a:r>
          <a:endParaRPr lang="fr-FR" dirty="0"/>
        </a:p>
      </dgm:t>
    </dgm:pt>
    <dgm:pt modelId="{EDED6937-2C1B-4094-87C3-8C498C18C7A3}" type="parTrans" cxnId="{A6BCECC2-1DBF-4FDB-8F50-79265F099085}">
      <dgm:prSet/>
      <dgm:spPr/>
      <dgm:t>
        <a:bodyPr/>
        <a:lstStyle/>
        <a:p>
          <a:endParaRPr lang="fr-FR"/>
        </a:p>
      </dgm:t>
    </dgm:pt>
    <dgm:pt modelId="{174BF796-B33D-497D-964C-D733AE9675E2}" type="sibTrans" cxnId="{A6BCECC2-1DBF-4FDB-8F50-79265F099085}">
      <dgm:prSet/>
      <dgm:spPr/>
      <dgm:t>
        <a:bodyPr/>
        <a:lstStyle/>
        <a:p>
          <a:endParaRPr lang="fr-FR"/>
        </a:p>
      </dgm:t>
    </dgm:pt>
    <dgm:pt modelId="{5912BF9D-0EF6-4B1D-A204-7ABF7AC74930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nom</a:t>
          </a:r>
        </a:p>
      </dgm:t>
    </dgm:pt>
    <dgm:pt modelId="{27F39C2D-900C-4235-8A4B-97E30828C41A}" type="parTrans" cxnId="{1710F935-0A32-4E77-A298-D3F6DD8FB89A}">
      <dgm:prSet/>
      <dgm:spPr/>
      <dgm:t>
        <a:bodyPr/>
        <a:lstStyle/>
        <a:p>
          <a:endParaRPr lang="fr-FR"/>
        </a:p>
      </dgm:t>
    </dgm:pt>
    <dgm:pt modelId="{DA4051D1-1969-4DBD-AAD5-C8A17FFC0961}" type="sibTrans" cxnId="{1710F935-0A32-4E77-A298-D3F6DD8FB89A}">
      <dgm:prSet/>
      <dgm:spPr/>
      <dgm:t>
        <a:bodyPr/>
        <a:lstStyle/>
        <a:p>
          <a:endParaRPr lang="fr-FR"/>
        </a:p>
      </dgm:t>
    </dgm:pt>
    <dgm:pt modelId="{2AED5737-0DA7-4F23-B813-15B55E03D465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Niveau</a:t>
          </a:r>
        </a:p>
      </dgm:t>
    </dgm:pt>
    <dgm:pt modelId="{E67D1ED3-9FFE-4B03-AF5A-F36FA93C3B46}" type="parTrans" cxnId="{BE8BF124-7877-4FD9-B60E-DD80FE6ACA9D}">
      <dgm:prSet/>
      <dgm:spPr/>
      <dgm:t>
        <a:bodyPr/>
        <a:lstStyle/>
        <a:p>
          <a:endParaRPr lang="fr-FR"/>
        </a:p>
      </dgm:t>
    </dgm:pt>
    <dgm:pt modelId="{5EA72476-B6C5-4849-9302-AB6F78078FAC}" type="sibTrans" cxnId="{BE8BF124-7877-4FD9-B60E-DD80FE6ACA9D}">
      <dgm:prSet/>
      <dgm:spPr/>
      <dgm:t>
        <a:bodyPr/>
        <a:lstStyle/>
        <a:p>
          <a:endParaRPr lang="fr-FR"/>
        </a:p>
      </dgm:t>
    </dgm:pt>
    <dgm:pt modelId="{38200048-5B10-4AE6-AD47-A8A9CB59A83C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Id-niveau</a:t>
          </a:r>
        </a:p>
      </dgm:t>
    </dgm:pt>
    <dgm:pt modelId="{67A0E71B-19B0-40C6-842E-ED109D220DB5}" type="parTrans" cxnId="{2111E83E-C048-425E-A5A6-0A7E52370B26}">
      <dgm:prSet/>
      <dgm:spPr/>
      <dgm:t>
        <a:bodyPr/>
        <a:lstStyle/>
        <a:p>
          <a:endParaRPr lang="fr-FR"/>
        </a:p>
      </dgm:t>
    </dgm:pt>
    <dgm:pt modelId="{B45D7183-A273-4CEE-B5C2-F731B295B666}" type="sibTrans" cxnId="{2111E83E-C048-425E-A5A6-0A7E52370B26}">
      <dgm:prSet/>
      <dgm:spPr/>
      <dgm:t>
        <a:bodyPr/>
        <a:lstStyle/>
        <a:p>
          <a:endParaRPr lang="fr-FR"/>
        </a:p>
      </dgm:t>
    </dgm:pt>
    <dgm:pt modelId="{07A73FA9-2268-45E2-8201-E3BB4B370A02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Nom</a:t>
          </a:r>
        </a:p>
      </dgm:t>
    </dgm:pt>
    <dgm:pt modelId="{7D1CA16A-EA37-4501-BB61-7DB8E8EAFD2F}" type="parTrans" cxnId="{ABAA2181-8259-4014-A60C-70973A85424D}">
      <dgm:prSet/>
      <dgm:spPr/>
      <dgm:t>
        <a:bodyPr/>
        <a:lstStyle/>
        <a:p>
          <a:endParaRPr lang="fr-FR"/>
        </a:p>
      </dgm:t>
    </dgm:pt>
    <dgm:pt modelId="{17C3C4A7-0340-4509-9177-66084A1FC6B2}" type="sibTrans" cxnId="{ABAA2181-8259-4014-A60C-70973A85424D}">
      <dgm:prSet/>
      <dgm:spPr/>
      <dgm:t>
        <a:bodyPr/>
        <a:lstStyle/>
        <a:p>
          <a:endParaRPr lang="fr-FR"/>
        </a:p>
      </dgm:t>
    </dgm:pt>
    <dgm:pt modelId="{244CCA5F-9F95-466F-BEBC-A372437D6445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Anne scolaire</a:t>
          </a:r>
        </a:p>
      </dgm:t>
    </dgm:pt>
    <dgm:pt modelId="{C9CF86C9-D1E3-49B4-9B0E-7815F9300305}" type="parTrans" cxnId="{B23F5C7B-B40E-4AE4-8EE4-8773DC64372E}">
      <dgm:prSet/>
      <dgm:spPr/>
      <dgm:t>
        <a:bodyPr/>
        <a:lstStyle/>
        <a:p>
          <a:endParaRPr lang="fr-FR"/>
        </a:p>
      </dgm:t>
    </dgm:pt>
    <dgm:pt modelId="{89E68987-EC10-4921-8384-96C6847D3D75}" type="sibTrans" cxnId="{B23F5C7B-B40E-4AE4-8EE4-8773DC64372E}">
      <dgm:prSet/>
      <dgm:spPr/>
      <dgm:t>
        <a:bodyPr/>
        <a:lstStyle/>
        <a:p>
          <a:endParaRPr lang="fr-FR"/>
        </a:p>
      </dgm:t>
    </dgm:pt>
    <dgm:pt modelId="{01803037-15CA-431D-9599-6C49500BB281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Id-</a:t>
          </a:r>
          <a:r>
            <a:rPr lang="fr-FR" dirty="0" err="1"/>
            <a:t>annee</a:t>
          </a:r>
          <a:r>
            <a:rPr lang="fr-FR" dirty="0"/>
            <a:t> scolaire</a:t>
          </a:r>
        </a:p>
      </dgm:t>
    </dgm:pt>
    <dgm:pt modelId="{917E7873-AA4D-4554-9D76-F1F0AA4999E0}" type="parTrans" cxnId="{C392761C-17AC-4CDC-8891-7B805F7F9B87}">
      <dgm:prSet/>
      <dgm:spPr/>
      <dgm:t>
        <a:bodyPr/>
        <a:lstStyle/>
        <a:p>
          <a:endParaRPr lang="fr-FR"/>
        </a:p>
      </dgm:t>
    </dgm:pt>
    <dgm:pt modelId="{E096D364-1F00-4F88-A6F3-E60BD9BB3F28}" type="sibTrans" cxnId="{C392761C-17AC-4CDC-8891-7B805F7F9B87}">
      <dgm:prSet/>
      <dgm:spPr/>
      <dgm:t>
        <a:bodyPr/>
        <a:lstStyle/>
        <a:p>
          <a:endParaRPr lang="fr-FR"/>
        </a:p>
      </dgm:t>
    </dgm:pt>
    <dgm:pt modelId="{061F24E1-F18C-489B-9D07-1E5A7437333B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Date </a:t>
          </a:r>
          <a:r>
            <a:rPr lang="fr-FR" dirty="0" err="1"/>
            <a:t>debut</a:t>
          </a:r>
          <a:r>
            <a:rPr lang="fr-FR" dirty="0"/>
            <a:t> </a:t>
          </a:r>
        </a:p>
      </dgm:t>
    </dgm:pt>
    <dgm:pt modelId="{D01405E4-5CDE-4246-B1E2-7F16B910533D}" type="parTrans" cxnId="{131B988E-6CE1-498E-BC39-7A83E77EF1A4}">
      <dgm:prSet/>
      <dgm:spPr/>
      <dgm:t>
        <a:bodyPr/>
        <a:lstStyle/>
        <a:p>
          <a:endParaRPr lang="fr-FR"/>
        </a:p>
      </dgm:t>
    </dgm:pt>
    <dgm:pt modelId="{7A4A8643-196E-4C33-B321-970D87FC1125}" type="sibTrans" cxnId="{131B988E-6CE1-498E-BC39-7A83E77EF1A4}">
      <dgm:prSet/>
      <dgm:spPr/>
      <dgm:t>
        <a:bodyPr/>
        <a:lstStyle/>
        <a:p>
          <a:endParaRPr lang="fr-FR"/>
        </a:p>
      </dgm:t>
    </dgm:pt>
    <dgm:pt modelId="{06C6E30F-F944-4429-BABD-D01959A23B06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fr-FR" dirty="0"/>
            <a:t>Date fin</a:t>
          </a:r>
        </a:p>
      </dgm:t>
    </dgm:pt>
    <dgm:pt modelId="{99E91988-3C24-4D46-9DC3-E2655B09AE2A}" type="parTrans" cxnId="{DAB18515-F16F-46AD-89EB-884829C945CB}">
      <dgm:prSet/>
      <dgm:spPr/>
      <dgm:t>
        <a:bodyPr/>
        <a:lstStyle/>
        <a:p>
          <a:endParaRPr lang="fr-FR"/>
        </a:p>
      </dgm:t>
    </dgm:pt>
    <dgm:pt modelId="{86008DF3-F8F4-4E48-9055-E67D40497B7C}" type="sibTrans" cxnId="{DAB18515-F16F-46AD-89EB-884829C945CB}">
      <dgm:prSet/>
      <dgm:spPr/>
      <dgm:t>
        <a:bodyPr/>
        <a:lstStyle/>
        <a:p>
          <a:endParaRPr lang="fr-FR"/>
        </a:p>
      </dgm:t>
    </dgm:pt>
    <dgm:pt modelId="{BD65E5F5-DA91-4BDD-B114-DB9E4E0D0EBD}" type="pres">
      <dgm:prSet presAssocID="{C335AA19-580A-4A25-9B97-CCCC2829A886}" presName="Name0" presStyleCnt="0">
        <dgm:presLayoutVars>
          <dgm:dir/>
          <dgm:animLvl val="lvl"/>
          <dgm:resizeHandles val="exact"/>
        </dgm:presLayoutVars>
      </dgm:prSet>
      <dgm:spPr/>
    </dgm:pt>
    <dgm:pt modelId="{7FDAAAED-72F6-48C7-8369-699C97381AFE}" type="pres">
      <dgm:prSet presAssocID="{42AAFAC8-D1D8-4720-A51E-F4D73A4DD148}" presName="composite" presStyleCnt="0"/>
      <dgm:spPr/>
    </dgm:pt>
    <dgm:pt modelId="{2A10F352-791A-4E93-B1A6-3E031D2D25ED}" type="pres">
      <dgm:prSet presAssocID="{42AAFAC8-D1D8-4720-A51E-F4D73A4DD148}" presName="parTx" presStyleLbl="alignNode1" presStyleIdx="0" presStyleCnt="11" custLinFactY="-486338" custLinFactNeighborX="-606" custLinFactNeighborY="-500000">
        <dgm:presLayoutVars>
          <dgm:chMax val="0"/>
          <dgm:chPref val="0"/>
          <dgm:bulletEnabled val="1"/>
        </dgm:presLayoutVars>
      </dgm:prSet>
      <dgm:spPr/>
    </dgm:pt>
    <dgm:pt modelId="{4E5AC714-02D7-4789-9BB0-ED0BD41CE35A}" type="pres">
      <dgm:prSet presAssocID="{42AAFAC8-D1D8-4720-A51E-F4D73A4DD148}" presName="desTx" presStyleLbl="alignAccFollowNode1" presStyleIdx="0" presStyleCnt="11" custLinFactY="-119644" custLinFactNeighborX="-606" custLinFactNeighborY="-200000">
        <dgm:presLayoutVars>
          <dgm:bulletEnabled val="1"/>
        </dgm:presLayoutVars>
      </dgm:prSet>
      <dgm:spPr/>
    </dgm:pt>
    <dgm:pt modelId="{9FAC21A5-B6D7-4ABF-A2DA-92635B837874}" type="pres">
      <dgm:prSet presAssocID="{D6D3BC1B-0BD8-4EB3-945E-39DA084FD7E5}" presName="space" presStyleCnt="0"/>
      <dgm:spPr/>
    </dgm:pt>
    <dgm:pt modelId="{AFC1EC44-03CF-438C-B6A7-F9612F0AD0BF}" type="pres">
      <dgm:prSet presAssocID="{5C8007AD-81F5-4EEE-9A78-865E2B410F13}" presName="composite" presStyleCnt="0"/>
      <dgm:spPr/>
    </dgm:pt>
    <dgm:pt modelId="{C6ED1548-15AF-4B0C-8E50-56717CD5B0E5}" type="pres">
      <dgm:prSet presAssocID="{5C8007AD-81F5-4EEE-9A78-865E2B410F13}" presName="parTx" presStyleLbl="alignNode1" presStyleIdx="1" presStyleCnt="11" custLinFactX="67228" custLinFactY="-486338" custLinFactNeighborX="100000" custLinFactNeighborY="-500000">
        <dgm:presLayoutVars>
          <dgm:chMax val="0"/>
          <dgm:chPref val="0"/>
          <dgm:bulletEnabled val="1"/>
        </dgm:presLayoutVars>
      </dgm:prSet>
      <dgm:spPr/>
    </dgm:pt>
    <dgm:pt modelId="{D386D010-015A-485E-A8C0-B15CD5D6EC94}" type="pres">
      <dgm:prSet presAssocID="{5C8007AD-81F5-4EEE-9A78-865E2B410F13}" presName="desTx" presStyleLbl="alignAccFollowNode1" presStyleIdx="1" presStyleCnt="11" custLinFactX="67228" custLinFactY="-119643" custLinFactNeighborX="100000" custLinFactNeighborY="-200000">
        <dgm:presLayoutVars>
          <dgm:bulletEnabled val="1"/>
        </dgm:presLayoutVars>
      </dgm:prSet>
      <dgm:spPr/>
    </dgm:pt>
    <dgm:pt modelId="{E7218F66-9B4F-48E4-BFF2-B9DB9A6B9950}" type="pres">
      <dgm:prSet presAssocID="{BC21E396-76C5-4C55-94FE-9D9005E7F671}" presName="space" presStyleCnt="0"/>
      <dgm:spPr/>
    </dgm:pt>
    <dgm:pt modelId="{2CF35FCB-9BC9-42D9-A65C-E5B5958B15B7}" type="pres">
      <dgm:prSet presAssocID="{ADD5CC9A-7EA9-452B-9222-AB6FDB3C38F7}" presName="composite" presStyleCnt="0"/>
      <dgm:spPr/>
    </dgm:pt>
    <dgm:pt modelId="{B0EC9106-9AC1-4D26-BED6-A90A86A361C1}" type="pres">
      <dgm:prSet presAssocID="{ADD5CC9A-7EA9-452B-9222-AB6FDB3C38F7}" presName="parTx" presStyleLbl="alignNode1" presStyleIdx="2" presStyleCnt="11" custLinFactY="-100000" custLinFactNeighborX="-72992" custLinFactNeighborY="-149142">
        <dgm:presLayoutVars>
          <dgm:chMax val="0"/>
          <dgm:chPref val="0"/>
          <dgm:bulletEnabled val="1"/>
        </dgm:presLayoutVars>
      </dgm:prSet>
      <dgm:spPr/>
    </dgm:pt>
    <dgm:pt modelId="{ED3361D1-5892-4DB7-9377-7538A74F8420}" type="pres">
      <dgm:prSet presAssocID="{ADD5CC9A-7EA9-452B-9222-AB6FDB3C38F7}" presName="desTx" presStyleLbl="alignAccFollowNode1" presStyleIdx="2" presStyleCnt="11" custLinFactNeighborX="-72074" custLinFactNeighborY="-81138">
        <dgm:presLayoutVars>
          <dgm:bulletEnabled val="1"/>
        </dgm:presLayoutVars>
      </dgm:prSet>
      <dgm:spPr/>
    </dgm:pt>
    <dgm:pt modelId="{A4239257-2BA4-488B-9A61-4A39F4F475AC}" type="pres">
      <dgm:prSet presAssocID="{5AA79305-79AC-4540-AF67-4FFABE264330}" presName="space" presStyleCnt="0"/>
      <dgm:spPr/>
    </dgm:pt>
    <dgm:pt modelId="{66B5D2A5-5368-45A9-B9F6-CD69F9C93DE3}" type="pres">
      <dgm:prSet presAssocID="{FD97D0C8-FD4C-4F7C-8BB6-05E00C90E37B}" presName="composite" presStyleCnt="0"/>
      <dgm:spPr/>
    </dgm:pt>
    <dgm:pt modelId="{1A862EA3-129F-4D81-A80D-A61FF204E6D6}" type="pres">
      <dgm:prSet presAssocID="{FD97D0C8-FD4C-4F7C-8BB6-05E00C90E37B}" presName="parTx" presStyleLbl="alignNode1" presStyleIdx="3" presStyleCnt="11" custLinFactX="-142606" custLinFactY="486338" custLinFactNeighborX="-200000" custLinFactNeighborY="500000">
        <dgm:presLayoutVars>
          <dgm:chMax val="0"/>
          <dgm:chPref val="0"/>
          <dgm:bulletEnabled val="1"/>
        </dgm:presLayoutVars>
      </dgm:prSet>
      <dgm:spPr/>
    </dgm:pt>
    <dgm:pt modelId="{89EA2180-1C2D-4B45-8ED7-28CD80252956}" type="pres">
      <dgm:prSet presAssocID="{FD97D0C8-FD4C-4F7C-8BB6-05E00C90E37B}" presName="desTx" presStyleLbl="alignAccFollowNode1" presStyleIdx="3" presStyleCnt="11" custLinFactX="-142606" custLinFactY="119644" custLinFactNeighborX="-200000" custLinFactNeighborY="200000">
        <dgm:presLayoutVars>
          <dgm:bulletEnabled val="1"/>
        </dgm:presLayoutVars>
      </dgm:prSet>
      <dgm:spPr/>
    </dgm:pt>
    <dgm:pt modelId="{375AAF7C-1ABE-46CE-BB23-4D6783F1C3E3}" type="pres">
      <dgm:prSet presAssocID="{CB7F5B5A-A67F-4CE4-8418-377F38780883}" presName="space" presStyleCnt="0"/>
      <dgm:spPr/>
    </dgm:pt>
    <dgm:pt modelId="{83393396-DFEF-430F-A2DF-BCA2DF629A65}" type="pres">
      <dgm:prSet presAssocID="{0E5459A6-D001-44C7-8DC2-DFD2027FBDCE}" presName="composite" presStyleCnt="0"/>
      <dgm:spPr/>
    </dgm:pt>
    <dgm:pt modelId="{C320E58B-6C5F-4B0B-BE51-335094E748B7}" type="pres">
      <dgm:prSet presAssocID="{0E5459A6-D001-44C7-8DC2-DFD2027FBDCE}" presName="parTx" presStyleLbl="alignNode1" presStyleIdx="4" presStyleCnt="11" custLinFactX="-200000" custLinFactY="100000" custLinFactNeighborX="-256606" custLinFactNeighborY="145238">
        <dgm:presLayoutVars>
          <dgm:chMax val="0"/>
          <dgm:chPref val="0"/>
          <dgm:bulletEnabled val="1"/>
        </dgm:presLayoutVars>
      </dgm:prSet>
      <dgm:spPr/>
    </dgm:pt>
    <dgm:pt modelId="{F27F7584-E16D-4CE7-B223-A1EC8B21BDF4}" type="pres">
      <dgm:prSet presAssocID="{0E5459A6-D001-44C7-8DC2-DFD2027FBDCE}" presName="desTx" presStyleLbl="alignAccFollowNode1" presStyleIdx="4" presStyleCnt="11" custLinFactX="-200000" custLinFactNeighborX="-256606" custLinFactNeighborY="79474">
        <dgm:presLayoutVars>
          <dgm:bulletEnabled val="1"/>
        </dgm:presLayoutVars>
      </dgm:prSet>
      <dgm:spPr/>
    </dgm:pt>
    <dgm:pt modelId="{686E4C78-8A43-4CBA-953A-D477D2163626}" type="pres">
      <dgm:prSet presAssocID="{1BC97798-6468-4475-B182-62781269B081}" presName="space" presStyleCnt="0"/>
      <dgm:spPr/>
    </dgm:pt>
    <dgm:pt modelId="{8ACB868C-28BB-4A2B-90FC-E6795035454A}" type="pres">
      <dgm:prSet presAssocID="{49DBAF77-AE58-40CA-AE3C-846069B5876A}" presName="composite" presStyleCnt="0"/>
      <dgm:spPr/>
    </dgm:pt>
    <dgm:pt modelId="{D0B0D1A3-61B6-44FA-B486-5FEE65796178}" type="pres">
      <dgm:prSet presAssocID="{49DBAF77-AE58-40CA-AE3C-846069B5876A}" presName="parTx" presStyleLbl="alignNode1" presStyleIdx="5" presStyleCnt="11">
        <dgm:presLayoutVars>
          <dgm:chMax val="0"/>
          <dgm:chPref val="0"/>
          <dgm:bulletEnabled val="1"/>
        </dgm:presLayoutVars>
      </dgm:prSet>
      <dgm:spPr/>
    </dgm:pt>
    <dgm:pt modelId="{BF3E6C11-BE25-40CD-8D9F-B150E242CAB6}" type="pres">
      <dgm:prSet presAssocID="{49DBAF77-AE58-40CA-AE3C-846069B5876A}" presName="desTx" presStyleLbl="alignAccFollowNode1" presStyleIdx="5" presStyleCnt="11">
        <dgm:presLayoutVars>
          <dgm:bulletEnabled val="1"/>
        </dgm:presLayoutVars>
      </dgm:prSet>
      <dgm:spPr/>
    </dgm:pt>
    <dgm:pt modelId="{9AE0E5C9-9C46-4BBF-A213-4FC4137B7E7D}" type="pres">
      <dgm:prSet presAssocID="{1DC4739F-F77A-482B-82A4-F1A00194AC7F}" presName="space" presStyleCnt="0"/>
      <dgm:spPr/>
    </dgm:pt>
    <dgm:pt modelId="{044322BB-65FA-4A53-A270-F4C783EF6A41}" type="pres">
      <dgm:prSet presAssocID="{7BD1BEE6-1112-41A8-95F9-2D26292C1D7A}" presName="composite" presStyleCnt="0"/>
      <dgm:spPr/>
    </dgm:pt>
    <dgm:pt modelId="{D8A845A1-27E9-4DF9-81D0-F2A81D131913}" type="pres">
      <dgm:prSet presAssocID="{7BD1BEE6-1112-41A8-95F9-2D26292C1D7A}" presName="parTx" presStyleLbl="alignNode1" presStyleIdx="6" presStyleCnt="11" custLinFactX="-200000" custLinFactY="200000" custLinFactNeighborX="-249860" custLinFactNeighborY="254416">
        <dgm:presLayoutVars>
          <dgm:chMax val="0"/>
          <dgm:chPref val="0"/>
          <dgm:bulletEnabled val="1"/>
        </dgm:presLayoutVars>
      </dgm:prSet>
      <dgm:spPr/>
    </dgm:pt>
    <dgm:pt modelId="{42117374-EB69-444D-A866-84AFAB298334}" type="pres">
      <dgm:prSet presAssocID="{7BD1BEE6-1112-41A8-95F9-2D26292C1D7A}" presName="desTx" presStyleLbl="alignAccFollowNode1" presStyleIdx="6" presStyleCnt="11" custLinFactX="-200000" custLinFactY="47263" custLinFactNeighborX="-249860" custLinFactNeighborY="100000">
        <dgm:presLayoutVars>
          <dgm:bulletEnabled val="1"/>
        </dgm:presLayoutVars>
      </dgm:prSet>
      <dgm:spPr/>
    </dgm:pt>
    <dgm:pt modelId="{1630EA08-C96C-4512-97A7-58C3C6ABE339}" type="pres">
      <dgm:prSet presAssocID="{5ECD45DF-2184-4189-B0D8-150EA81BA53E}" presName="space" presStyleCnt="0"/>
      <dgm:spPr/>
    </dgm:pt>
    <dgm:pt modelId="{16015DB4-5805-42B5-88A4-7ED3C41CDC17}" type="pres">
      <dgm:prSet presAssocID="{5869843B-ED36-45DF-A3CE-E90ABB407782}" presName="composite" presStyleCnt="0"/>
      <dgm:spPr/>
    </dgm:pt>
    <dgm:pt modelId="{0917B3D2-B0CB-4A58-A07C-890D545A835E}" type="pres">
      <dgm:prSet presAssocID="{5869843B-ED36-45DF-A3CE-E90ABB407782}" presName="parTx" presStyleLbl="alignNode1" presStyleIdx="7" presStyleCnt="11" custLinFactX="62909" custLinFactY="-300000" custLinFactNeighborX="100000" custLinFactNeighborY="-381088">
        <dgm:presLayoutVars>
          <dgm:chMax val="0"/>
          <dgm:chPref val="0"/>
          <dgm:bulletEnabled val="1"/>
        </dgm:presLayoutVars>
      </dgm:prSet>
      <dgm:spPr/>
    </dgm:pt>
    <dgm:pt modelId="{0E47D503-780D-410C-9CC1-5B4CB48FE913}" type="pres">
      <dgm:prSet presAssocID="{5869843B-ED36-45DF-A3CE-E90ABB407782}" presName="desTx" presStyleLbl="alignAccFollowNode1" presStyleIdx="7" presStyleCnt="11" custLinFactX="62909" custLinFactY="-100000" custLinFactNeighborX="100000" custLinFactNeighborY="-120721">
        <dgm:presLayoutVars>
          <dgm:bulletEnabled val="1"/>
        </dgm:presLayoutVars>
      </dgm:prSet>
      <dgm:spPr/>
    </dgm:pt>
    <dgm:pt modelId="{B5D50013-8749-4662-9A03-F73521E3E67C}" type="pres">
      <dgm:prSet presAssocID="{1ACED9EF-852F-4535-9293-25E68C6E4797}" presName="space" presStyleCnt="0"/>
      <dgm:spPr/>
    </dgm:pt>
    <dgm:pt modelId="{FEE66030-B0C3-42C2-BF22-4814D3151627}" type="pres">
      <dgm:prSet presAssocID="{8F38CB6E-01EF-40CD-84D3-455008A1788E}" presName="composite" presStyleCnt="0"/>
      <dgm:spPr/>
    </dgm:pt>
    <dgm:pt modelId="{3956D68D-F6BE-4C6B-8FD1-BA20EBEF0B2B}" type="pres">
      <dgm:prSet presAssocID="{8F38CB6E-01EF-40CD-84D3-455008A1788E}" presName="parTx" presStyleLbl="alignNode1" presStyleIdx="8" presStyleCnt="11" custLinFactNeighborX="46545" custLinFactNeighborY="10358">
        <dgm:presLayoutVars>
          <dgm:chMax val="0"/>
          <dgm:chPref val="0"/>
          <dgm:bulletEnabled val="1"/>
        </dgm:presLayoutVars>
      </dgm:prSet>
      <dgm:spPr/>
    </dgm:pt>
    <dgm:pt modelId="{7B2AB9D8-71CC-432D-B07C-076EBB83C5C7}" type="pres">
      <dgm:prSet presAssocID="{8F38CB6E-01EF-40CD-84D3-455008A1788E}" presName="desTx" presStyleLbl="alignAccFollowNode1" presStyleIdx="8" presStyleCnt="11" custLinFactNeighborX="46545" custLinFactNeighborY="3357">
        <dgm:presLayoutVars>
          <dgm:bulletEnabled val="1"/>
        </dgm:presLayoutVars>
      </dgm:prSet>
      <dgm:spPr/>
    </dgm:pt>
    <dgm:pt modelId="{493DD222-E33E-40FF-B1BC-D53BBD122CC4}" type="pres">
      <dgm:prSet presAssocID="{53B99127-1194-4D23-A160-CB33821D9D05}" presName="space" presStyleCnt="0"/>
      <dgm:spPr/>
    </dgm:pt>
    <dgm:pt modelId="{D06202C7-834B-4A65-82AD-BD4AD2D1BD01}" type="pres">
      <dgm:prSet presAssocID="{2AED5737-0DA7-4F23-B813-15B55E03D465}" presName="composite" presStyleCnt="0"/>
      <dgm:spPr/>
    </dgm:pt>
    <dgm:pt modelId="{DBD7F56C-18BA-42CB-B725-8DD826572E0D}" type="pres">
      <dgm:prSet presAssocID="{2AED5737-0DA7-4F23-B813-15B55E03D465}" presName="parTx" presStyleLbl="alignNode1" presStyleIdx="9" presStyleCnt="11" custLinFactX="-100000" custLinFactY="245368" custLinFactNeighborX="-117491" custLinFactNeighborY="300000">
        <dgm:presLayoutVars>
          <dgm:chMax val="0"/>
          <dgm:chPref val="0"/>
          <dgm:bulletEnabled val="1"/>
        </dgm:presLayoutVars>
      </dgm:prSet>
      <dgm:spPr/>
    </dgm:pt>
    <dgm:pt modelId="{919F3CD5-4C83-442F-868D-63A51049B940}" type="pres">
      <dgm:prSet presAssocID="{2AED5737-0DA7-4F23-B813-15B55E03D465}" presName="desTx" presStyleLbl="alignAccFollowNode1" presStyleIdx="9" presStyleCnt="11" custLinFactX="-100000" custLinFactY="76737" custLinFactNeighborX="-117491" custLinFactNeighborY="100000">
        <dgm:presLayoutVars>
          <dgm:bulletEnabled val="1"/>
        </dgm:presLayoutVars>
      </dgm:prSet>
      <dgm:spPr/>
    </dgm:pt>
    <dgm:pt modelId="{EBC2E41C-3E76-4CA2-BC8A-0DF78DDA4A81}" type="pres">
      <dgm:prSet presAssocID="{5EA72476-B6C5-4849-9302-AB6F78078FAC}" presName="space" presStyleCnt="0"/>
      <dgm:spPr/>
    </dgm:pt>
    <dgm:pt modelId="{F03B7F5A-0325-40B6-9709-C337F8D1BB80}" type="pres">
      <dgm:prSet presAssocID="{244CCA5F-9F95-466F-BEBC-A372437D6445}" presName="composite" presStyleCnt="0"/>
      <dgm:spPr/>
    </dgm:pt>
    <dgm:pt modelId="{FEAB3EAB-AED0-4B65-A4C0-A04CE07CCE6B}" type="pres">
      <dgm:prSet presAssocID="{244CCA5F-9F95-466F-BEBC-A372437D6445}" presName="parTx" presStyleLbl="alignNode1" presStyleIdx="10" presStyleCnt="11" custLinFactX="-25067" custLinFactY="209539" custLinFactNeighborX="-100000" custLinFactNeighborY="300000">
        <dgm:presLayoutVars>
          <dgm:chMax val="0"/>
          <dgm:chPref val="0"/>
          <dgm:bulletEnabled val="1"/>
        </dgm:presLayoutVars>
      </dgm:prSet>
      <dgm:spPr/>
    </dgm:pt>
    <dgm:pt modelId="{A6A2D97A-CFEE-41A8-816A-B5199AE00DED}" type="pres">
      <dgm:prSet presAssocID="{244CCA5F-9F95-466F-BEBC-A372437D6445}" presName="desTx" presStyleLbl="alignAccFollowNode1" presStyleIdx="10" presStyleCnt="11" custLinFactX="-25067" custLinFactY="65126" custLinFactNeighborX="-100000" custLinFactNeighborY="100000">
        <dgm:presLayoutVars>
          <dgm:bulletEnabled val="1"/>
        </dgm:presLayoutVars>
      </dgm:prSet>
      <dgm:spPr/>
    </dgm:pt>
  </dgm:ptLst>
  <dgm:cxnLst>
    <dgm:cxn modelId="{9BDC8603-16EB-4497-9816-A85931C2CF90}" type="presOf" srcId="{8F38CB6E-01EF-40CD-84D3-455008A1788E}" destId="{3956D68D-F6BE-4C6B-8FD1-BA20EBEF0B2B}" srcOrd="0" destOrd="0" presId="urn:microsoft.com/office/officeart/2005/8/layout/hList1"/>
    <dgm:cxn modelId="{94F0F705-7C17-4C2A-95F4-CD6D59FBFD7F}" srcId="{49DBAF77-AE58-40CA-AE3C-846069B5876A}" destId="{B5F1638C-2F39-411C-8D31-A94CFAE878F1}" srcOrd="0" destOrd="0" parTransId="{F6A62547-E8D5-43E7-BB0C-0862280AD98F}" sibTransId="{4F8A1404-26AB-4A34-AED0-5BCDD5BBB3D3}"/>
    <dgm:cxn modelId="{0BBB9609-AF3E-4AC0-96E2-23C4DCD1521B}" type="presOf" srcId="{07A73FA9-2268-45E2-8201-E3BB4B370A02}" destId="{919F3CD5-4C83-442F-868D-63A51049B940}" srcOrd="0" destOrd="1" presId="urn:microsoft.com/office/officeart/2005/8/layout/hList1"/>
    <dgm:cxn modelId="{A6F72A0B-493B-4466-A06C-2FC8E7DA7D80}" srcId="{C335AA19-580A-4A25-9B97-CCCC2829A886}" destId="{5869843B-ED36-45DF-A3CE-E90ABB407782}" srcOrd="7" destOrd="0" parTransId="{F8D6E3AF-A6BB-4A55-AAB5-EECD8B1894DB}" sibTransId="{1ACED9EF-852F-4535-9293-25E68C6E4797}"/>
    <dgm:cxn modelId="{2F1D170E-6CA1-415B-8B17-FA136BF6890A}" type="presOf" srcId="{87E54CAC-2871-45C9-87CC-D1E4107B00ED}" destId="{0E47D503-780D-410C-9CC1-5B4CB48FE913}" srcOrd="0" destOrd="2" presId="urn:microsoft.com/office/officeart/2005/8/layout/hList1"/>
    <dgm:cxn modelId="{CE20800E-BDBD-4910-84B3-CFDC7A1D4473}" type="presOf" srcId="{5869843B-ED36-45DF-A3CE-E90ABB407782}" destId="{0917B3D2-B0CB-4A58-A07C-890D545A835E}" srcOrd="0" destOrd="0" presId="urn:microsoft.com/office/officeart/2005/8/layout/hList1"/>
    <dgm:cxn modelId="{8493F30E-5016-437D-8C56-FA662EAB2A47}" srcId="{FD97D0C8-FD4C-4F7C-8BB6-05E00C90E37B}" destId="{DEDEB38C-DA3E-4F0A-B226-8EC996D3E61D}" srcOrd="1" destOrd="0" parTransId="{5A3E0F74-8B00-4CEF-B9D4-EB987BF447F3}" sibTransId="{556E512B-A89B-420F-B8EB-37D4E5255CFA}"/>
    <dgm:cxn modelId="{E1072E10-5AE5-437B-AF16-4B28C4A00EB4}" srcId="{49DBAF77-AE58-40CA-AE3C-846069B5876A}" destId="{F927B500-3E24-45A7-908D-B702598D717D}" srcOrd="3" destOrd="0" parTransId="{DFEE5EE8-0247-45B9-8D48-4D58A59BC5AF}" sibTransId="{2A1C783D-EF86-4A40-A6FE-829B066FF4CC}"/>
    <dgm:cxn modelId="{DAB18515-F16F-46AD-89EB-884829C945CB}" srcId="{244CCA5F-9F95-466F-BEBC-A372437D6445}" destId="{06C6E30F-F944-4429-BABD-D01959A23B06}" srcOrd="2" destOrd="0" parTransId="{99E91988-3C24-4D46-9DC3-E2655B09AE2A}" sibTransId="{86008DF3-F8F4-4E48-9055-E67D40497B7C}"/>
    <dgm:cxn modelId="{03C6911B-D957-43A5-BCC0-81DD6E082BDD}" type="presOf" srcId="{B947BFA5-789C-4366-A0BD-70D6EA1184E2}" destId="{4E5AC714-02D7-4789-9BB0-ED0BD41CE35A}" srcOrd="0" destOrd="0" presId="urn:microsoft.com/office/officeart/2005/8/layout/hList1"/>
    <dgm:cxn modelId="{C392761C-17AC-4CDC-8891-7B805F7F9B87}" srcId="{244CCA5F-9F95-466F-BEBC-A372437D6445}" destId="{01803037-15CA-431D-9599-6C49500BB281}" srcOrd="0" destOrd="0" parTransId="{917E7873-AA4D-4554-9D76-F1F0AA4999E0}" sibTransId="{E096D364-1F00-4F88-A6F3-E60BD9BB3F28}"/>
    <dgm:cxn modelId="{D97FE523-5C6C-4540-8CAD-97544AEF3E2A}" type="presOf" srcId="{AD33506A-6B28-4D14-A087-784AC2E19798}" destId="{F27F7584-E16D-4CE7-B223-A1EC8B21BDF4}" srcOrd="0" destOrd="2" presId="urn:microsoft.com/office/officeart/2005/8/layout/hList1"/>
    <dgm:cxn modelId="{1509C524-1B5E-4618-A2A6-0C2591FCBB2F}" type="presOf" srcId="{8682D99D-F9D7-418F-BC61-715A978D1BC3}" destId="{0E47D503-780D-410C-9CC1-5B4CB48FE913}" srcOrd="0" destOrd="0" presId="urn:microsoft.com/office/officeart/2005/8/layout/hList1"/>
    <dgm:cxn modelId="{BE8BF124-7877-4FD9-B60E-DD80FE6ACA9D}" srcId="{C335AA19-580A-4A25-9B97-CCCC2829A886}" destId="{2AED5737-0DA7-4F23-B813-15B55E03D465}" srcOrd="9" destOrd="0" parTransId="{E67D1ED3-9FFE-4B03-AF5A-F36FA93C3B46}" sibTransId="{5EA72476-B6C5-4849-9302-AB6F78078FAC}"/>
    <dgm:cxn modelId="{A235A425-7BCC-4937-8899-75066F4E1505}" srcId="{C335AA19-580A-4A25-9B97-CCCC2829A886}" destId="{49DBAF77-AE58-40CA-AE3C-846069B5876A}" srcOrd="5" destOrd="0" parTransId="{4E341B8A-8E92-4FC6-969B-D9E233948ECB}" sibTransId="{1DC4739F-F77A-482B-82A4-F1A00194AC7F}"/>
    <dgm:cxn modelId="{C6BB6026-4E76-4B3D-9F8C-B4003108B74A}" type="presOf" srcId="{0E5459A6-D001-44C7-8DC2-DFD2027FBDCE}" destId="{C320E58B-6C5F-4B0B-BE51-335094E748B7}" srcOrd="0" destOrd="0" presId="urn:microsoft.com/office/officeart/2005/8/layout/hList1"/>
    <dgm:cxn modelId="{D3DB782A-BECC-4EF3-BD2D-208E771E0F64}" srcId="{FD97D0C8-FD4C-4F7C-8BB6-05E00C90E37B}" destId="{DB80633D-D90E-4C0B-AB7D-AACCB36CAAAE}" srcOrd="2" destOrd="0" parTransId="{EB1855FB-FE0D-447E-A103-995D238CB428}" sibTransId="{6D2AE45B-1EA0-4AB9-A646-EB98EB7FCDEC}"/>
    <dgm:cxn modelId="{5DB1142D-F979-4B8B-849B-827BAC664FAB}" srcId="{42AAFAC8-D1D8-4720-A51E-F4D73A4DD148}" destId="{6AD3C6EC-6C5A-4F56-97FF-093832F4A5CA}" srcOrd="1" destOrd="0" parTransId="{25805415-A579-41A1-B66C-857356233645}" sibTransId="{F6630422-4C79-4ECC-A613-00EA3E73F1D1}"/>
    <dgm:cxn modelId="{B529C52D-67CE-4085-8A7D-868A8475D6E2}" srcId="{42AAFAC8-D1D8-4720-A51E-F4D73A4DD148}" destId="{A1FDA473-1C8A-42C3-93FE-D1FAFCD42264}" srcOrd="3" destOrd="0" parTransId="{46F99ABB-C9BB-4904-931B-C3E4EB535862}" sibTransId="{D99BA2B4-2606-4307-9849-AC3326745274}"/>
    <dgm:cxn modelId="{2101172E-CF10-4428-B84A-BA7B3DABDD79}" srcId="{5C8007AD-81F5-4EEE-9A78-865E2B410F13}" destId="{29D4274B-68EE-47C1-AC61-69EBB86A3303}" srcOrd="2" destOrd="0" parTransId="{3D2F9950-B6EB-4493-B846-48D83E823A00}" sibTransId="{F8C62826-3E2C-48F1-B56A-8653C2D8C1F2}"/>
    <dgm:cxn modelId="{F98C0632-CDDB-4E8E-B46A-75B83180837B}" type="presOf" srcId="{22222CF2-1382-4148-8D79-D02F92F98ADA}" destId="{0E47D503-780D-410C-9CC1-5B4CB48FE913}" srcOrd="0" destOrd="1" presId="urn:microsoft.com/office/officeart/2005/8/layout/hList1"/>
    <dgm:cxn modelId="{C9841232-032F-48D7-88B9-F73F78C119CD}" type="presOf" srcId="{BA2A1D75-CEFF-49D2-A233-E81A19A2B76F}" destId="{ED3361D1-5892-4DB7-9377-7538A74F8420}" srcOrd="0" destOrd="0" presId="urn:microsoft.com/office/officeart/2005/8/layout/hList1"/>
    <dgm:cxn modelId="{FDF91D33-5B16-47D7-BEC7-769F3F55CA94}" type="presOf" srcId="{29D4274B-68EE-47C1-AC61-69EBB86A3303}" destId="{D386D010-015A-485E-A8C0-B15CD5D6EC94}" srcOrd="0" destOrd="2" presId="urn:microsoft.com/office/officeart/2005/8/layout/hList1"/>
    <dgm:cxn modelId="{4D108434-CB7A-4099-BC0A-37AB3790441C}" srcId="{0E5459A6-D001-44C7-8DC2-DFD2027FBDCE}" destId="{3830677F-694C-4B35-B39E-BE811BB3983A}" srcOrd="0" destOrd="0" parTransId="{D8EAA522-9EC9-496A-8E79-05A3A9FD5919}" sibTransId="{6451BAAE-2AE2-463A-9910-01D08068ACFA}"/>
    <dgm:cxn modelId="{1710F935-0A32-4E77-A298-D3F6DD8FB89A}" srcId="{8F38CB6E-01EF-40CD-84D3-455008A1788E}" destId="{5912BF9D-0EF6-4B1D-A204-7ABF7AC74930}" srcOrd="1" destOrd="0" parTransId="{27F39C2D-900C-4235-8A4B-97E30828C41A}" sibTransId="{DA4051D1-1969-4DBD-AAD5-C8A17FFC0961}"/>
    <dgm:cxn modelId="{1C11ED37-427C-4086-8CE8-A8DBD92CBEDB}" type="presOf" srcId="{B5F1638C-2F39-411C-8D31-A94CFAE878F1}" destId="{BF3E6C11-BE25-40CD-8D9F-B150E242CAB6}" srcOrd="0" destOrd="0" presId="urn:microsoft.com/office/officeart/2005/8/layout/hList1"/>
    <dgm:cxn modelId="{5900183A-B17A-46E9-8941-627EC28FCB5B}" srcId="{5869843B-ED36-45DF-A3CE-E90ABB407782}" destId="{22222CF2-1382-4148-8D79-D02F92F98ADA}" srcOrd="1" destOrd="0" parTransId="{470905F2-965D-404F-89D8-ED4DFF3C10ED}" sibTransId="{7DD237F2-0920-4ED8-B863-D4248E4840B8}"/>
    <dgm:cxn modelId="{85006A3A-018C-497B-A396-7BC84B2353BD}" srcId="{ADD5CC9A-7EA9-452B-9222-AB6FDB3C38F7}" destId="{7C73E5BF-C3A6-48F5-A5A0-5623304AC1AB}" srcOrd="3" destOrd="0" parTransId="{BA45C2AB-3996-4236-8C96-A8FBA360DF06}" sibTransId="{615BDA9A-1FC1-4C65-9747-B7A3FDAF1822}"/>
    <dgm:cxn modelId="{CDCBCC3E-C20F-43EA-B0A4-234C5E2B1C39}" srcId="{C335AA19-580A-4A25-9B97-CCCC2829A886}" destId="{42AAFAC8-D1D8-4720-A51E-F4D73A4DD148}" srcOrd="0" destOrd="0" parTransId="{6215AB43-0AEF-42E3-8490-C82BFB25D9B0}" sibTransId="{D6D3BC1B-0BD8-4EB3-945E-39DA084FD7E5}"/>
    <dgm:cxn modelId="{2111E83E-C048-425E-A5A6-0A7E52370B26}" srcId="{2AED5737-0DA7-4F23-B813-15B55E03D465}" destId="{38200048-5B10-4AE6-AD47-A8A9CB59A83C}" srcOrd="0" destOrd="0" parTransId="{67A0E71B-19B0-40C6-842E-ED109D220DB5}" sibTransId="{B45D7183-A273-4CEE-B5C2-F731B295B666}"/>
    <dgm:cxn modelId="{7BAE215B-7F98-4E5C-9D0D-C57AD3790F10}" srcId="{0E5459A6-D001-44C7-8DC2-DFD2027FBDCE}" destId="{AD33506A-6B28-4D14-A087-784AC2E19798}" srcOrd="2" destOrd="0" parTransId="{64C1F294-2E71-40B9-AE76-42CEDD43C0A8}" sibTransId="{A4FC2840-F649-49C3-B3D0-6081C7FB65DE}"/>
    <dgm:cxn modelId="{6ADEB45B-B012-4504-A564-75D1C0BAF973}" srcId="{C335AA19-580A-4A25-9B97-CCCC2829A886}" destId="{0E5459A6-D001-44C7-8DC2-DFD2027FBDCE}" srcOrd="4" destOrd="0" parTransId="{2EF252A2-0B44-44DF-A256-44853CCB102C}" sibTransId="{1BC97798-6468-4475-B182-62781269B081}"/>
    <dgm:cxn modelId="{CA10AE61-9EEF-4F76-A00C-0227FB2B4321}" srcId="{C335AA19-580A-4A25-9B97-CCCC2829A886}" destId="{8F38CB6E-01EF-40CD-84D3-455008A1788E}" srcOrd="8" destOrd="0" parTransId="{4B33318B-6F62-4083-A6B3-84EACDB8BB6A}" sibTransId="{53B99127-1194-4D23-A160-CB33821D9D05}"/>
    <dgm:cxn modelId="{F48F4167-F7C1-41C4-9396-A85C076CB71F}" type="presOf" srcId="{8ADB6A6C-FFAA-4657-A309-8134C49D5FF4}" destId="{BF3E6C11-BE25-40CD-8D9F-B150E242CAB6}" srcOrd="0" destOrd="1" presId="urn:microsoft.com/office/officeart/2005/8/layout/hList1"/>
    <dgm:cxn modelId="{71CF3B49-5A66-4D8F-9756-A83AC5AFF6E6}" type="presOf" srcId="{42AAFAC8-D1D8-4720-A51E-F4D73A4DD148}" destId="{2A10F352-791A-4E93-B1A6-3E031D2D25ED}" srcOrd="0" destOrd="0" presId="urn:microsoft.com/office/officeart/2005/8/layout/hList1"/>
    <dgm:cxn modelId="{A861214A-8561-46C8-A9B0-2BA70FF97ABC}" type="presOf" srcId="{A1FDA473-1C8A-42C3-93FE-D1FAFCD42264}" destId="{4E5AC714-02D7-4789-9BB0-ED0BD41CE35A}" srcOrd="0" destOrd="3" presId="urn:microsoft.com/office/officeart/2005/8/layout/hList1"/>
    <dgm:cxn modelId="{17111B6C-5FA3-48CE-96C3-009D0777F897}" type="presOf" srcId="{F927B500-3E24-45A7-908D-B702598D717D}" destId="{BF3E6C11-BE25-40CD-8D9F-B150E242CAB6}" srcOrd="0" destOrd="3" presId="urn:microsoft.com/office/officeart/2005/8/layout/hList1"/>
    <dgm:cxn modelId="{C4086E4D-9914-4A1F-8CCC-6E77FF2B7A3D}" srcId="{42AAFAC8-D1D8-4720-A51E-F4D73A4DD148}" destId="{B947BFA5-789C-4366-A0BD-70D6EA1184E2}" srcOrd="0" destOrd="0" parTransId="{1443419F-4282-4804-BDC4-A80E2098312D}" sibTransId="{71771FD3-01A8-4396-9CC1-FDA4CE3FFAB7}"/>
    <dgm:cxn modelId="{B9C7F871-735F-48F2-8C49-3D3181FC7507}" srcId="{5C8007AD-81F5-4EEE-9A78-865E2B410F13}" destId="{F4A1BF5B-A17A-4ADF-897E-F755AF520E52}" srcOrd="0" destOrd="0" parTransId="{80EA1824-51B9-4F67-AEAB-E45CE3247239}" sibTransId="{7B42ECBA-8D4F-41E1-B85E-43B94E441D24}"/>
    <dgm:cxn modelId="{6AF02D53-4EA4-43B2-86E7-AD54B1C6FA80}" type="presOf" srcId="{3830677F-694C-4B35-B39E-BE811BB3983A}" destId="{F27F7584-E16D-4CE7-B223-A1EC8B21BDF4}" srcOrd="0" destOrd="0" presId="urn:microsoft.com/office/officeart/2005/8/layout/hList1"/>
    <dgm:cxn modelId="{66429873-5032-4D29-B975-4D87F2780C71}" type="presOf" srcId="{DB80633D-D90E-4C0B-AB7D-AACCB36CAAAE}" destId="{89EA2180-1C2D-4B45-8ED7-28CD80252956}" srcOrd="0" destOrd="2" presId="urn:microsoft.com/office/officeart/2005/8/layout/hList1"/>
    <dgm:cxn modelId="{79B8C473-30AC-43AF-A18A-4531CAE46056}" type="presOf" srcId="{C335AA19-580A-4A25-9B97-CCCC2829A886}" destId="{BD65E5F5-DA91-4BDD-B114-DB9E4E0D0EBD}" srcOrd="0" destOrd="0" presId="urn:microsoft.com/office/officeart/2005/8/layout/hList1"/>
    <dgm:cxn modelId="{57B33975-4FBB-4FD7-B495-B25DEF5010AA}" type="presOf" srcId="{35310B75-E412-4449-B16E-4905249B2F4B}" destId="{4E5AC714-02D7-4789-9BB0-ED0BD41CE35A}" srcOrd="0" destOrd="2" presId="urn:microsoft.com/office/officeart/2005/8/layout/hList1"/>
    <dgm:cxn modelId="{B23F5C7B-B40E-4AE4-8EE4-8773DC64372E}" srcId="{C335AA19-580A-4A25-9B97-CCCC2829A886}" destId="{244CCA5F-9F95-466F-BEBC-A372437D6445}" srcOrd="10" destOrd="0" parTransId="{C9CF86C9-D1E3-49B4-9B0E-7815F9300305}" sibTransId="{89E68987-EC10-4921-8384-96C6847D3D75}"/>
    <dgm:cxn modelId="{264E7B80-C068-4BCF-9B06-A5B62A87888C}" srcId="{C335AA19-580A-4A25-9B97-CCCC2829A886}" destId="{7BD1BEE6-1112-41A8-95F9-2D26292C1D7A}" srcOrd="6" destOrd="0" parTransId="{A337D4C8-17F5-4B14-9B9B-3341F29C09AB}" sibTransId="{5ECD45DF-2184-4189-B0D8-150EA81BA53E}"/>
    <dgm:cxn modelId="{ABAA2181-8259-4014-A60C-70973A85424D}" srcId="{2AED5737-0DA7-4F23-B813-15B55E03D465}" destId="{07A73FA9-2268-45E2-8201-E3BB4B370A02}" srcOrd="1" destOrd="0" parTransId="{7D1CA16A-EA37-4501-BB61-7DB8E8EAFD2F}" sibTransId="{17C3C4A7-0340-4509-9177-66084A1FC6B2}"/>
    <dgm:cxn modelId="{7935E482-6C3B-4552-B740-A695D6B0C224}" type="presOf" srcId="{ADD5CC9A-7EA9-452B-9222-AB6FDB3C38F7}" destId="{B0EC9106-9AC1-4D26-BED6-A90A86A361C1}" srcOrd="0" destOrd="0" presId="urn:microsoft.com/office/officeart/2005/8/layout/hList1"/>
    <dgm:cxn modelId="{209A2583-8808-4746-B3DE-B917DDF9184B}" type="presOf" srcId="{01803037-15CA-431D-9599-6C49500BB281}" destId="{A6A2D97A-CFEE-41A8-816A-B5199AE00DED}" srcOrd="0" destOrd="0" presId="urn:microsoft.com/office/officeart/2005/8/layout/hList1"/>
    <dgm:cxn modelId="{131B988E-6CE1-498E-BC39-7A83E77EF1A4}" srcId="{244CCA5F-9F95-466F-BEBC-A372437D6445}" destId="{061F24E1-F18C-489B-9D07-1E5A7437333B}" srcOrd="1" destOrd="0" parTransId="{D01405E4-5CDE-4246-B1E2-7F16B910533D}" sibTransId="{7A4A8643-196E-4C33-B321-970D87FC1125}"/>
    <dgm:cxn modelId="{5D99E292-98AA-4DAC-828B-032C2F70F6DA}" type="presOf" srcId="{061F24E1-F18C-489B-9D07-1E5A7437333B}" destId="{A6A2D97A-CFEE-41A8-816A-B5199AE00DED}" srcOrd="0" destOrd="1" presId="urn:microsoft.com/office/officeart/2005/8/layout/hList1"/>
    <dgm:cxn modelId="{EA0DA794-81AD-4F3C-B1D1-CB83762800AE}" srcId="{5869843B-ED36-45DF-A3CE-E90ABB407782}" destId="{8682D99D-F9D7-418F-BC61-715A978D1BC3}" srcOrd="0" destOrd="0" parTransId="{FCF1CC73-40D2-49CD-A58F-673397A7F7FB}" sibTransId="{575F0581-1AE9-4E0C-8D1D-28895B31286C}"/>
    <dgm:cxn modelId="{BAEEC296-B0EB-4BF9-8BF6-B6B67B116C5D}" type="presOf" srcId="{DB632873-257B-464E-B3C2-8CDF5B7A838A}" destId="{0E47D503-780D-410C-9CC1-5B4CB48FE913}" srcOrd="0" destOrd="3" presId="urn:microsoft.com/office/officeart/2005/8/layout/hList1"/>
    <dgm:cxn modelId="{D81A6C9B-9A65-491E-8686-8E8AE28F98E8}" srcId="{5869843B-ED36-45DF-A3CE-E90ABB407782}" destId="{DB632873-257B-464E-B3C2-8CDF5B7A838A}" srcOrd="3" destOrd="0" parTransId="{6E797820-856B-44EF-82D0-258AF0B55B3F}" sibTransId="{1F13D377-FD4A-4F77-BB8B-9C1963EFAA19}"/>
    <dgm:cxn modelId="{8912B79B-60C2-4555-B86B-4806BD17434D}" type="presOf" srcId="{30CF2309-FF08-4691-B63E-B571CF0F857B}" destId="{42117374-EB69-444D-A866-84AFAB298334}" srcOrd="0" destOrd="0" presId="urn:microsoft.com/office/officeart/2005/8/layout/hList1"/>
    <dgm:cxn modelId="{537B9D9C-8D40-49E5-B44E-8FC8C810D5B7}" srcId="{C335AA19-580A-4A25-9B97-CCCC2829A886}" destId="{FD97D0C8-FD4C-4F7C-8BB6-05E00C90E37B}" srcOrd="3" destOrd="0" parTransId="{23902784-03DC-413F-91B9-CCE08E41B54A}" sibTransId="{CB7F5B5A-A67F-4CE4-8418-377F38780883}"/>
    <dgm:cxn modelId="{CC08819F-2BC9-43B2-9624-87252BF51B45}" type="presOf" srcId="{6561026C-0F5D-4988-84D4-BA0F6F4F618C}" destId="{42117374-EB69-444D-A866-84AFAB298334}" srcOrd="0" destOrd="1" presId="urn:microsoft.com/office/officeart/2005/8/layout/hList1"/>
    <dgm:cxn modelId="{32B78F9F-DDF9-40CD-A13F-9798FF938D5D}" type="presOf" srcId="{55917C88-1A24-499A-8ABE-D485D7640397}" destId="{ED3361D1-5892-4DB7-9377-7538A74F8420}" srcOrd="0" destOrd="1" presId="urn:microsoft.com/office/officeart/2005/8/layout/hList1"/>
    <dgm:cxn modelId="{A619949F-649E-487C-A1F6-081BEEC9E697}" type="presOf" srcId="{F4A1BF5B-A17A-4ADF-897E-F755AF520E52}" destId="{D386D010-015A-485E-A8C0-B15CD5D6EC94}" srcOrd="0" destOrd="0" presId="urn:microsoft.com/office/officeart/2005/8/layout/hList1"/>
    <dgm:cxn modelId="{D9FB01A0-EC6C-4440-B0E3-8B47370CB180}" type="presOf" srcId="{91960683-B94D-43B8-B59D-9A3206D5440C}" destId="{7B2AB9D8-71CC-432D-B07C-076EBB83C5C7}" srcOrd="0" destOrd="0" presId="urn:microsoft.com/office/officeart/2005/8/layout/hList1"/>
    <dgm:cxn modelId="{A949B3A1-647D-4F1B-A8E8-6AA750C9602A}" type="presOf" srcId="{5912BF9D-0EF6-4B1D-A204-7ABF7AC74930}" destId="{7B2AB9D8-71CC-432D-B07C-076EBB83C5C7}" srcOrd="0" destOrd="1" presId="urn:microsoft.com/office/officeart/2005/8/layout/hList1"/>
    <dgm:cxn modelId="{CF3869A2-3D7A-4D0B-97F6-C8091F8B54B3}" srcId="{5869843B-ED36-45DF-A3CE-E90ABB407782}" destId="{87E54CAC-2871-45C9-87CC-D1E4107B00ED}" srcOrd="2" destOrd="0" parTransId="{92C57D77-F370-466D-A103-CF59140E1E1D}" sibTransId="{0641B530-99E7-46E9-9C98-387506EA192A}"/>
    <dgm:cxn modelId="{61737BA7-EFDC-4EC7-AF7B-D3B87BC4D8C5}" srcId="{7BD1BEE6-1112-41A8-95F9-2D26292C1D7A}" destId="{30CF2309-FF08-4691-B63E-B571CF0F857B}" srcOrd="0" destOrd="0" parTransId="{AA78B7D2-AA38-460D-A9B7-927FA7849D93}" sibTransId="{609377B9-E377-41CC-A3A9-C5D2B06675EE}"/>
    <dgm:cxn modelId="{CABE74A8-60B9-4ECE-83DB-5F55624A9DDF}" type="presOf" srcId="{7C73E5BF-C3A6-48F5-A5A0-5623304AC1AB}" destId="{ED3361D1-5892-4DB7-9377-7538A74F8420}" srcOrd="0" destOrd="3" presId="urn:microsoft.com/office/officeart/2005/8/layout/hList1"/>
    <dgm:cxn modelId="{BD57C2AD-2485-4F56-A0D5-EB518A074F6D}" type="presOf" srcId="{06C6E30F-F944-4429-BABD-D01959A23B06}" destId="{A6A2D97A-CFEE-41A8-816A-B5199AE00DED}" srcOrd="0" destOrd="2" presId="urn:microsoft.com/office/officeart/2005/8/layout/hList1"/>
    <dgm:cxn modelId="{02D456AE-9448-496C-B6E8-960D99BA95DC}" srcId="{C335AA19-580A-4A25-9B97-CCCC2829A886}" destId="{ADD5CC9A-7EA9-452B-9222-AB6FDB3C38F7}" srcOrd="2" destOrd="0" parTransId="{18F84259-DE20-4CAC-A4DC-62127F36CC54}" sibTransId="{5AA79305-79AC-4540-AF67-4FFABE264330}"/>
    <dgm:cxn modelId="{F92575B2-6D47-4EC1-99D9-BEB4DCCA354F}" type="presOf" srcId="{DED76751-9A66-4D02-840D-64C3AB69F74B}" destId="{89EA2180-1C2D-4B45-8ED7-28CD80252956}" srcOrd="0" destOrd="0" presId="urn:microsoft.com/office/officeart/2005/8/layout/hList1"/>
    <dgm:cxn modelId="{CF5B13B3-6761-4B0B-9235-63429D0EC930}" srcId="{49DBAF77-AE58-40CA-AE3C-846069B5876A}" destId="{D3887F36-E2E6-48E5-B4ED-60EB85FC140C}" srcOrd="2" destOrd="0" parTransId="{8D733F28-63FD-4A9D-B993-0D1E8345FA82}" sibTransId="{B18228CC-4C34-4FDD-A411-ECBF421A1822}"/>
    <dgm:cxn modelId="{9C1FB5B7-7E4D-410E-9BBF-A24BBD42B1A0}" type="presOf" srcId="{67E521B6-8148-4A35-9D6E-33030B0C60DB}" destId="{D386D010-015A-485E-A8C0-B15CD5D6EC94}" srcOrd="0" destOrd="1" presId="urn:microsoft.com/office/officeart/2005/8/layout/hList1"/>
    <dgm:cxn modelId="{136116C1-CD23-40D6-9469-C07A33C385AA}" srcId="{0E5459A6-D001-44C7-8DC2-DFD2027FBDCE}" destId="{B6462B61-9987-457B-9504-8834E700E198}" srcOrd="1" destOrd="0" parTransId="{E10A71B2-C8FF-4761-BC6B-69BBB3A97DBE}" sibTransId="{3C404C4D-98D3-4280-A9EF-FF17097949A9}"/>
    <dgm:cxn modelId="{A6BCECC2-1DBF-4FDB-8F50-79265F099085}" srcId="{8F38CB6E-01EF-40CD-84D3-455008A1788E}" destId="{91960683-B94D-43B8-B59D-9A3206D5440C}" srcOrd="0" destOrd="0" parTransId="{EDED6937-2C1B-4094-87C3-8C498C18C7A3}" sibTransId="{174BF796-B33D-497D-964C-D733AE9675E2}"/>
    <dgm:cxn modelId="{01F9D7CD-074B-40FF-84DA-DED83229DCAF}" srcId="{5C8007AD-81F5-4EEE-9A78-865E2B410F13}" destId="{67E521B6-8148-4A35-9D6E-33030B0C60DB}" srcOrd="1" destOrd="0" parTransId="{23044A58-FC40-4F7C-8BCA-B78CCBFD9159}" sibTransId="{0E3CE362-457C-4B9B-AA7A-C0BACA79104E}"/>
    <dgm:cxn modelId="{CB9FFBCD-8D25-41B3-A8EF-870931BAA438}" srcId="{ADD5CC9A-7EA9-452B-9222-AB6FDB3C38F7}" destId="{BA2A1D75-CEFF-49D2-A233-E81A19A2B76F}" srcOrd="0" destOrd="0" parTransId="{BCA5D66A-99FA-4F38-B76D-776FD3D825FD}" sibTransId="{EB5EAF20-E9EF-46ED-9232-6D6F06A2E5DE}"/>
    <dgm:cxn modelId="{3EF33ECF-9D07-4685-84E1-DE0C8606EF3E}" type="presOf" srcId="{6AD3C6EC-6C5A-4F56-97FF-093832F4A5CA}" destId="{4E5AC714-02D7-4789-9BB0-ED0BD41CE35A}" srcOrd="0" destOrd="1" presId="urn:microsoft.com/office/officeart/2005/8/layout/hList1"/>
    <dgm:cxn modelId="{4B0C37D7-D681-4469-83FE-B96466504493}" srcId="{42AAFAC8-D1D8-4720-A51E-F4D73A4DD148}" destId="{35310B75-E412-4449-B16E-4905249B2F4B}" srcOrd="2" destOrd="0" parTransId="{F571C3D5-BE7D-42CB-8A35-95B82392045F}" sibTransId="{B29ECF04-411D-40E1-B364-695FBB69E059}"/>
    <dgm:cxn modelId="{790DBEDC-0283-4DC4-A40A-FC27FA8C660A}" srcId="{ADD5CC9A-7EA9-452B-9222-AB6FDB3C38F7}" destId="{C81FA563-F72E-41EB-B8A6-FAE41843C6EB}" srcOrd="2" destOrd="0" parTransId="{8946523C-575A-4C41-9E42-CADBFBA4C0D9}" sibTransId="{ADFED7FD-98BD-4E98-9CFD-23C3112BD20B}"/>
    <dgm:cxn modelId="{7CAADFDE-5839-4563-8D79-E2AE9054D398}" type="presOf" srcId="{5C8007AD-81F5-4EEE-9A78-865E2B410F13}" destId="{C6ED1548-15AF-4B0C-8E50-56717CD5B0E5}" srcOrd="0" destOrd="0" presId="urn:microsoft.com/office/officeart/2005/8/layout/hList1"/>
    <dgm:cxn modelId="{16972DDF-57F2-4E8A-85E2-D9C3B70BB065}" srcId="{C335AA19-580A-4A25-9B97-CCCC2829A886}" destId="{5C8007AD-81F5-4EEE-9A78-865E2B410F13}" srcOrd="1" destOrd="0" parTransId="{51BF5012-F3EE-4903-BD72-8BC398B46A21}" sibTransId="{BC21E396-76C5-4C55-94FE-9D9005E7F671}"/>
    <dgm:cxn modelId="{148EABE4-5B85-401D-9507-A85B2D160273}" type="presOf" srcId="{38200048-5B10-4AE6-AD47-A8A9CB59A83C}" destId="{919F3CD5-4C83-442F-868D-63A51049B940}" srcOrd="0" destOrd="0" presId="urn:microsoft.com/office/officeart/2005/8/layout/hList1"/>
    <dgm:cxn modelId="{FEC07CE5-3136-47C4-970E-6FF89DE087C9}" type="presOf" srcId="{B6462B61-9987-457B-9504-8834E700E198}" destId="{F27F7584-E16D-4CE7-B223-A1EC8B21BDF4}" srcOrd="0" destOrd="1" presId="urn:microsoft.com/office/officeart/2005/8/layout/hList1"/>
    <dgm:cxn modelId="{BB4C77E6-B9A0-487B-B0D8-B053B187F6FD}" type="presOf" srcId="{C81FA563-F72E-41EB-B8A6-FAE41843C6EB}" destId="{ED3361D1-5892-4DB7-9377-7538A74F8420}" srcOrd="0" destOrd="2" presId="urn:microsoft.com/office/officeart/2005/8/layout/hList1"/>
    <dgm:cxn modelId="{053935E7-7AD6-4EBE-9C9D-6341AC152FB5}" type="presOf" srcId="{DEDEB38C-DA3E-4F0A-B226-8EC996D3E61D}" destId="{89EA2180-1C2D-4B45-8ED7-28CD80252956}" srcOrd="0" destOrd="1" presId="urn:microsoft.com/office/officeart/2005/8/layout/hList1"/>
    <dgm:cxn modelId="{F06D94E7-6E95-497F-9284-AB22BDE5CD93}" type="presOf" srcId="{244CCA5F-9F95-466F-BEBC-A372437D6445}" destId="{FEAB3EAB-AED0-4B65-A4C0-A04CE07CCE6B}" srcOrd="0" destOrd="0" presId="urn:microsoft.com/office/officeart/2005/8/layout/hList1"/>
    <dgm:cxn modelId="{AFF346EA-15A4-425E-B4B8-93674F974371}" type="presOf" srcId="{7BD1BEE6-1112-41A8-95F9-2D26292C1D7A}" destId="{D8A845A1-27E9-4DF9-81D0-F2A81D131913}" srcOrd="0" destOrd="0" presId="urn:microsoft.com/office/officeart/2005/8/layout/hList1"/>
    <dgm:cxn modelId="{A946F3ED-8D81-4DDD-B8F6-25352F0C91DD}" srcId="{7BD1BEE6-1112-41A8-95F9-2D26292C1D7A}" destId="{6561026C-0F5D-4988-84D4-BA0F6F4F618C}" srcOrd="1" destOrd="0" parTransId="{5F514B19-F923-4078-9763-8402E56B3F8E}" sibTransId="{5EDCA707-8AEE-404A-8573-1B8C68F0E629}"/>
    <dgm:cxn modelId="{0E1D53F0-F18E-4EBE-8DB0-60577811E95B}" type="presOf" srcId="{FD97D0C8-FD4C-4F7C-8BB6-05E00C90E37B}" destId="{1A862EA3-129F-4D81-A80D-A61FF204E6D6}" srcOrd="0" destOrd="0" presId="urn:microsoft.com/office/officeart/2005/8/layout/hList1"/>
    <dgm:cxn modelId="{DA95C5F2-A1EC-4E56-A346-A533E4E01E8D}" srcId="{ADD5CC9A-7EA9-452B-9222-AB6FDB3C38F7}" destId="{55917C88-1A24-499A-8ABE-D485D7640397}" srcOrd="1" destOrd="0" parTransId="{1D5777E2-987D-42BA-812D-D7EC9AD0AF4D}" sibTransId="{5D31B73F-48F2-4C59-B604-6940A9987441}"/>
    <dgm:cxn modelId="{A1626CF6-1BAD-43CA-996F-C240FFF5A4B8}" srcId="{FD97D0C8-FD4C-4F7C-8BB6-05E00C90E37B}" destId="{DED76751-9A66-4D02-840D-64C3AB69F74B}" srcOrd="0" destOrd="0" parTransId="{0F05DCB5-9843-4959-AB1E-9ED302EAE497}" sibTransId="{8C6F38B6-6541-4DDB-861F-06466FCBF090}"/>
    <dgm:cxn modelId="{53897DF8-0DCA-47B7-8BBC-02C7E166EB30}" type="presOf" srcId="{D3887F36-E2E6-48E5-B4ED-60EB85FC140C}" destId="{BF3E6C11-BE25-40CD-8D9F-B150E242CAB6}" srcOrd="0" destOrd="2" presId="urn:microsoft.com/office/officeart/2005/8/layout/hList1"/>
    <dgm:cxn modelId="{57C3ACFD-D22E-4BF7-A2AE-2C1BB2878227}" srcId="{49DBAF77-AE58-40CA-AE3C-846069B5876A}" destId="{8ADB6A6C-FFAA-4657-A309-8134C49D5FF4}" srcOrd="1" destOrd="0" parTransId="{271D1C5D-7C9E-474B-AD61-86EC7E4C3EB6}" sibTransId="{7B564551-962D-4DFF-9C23-21F095E4C075}"/>
    <dgm:cxn modelId="{F441B2FD-834A-4198-BFA0-D873D97AC6A0}" type="presOf" srcId="{2AED5737-0DA7-4F23-B813-15B55E03D465}" destId="{DBD7F56C-18BA-42CB-B725-8DD826572E0D}" srcOrd="0" destOrd="0" presId="urn:microsoft.com/office/officeart/2005/8/layout/hList1"/>
    <dgm:cxn modelId="{A99250FF-9367-42E3-851A-C48808750606}" type="presOf" srcId="{49DBAF77-AE58-40CA-AE3C-846069B5876A}" destId="{D0B0D1A3-61B6-44FA-B486-5FEE65796178}" srcOrd="0" destOrd="0" presId="urn:microsoft.com/office/officeart/2005/8/layout/hList1"/>
    <dgm:cxn modelId="{BF07C753-6CF6-40D6-AA8C-36F833BE413A}" type="presParOf" srcId="{BD65E5F5-DA91-4BDD-B114-DB9E4E0D0EBD}" destId="{7FDAAAED-72F6-48C7-8369-699C97381AFE}" srcOrd="0" destOrd="0" presId="urn:microsoft.com/office/officeart/2005/8/layout/hList1"/>
    <dgm:cxn modelId="{947307FA-D1F9-4D22-92E8-5836BB3F50ED}" type="presParOf" srcId="{7FDAAAED-72F6-48C7-8369-699C97381AFE}" destId="{2A10F352-791A-4E93-B1A6-3E031D2D25ED}" srcOrd="0" destOrd="0" presId="urn:microsoft.com/office/officeart/2005/8/layout/hList1"/>
    <dgm:cxn modelId="{93C6F93F-9B61-4DA2-AA1B-63A9D09766BC}" type="presParOf" srcId="{7FDAAAED-72F6-48C7-8369-699C97381AFE}" destId="{4E5AC714-02D7-4789-9BB0-ED0BD41CE35A}" srcOrd="1" destOrd="0" presId="urn:microsoft.com/office/officeart/2005/8/layout/hList1"/>
    <dgm:cxn modelId="{EFD61363-84E0-435D-9417-13A80C3DE865}" type="presParOf" srcId="{BD65E5F5-DA91-4BDD-B114-DB9E4E0D0EBD}" destId="{9FAC21A5-B6D7-4ABF-A2DA-92635B837874}" srcOrd="1" destOrd="0" presId="urn:microsoft.com/office/officeart/2005/8/layout/hList1"/>
    <dgm:cxn modelId="{0332B58E-8747-4493-85DC-B1BEEF1AF851}" type="presParOf" srcId="{BD65E5F5-DA91-4BDD-B114-DB9E4E0D0EBD}" destId="{AFC1EC44-03CF-438C-B6A7-F9612F0AD0BF}" srcOrd="2" destOrd="0" presId="urn:microsoft.com/office/officeart/2005/8/layout/hList1"/>
    <dgm:cxn modelId="{1A3EF5BA-A344-4715-94D5-44AC70A4BEAC}" type="presParOf" srcId="{AFC1EC44-03CF-438C-B6A7-F9612F0AD0BF}" destId="{C6ED1548-15AF-4B0C-8E50-56717CD5B0E5}" srcOrd="0" destOrd="0" presId="urn:microsoft.com/office/officeart/2005/8/layout/hList1"/>
    <dgm:cxn modelId="{17E2F398-0704-49DD-819A-273F0E4A88C5}" type="presParOf" srcId="{AFC1EC44-03CF-438C-B6A7-F9612F0AD0BF}" destId="{D386D010-015A-485E-A8C0-B15CD5D6EC94}" srcOrd="1" destOrd="0" presId="urn:microsoft.com/office/officeart/2005/8/layout/hList1"/>
    <dgm:cxn modelId="{7177A29C-58A2-4E91-A816-659972D0A221}" type="presParOf" srcId="{BD65E5F5-DA91-4BDD-B114-DB9E4E0D0EBD}" destId="{E7218F66-9B4F-48E4-BFF2-B9DB9A6B9950}" srcOrd="3" destOrd="0" presId="urn:microsoft.com/office/officeart/2005/8/layout/hList1"/>
    <dgm:cxn modelId="{F49B95B1-FD84-4D19-8273-192C3117E546}" type="presParOf" srcId="{BD65E5F5-DA91-4BDD-B114-DB9E4E0D0EBD}" destId="{2CF35FCB-9BC9-42D9-A65C-E5B5958B15B7}" srcOrd="4" destOrd="0" presId="urn:microsoft.com/office/officeart/2005/8/layout/hList1"/>
    <dgm:cxn modelId="{D50E15E8-813B-452D-A72E-A7481FBA685A}" type="presParOf" srcId="{2CF35FCB-9BC9-42D9-A65C-E5B5958B15B7}" destId="{B0EC9106-9AC1-4D26-BED6-A90A86A361C1}" srcOrd="0" destOrd="0" presId="urn:microsoft.com/office/officeart/2005/8/layout/hList1"/>
    <dgm:cxn modelId="{DE52EB2D-2E9A-4DCB-A210-C160A8B74AAC}" type="presParOf" srcId="{2CF35FCB-9BC9-42D9-A65C-E5B5958B15B7}" destId="{ED3361D1-5892-4DB7-9377-7538A74F8420}" srcOrd="1" destOrd="0" presId="urn:microsoft.com/office/officeart/2005/8/layout/hList1"/>
    <dgm:cxn modelId="{F2015476-A613-4146-A27B-F065DBDE8C35}" type="presParOf" srcId="{BD65E5F5-DA91-4BDD-B114-DB9E4E0D0EBD}" destId="{A4239257-2BA4-488B-9A61-4A39F4F475AC}" srcOrd="5" destOrd="0" presId="urn:microsoft.com/office/officeart/2005/8/layout/hList1"/>
    <dgm:cxn modelId="{AC496D68-F6FA-46EF-B065-465859AA5E7C}" type="presParOf" srcId="{BD65E5F5-DA91-4BDD-B114-DB9E4E0D0EBD}" destId="{66B5D2A5-5368-45A9-B9F6-CD69F9C93DE3}" srcOrd="6" destOrd="0" presId="urn:microsoft.com/office/officeart/2005/8/layout/hList1"/>
    <dgm:cxn modelId="{E6EC001A-B71F-4442-9D93-A366306115B8}" type="presParOf" srcId="{66B5D2A5-5368-45A9-B9F6-CD69F9C93DE3}" destId="{1A862EA3-129F-4D81-A80D-A61FF204E6D6}" srcOrd="0" destOrd="0" presId="urn:microsoft.com/office/officeart/2005/8/layout/hList1"/>
    <dgm:cxn modelId="{2915F17B-A36C-4654-B33F-1D9D81931CB7}" type="presParOf" srcId="{66B5D2A5-5368-45A9-B9F6-CD69F9C93DE3}" destId="{89EA2180-1C2D-4B45-8ED7-28CD80252956}" srcOrd="1" destOrd="0" presId="urn:microsoft.com/office/officeart/2005/8/layout/hList1"/>
    <dgm:cxn modelId="{CB6B4B0D-D70F-4559-9014-003073297C0B}" type="presParOf" srcId="{BD65E5F5-DA91-4BDD-B114-DB9E4E0D0EBD}" destId="{375AAF7C-1ABE-46CE-BB23-4D6783F1C3E3}" srcOrd="7" destOrd="0" presId="urn:microsoft.com/office/officeart/2005/8/layout/hList1"/>
    <dgm:cxn modelId="{044FCE62-0917-4F1E-B4D0-0C4105FE0229}" type="presParOf" srcId="{BD65E5F5-DA91-4BDD-B114-DB9E4E0D0EBD}" destId="{83393396-DFEF-430F-A2DF-BCA2DF629A65}" srcOrd="8" destOrd="0" presId="urn:microsoft.com/office/officeart/2005/8/layout/hList1"/>
    <dgm:cxn modelId="{1119DFF7-DE52-4AA1-81BC-4E5AE0A7EAD2}" type="presParOf" srcId="{83393396-DFEF-430F-A2DF-BCA2DF629A65}" destId="{C320E58B-6C5F-4B0B-BE51-335094E748B7}" srcOrd="0" destOrd="0" presId="urn:microsoft.com/office/officeart/2005/8/layout/hList1"/>
    <dgm:cxn modelId="{DA35F577-D8AD-4721-8DDB-F4360331E5E0}" type="presParOf" srcId="{83393396-DFEF-430F-A2DF-BCA2DF629A65}" destId="{F27F7584-E16D-4CE7-B223-A1EC8B21BDF4}" srcOrd="1" destOrd="0" presId="urn:microsoft.com/office/officeart/2005/8/layout/hList1"/>
    <dgm:cxn modelId="{DDA88CA9-3FB5-4928-9247-DFDDBA7B4FDD}" type="presParOf" srcId="{BD65E5F5-DA91-4BDD-B114-DB9E4E0D0EBD}" destId="{686E4C78-8A43-4CBA-953A-D477D2163626}" srcOrd="9" destOrd="0" presId="urn:microsoft.com/office/officeart/2005/8/layout/hList1"/>
    <dgm:cxn modelId="{95DD9A63-8DC7-4EBD-B944-D83C2850643C}" type="presParOf" srcId="{BD65E5F5-DA91-4BDD-B114-DB9E4E0D0EBD}" destId="{8ACB868C-28BB-4A2B-90FC-E6795035454A}" srcOrd="10" destOrd="0" presId="urn:microsoft.com/office/officeart/2005/8/layout/hList1"/>
    <dgm:cxn modelId="{C3C15283-3D07-4A27-98AC-87B576587556}" type="presParOf" srcId="{8ACB868C-28BB-4A2B-90FC-E6795035454A}" destId="{D0B0D1A3-61B6-44FA-B486-5FEE65796178}" srcOrd="0" destOrd="0" presId="urn:microsoft.com/office/officeart/2005/8/layout/hList1"/>
    <dgm:cxn modelId="{14B75C65-C78B-4FF6-81A9-A3E6F1C86928}" type="presParOf" srcId="{8ACB868C-28BB-4A2B-90FC-E6795035454A}" destId="{BF3E6C11-BE25-40CD-8D9F-B150E242CAB6}" srcOrd="1" destOrd="0" presId="urn:microsoft.com/office/officeart/2005/8/layout/hList1"/>
    <dgm:cxn modelId="{A4B6FB04-18AB-437B-81B5-C52DFCCC83E6}" type="presParOf" srcId="{BD65E5F5-DA91-4BDD-B114-DB9E4E0D0EBD}" destId="{9AE0E5C9-9C46-4BBF-A213-4FC4137B7E7D}" srcOrd="11" destOrd="0" presId="urn:microsoft.com/office/officeart/2005/8/layout/hList1"/>
    <dgm:cxn modelId="{9A59A257-DF43-4592-8451-F7E089E12D5D}" type="presParOf" srcId="{BD65E5F5-DA91-4BDD-B114-DB9E4E0D0EBD}" destId="{044322BB-65FA-4A53-A270-F4C783EF6A41}" srcOrd="12" destOrd="0" presId="urn:microsoft.com/office/officeart/2005/8/layout/hList1"/>
    <dgm:cxn modelId="{CC18B72B-4CC8-4D4A-84F1-3CA7E72681E0}" type="presParOf" srcId="{044322BB-65FA-4A53-A270-F4C783EF6A41}" destId="{D8A845A1-27E9-4DF9-81D0-F2A81D131913}" srcOrd="0" destOrd="0" presId="urn:microsoft.com/office/officeart/2005/8/layout/hList1"/>
    <dgm:cxn modelId="{3E5F63DC-2C6B-40CA-A532-2ED8C5EC8C80}" type="presParOf" srcId="{044322BB-65FA-4A53-A270-F4C783EF6A41}" destId="{42117374-EB69-444D-A866-84AFAB298334}" srcOrd="1" destOrd="0" presId="urn:microsoft.com/office/officeart/2005/8/layout/hList1"/>
    <dgm:cxn modelId="{3EE40385-72EA-4869-B4AB-1AF74B24586D}" type="presParOf" srcId="{BD65E5F5-DA91-4BDD-B114-DB9E4E0D0EBD}" destId="{1630EA08-C96C-4512-97A7-58C3C6ABE339}" srcOrd="13" destOrd="0" presId="urn:microsoft.com/office/officeart/2005/8/layout/hList1"/>
    <dgm:cxn modelId="{A8CDAFB9-EEF7-487A-B2BB-BAD8BCE56FAD}" type="presParOf" srcId="{BD65E5F5-DA91-4BDD-B114-DB9E4E0D0EBD}" destId="{16015DB4-5805-42B5-88A4-7ED3C41CDC17}" srcOrd="14" destOrd="0" presId="urn:microsoft.com/office/officeart/2005/8/layout/hList1"/>
    <dgm:cxn modelId="{22EA0130-27E7-431C-B85B-E6982CAFE434}" type="presParOf" srcId="{16015DB4-5805-42B5-88A4-7ED3C41CDC17}" destId="{0917B3D2-B0CB-4A58-A07C-890D545A835E}" srcOrd="0" destOrd="0" presId="urn:microsoft.com/office/officeart/2005/8/layout/hList1"/>
    <dgm:cxn modelId="{BEC3A8D6-15F0-4D19-80E2-B01878F49936}" type="presParOf" srcId="{16015DB4-5805-42B5-88A4-7ED3C41CDC17}" destId="{0E47D503-780D-410C-9CC1-5B4CB48FE913}" srcOrd="1" destOrd="0" presId="urn:microsoft.com/office/officeart/2005/8/layout/hList1"/>
    <dgm:cxn modelId="{737BB46F-708C-46C0-8007-B6216EC2CF57}" type="presParOf" srcId="{BD65E5F5-DA91-4BDD-B114-DB9E4E0D0EBD}" destId="{B5D50013-8749-4662-9A03-F73521E3E67C}" srcOrd="15" destOrd="0" presId="urn:microsoft.com/office/officeart/2005/8/layout/hList1"/>
    <dgm:cxn modelId="{33880900-A151-422A-A0B5-FFD6DFB5765D}" type="presParOf" srcId="{BD65E5F5-DA91-4BDD-B114-DB9E4E0D0EBD}" destId="{FEE66030-B0C3-42C2-BF22-4814D3151627}" srcOrd="16" destOrd="0" presId="urn:microsoft.com/office/officeart/2005/8/layout/hList1"/>
    <dgm:cxn modelId="{C96A6FF5-763D-4B39-B99A-FB81417A3FDB}" type="presParOf" srcId="{FEE66030-B0C3-42C2-BF22-4814D3151627}" destId="{3956D68D-F6BE-4C6B-8FD1-BA20EBEF0B2B}" srcOrd="0" destOrd="0" presId="urn:microsoft.com/office/officeart/2005/8/layout/hList1"/>
    <dgm:cxn modelId="{020932CC-3A8B-4436-9B78-AD16ECF8656A}" type="presParOf" srcId="{FEE66030-B0C3-42C2-BF22-4814D3151627}" destId="{7B2AB9D8-71CC-432D-B07C-076EBB83C5C7}" srcOrd="1" destOrd="0" presId="urn:microsoft.com/office/officeart/2005/8/layout/hList1"/>
    <dgm:cxn modelId="{0C77932E-B3E8-408A-A5AF-671E046ABDED}" type="presParOf" srcId="{BD65E5F5-DA91-4BDD-B114-DB9E4E0D0EBD}" destId="{493DD222-E33E-40FF-B1BC-D53BBD122CC4}" srcOrd="17" destOrd="0" presId="urn:microsoft.com/office/officeart/2005/8/layout/hList1"/>
    <dgm:cxn modelId="{82079D62-EDB1-4BA6-BB91-881628BAFC0F}" type="presParOf" srcId="{BD65E5F5-DA91-4BDD-B114-DB9E4E0D0EBD}" destId="{D06202C7-834B-4A65-82AD-BD4AD2D1BD01}" srcOrd="18" destOrd="0" presId="urn:microsoft.com/office/officeart/2005/8/layout/hList1"/>
    <dgm:cxn modelId="{DE93752D-2B57-44D9-AAEC-545C6FB3837C}" type="presParOf" srcId="{D06202C7-834B-4A65-82AD-BD4AD2D1BD01}" destId="{DBD7F56C-18BA-42CB-B725-8DD826572E0D}" srcOrd="0" destOrd="0" presId="urn:microsoft.com/office/officeart/2005/8/layout/hList1"/>
    <dgm:cxn modelId="{F801510D-19E9-4FEC-A013-004E52D4C231}" type="presParOf" srcId="{D06202C7-834B-4A65-82AD-BD4AD2D1BD01}" destId="{919F3CD5-4C83-442F-868D-63A51049B940}" srcOrd="1" destOrd="0" presId="urn:microsoft.com/office/officeart/2005/8/layout/hList1"/>
    <dgm:cxn modelId="{269DA529-C679-497E-BE2D-EAB6B73B176C}" type="presParOf" srcId="{BD65E5F5-DA91-4BDD-B114-DB9E4E0D0EBD}" destId="{EBC2E41C-3E76-4CA2-BC8A-0DF78DDA4A81}" srcOrd="19" destOrd="0" presId="urn:microsoft.com/office/officeart/2005/8/layout/hList1"/>
    <dgm:cxn modelId="{63C320B3-1885-434E-B951-C92B9C68B87B}" type="presParOf" srcId="{BD65E5F5-DA91-4BDD-B114-DB9E4E0D0EBD}" destId="{F03B7F5A-0325-40B6-9709-C337F8D1BB80}" srcOrd="20" destOrd="0" presId="urn:microsoft.com/office/officeart/2005/8/layout/hList1"/>
    <dgm:cxn modelId="{74147E1B-1BA3-42C0-9E5A-95AA166AF80E}" type="presParOf" srcId="{F03B7F5A-0325-40B6-9709-C337F8D1BB80}" destId="{FEAB3EAB-AED0-4B65-A4C0-A04CE07CCE6B}" srcOrd="0" destOrd="0" presId="urn:microsoft.com/office/officeart/2005/8/layout/hList1"/>
    <dgm:cxn modelId="{C2373B7D-214C-4A68-9CB9-F4B2E52F2397}" type="presParOf" srcId="{F03B7F5A-0325-40B6-9709-C337F8D1BB80}" destId="{A6A2D97A-CFEE-41A8-816A-B5199AE00D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0F352-791A-4E93-B1A6-3E031D2D25ED}">
      <dsp:nvSpPr>
        <dsp:cNvPr id="0" name=""/>
        <dsp:cNvSpPr/>
      </dsp:nvSpPr>
      <dsp:spPr>
        <a:xfrm>
          <a:off x="0" y="0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salle</a:t>
          </a:r>
        </a:p>
      </dsp:txBody>
      <dsp:txXfrm>
        <a:off x="0" y="0"/>
        <a:ext cx="981107" cy="288000"/>
      </dsp:txXfrm>
    </dsp:sp>
    <dsp:sp modelId="{4E5AC714-02D7-4789-9BB0-ED0BD41CE35A}">
      <dsp:nvSpPr>
        <dsp:cNvPr id="0" name=""/>
        <dsp:cNvSpPr/>
      </dsp:nvSpPr>
      <dsp:spPr>
        <a:xfrm>
          <a:off x="0" y="287996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Id-salle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Nom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Capacite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type</a:t>
          </a:r>
        </a:p>
      </dsp:txBody>
      <dsp:txXfrm>
        <a:off x="0" y="287996"/>
        <a:ext cx="981107" cy="888693"/>
      </dsp:txXfrm>
    </dsp:sp>
    <dsp:sp modelId="{C6ED1548-15AF-4B0C-8E50-56717CD5B0E5}">
      <dsp:nvSpPr>
        <dsp:cNvPr id="0" name=""/>
        <dsp:cNvSpPr/>
      </dsp:nvSpPr>
      <dsp:spPr>
        <a:xfrm>
          <a:off x="2765095" y="0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jour</a:t>
          </a:r>
        </a:p>
      </dsp:txBody>
      <dsp:txXfrm>
        <a:off x="2765095" y="0"/>
        <a:ext cx="981107" cy="288000"/>
      </dsp:txXfrm>
    </dsp:sp>
    <dsp:sp modelId="{D386D010-015A-485E-A8C0-B15CD5D6EC94}">
      <dsp:nvSpPr>
        <dsp:cNvPr id="0" name=""/>
        <dsp:cNvSpPr/>
      </dsp:nvSpPr>
      <dsp:spPr>
        <a:xfrm>
          <a:off x="2765095" y="288005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Id-jour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Jour de semaine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Volume </a:t>
          </a:r>
          <a:r>
            <a:rPr lang="fr-FR" sz="1000" kern="1200" dirty="0" err="1"/>
            <a:t>horraire</a:t>
          </a:r>
          <a:endParaRPr lang="fr-FR" sz="1000" kern="1200" dirty="0"/>
        </a:p>
      </dsp:txBody>
      <dsp:txXfrm>
        <a:off x="2765095" y="288005"/>
        <a:ext cx="981107" cy="888693"/>
      </dsp:txXfrm>
    </dsp:sp>
    <dsp:sp modelId="{B0EC9106-9AC1-4D26-BED6-A90A86A361C1}">
      <dsp:nvSpPr>
        <dsp:cNvPr id="0" name=""/>
        <dsp:cNvSpPr/>
      </dsp:nvSpPr>
      <dsp:spPr>
        <a:xfrm>
          <a:off x="1526741" y="2123123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seance</a:t>
          </a:r>
          <a:endParaRPr lang="fr-FR" sz="1000" kern="1200" dirty="0"/>
        </a:p>
      </dsp:txBody>
      <dsp:txXfrm>
        <a:off x="1526741" y="2123123"/>
        <a:ext cx="981107" cy="288000"/>
      </dsp:txXfrm>
    </dsp:sp>
    <dsp:sp modelId="{ED3361D1-5892-4DB7-9377-7538A74F8420}">
      <dsp:nvSpPr>
        <dsp:cNvPr id="0" name=""/>
        <dsp:cNvSpPr/>
      </dsp:nvSpPr>
      <dsp:spPr>
        <a:xfrm>
          <a:off x="1535747" y="2407584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seannce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H-</a:t>
          </a:r>
          <a:r>
            <a:rPr lang="fr-FR" sz="1000" kern="1200" dirty="0" err="1"/>
            <a:t>debut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H-fin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Type </a:t>
          </a:r>
        </a:p>
      </dsp:txBody>
      <dsp:txXfrm>
        <a:off x="1535747" y="2407584"/>
        <a:ext cx="981107" cy="888693"/>
      </dsp:txXfrm>
    </dsp:sp>
    <dsp:sp modelId="{1A862EA3-129F-4D81-A80D-A61FF204E6D6}">
      <dsp:nvSpPr>
        <dsp:cNvPr id="0" name=""/>
        <dsp:cNvSpPr/>
      </dsp:nvSpPr>
      <dsp:spPr>
        <a:xfrm>
          <a:off x="0" y="5681306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Section </a:t>
          </a:r>
        </a:p>
      </dsp:txBody>
      <dsp:txXfrm>
        <a:off x="0" y="5681306"/>
        <a:ext cx="981107" cy="288000"/>
      </dsp:txXfrm>
    </dsp:sp>
    <dsp:sp modelId="{89EA2180-1C2D-4B45-8ED7-28CD80252956}">
      <dsp:nvSpPr>
        <dsp:cNvPr id="0" name=""/>
        <dsp:cNvSpPr/>
      </dsp:nvSpPr>
      <dsp:spPr>
        <a:xfrm>
          <a:off x="0" y="5969305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Id-section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Nom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Effectif </a:t>
          </a:r>
        </a:p>
      </dsp:txBody>
      <dsp:txXfrm>
        <a:off x="0" y="5969305"/>
        <a:ext cx="981107" cy="888693"/>
      </dsp:txXfrm>
    </dsp:sp>
    <dsp:sp modelId="{C320E58B-6C5F-4B0B-BE51-335094E748B7}">
      <dsp:nvSpPr>
        <dsp:cNvPr id="0" name=""/>
        <dsp:cNvSpPr/>
      </dsp:nvSpPr>
      <dsp:spPr>
        <a:xfrm>
          <a:off x="0" y="3546938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Parcour</a:t>
          </a:r>
          <a:r>
            <a:rPr lang="fr-FR" sz="1000" kern="1200" dirty="0"/>
            <a:t> </a:t>
          </a:r>
        </a:p>
      </dsp:txBody>
      <dsp:txXfrm>
        <a:off x="0" y="3546938"/>
        <a:ext cx="981107" cy="288000"/>
      </dsp:txXfrm>
    </dsp:sp>
    <dsp:sp modelId="{F27F7584-E16D-4CE7-B223-A1EC8B21BDF4}">
      <dsp:nvSpPr>
        <dsp:cNvPr id="0" name=""/>
        <dsp:cNvSpPr/>
      </dsp:nvSpPr>
      <dsp:spPr>
        <a:xfrm>
          <a:off x="0" y="3834933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parcour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Nom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specialite</a:t>
          </a:r>
          <a:endParaRPr lang="fr-FR" sz="1000" kern="1200" dirty="0"/>
        </a:p>
      </dsp:txBody>
      <dsp:txXfrm>
        <a:off x="0" y="3834933"/>
        <a:ext cx="981107" cy="888693"/>
      </dsp:txXfrm>
    </dsp:sp>
    <dsp:sp modelId="{D0B0D1A3-61B6-44FA-B486-5FEE65796178}">
      <dsp:nvSpPr>
        <dsp:cNvPr id="0" name=""/>
        <dsp:cNvSpPr/>
      </dsp:nvSpPr>
      <dsp:spPr>
        <a:xfrm>
          <a:off x="5598259" y="2840652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ensegnant</a:t>
          </a:r>
          <a:endParaRPr lang="fr-FR" sz="1000" kern="1200" dirty="0"/>
        </a:p>
      </dsp:txBody>
      <dsp:txXfrm>
        <a:off x="5598259" y="2840652"/>
        <a:ext cx="981107" cy="288000"/>
      </dsp:txXfrm>
    </dsp:sp>
    <dsp:sp modelId="{BF3E6C11-BE25-40CD-8D9F-B150E242CAB6}">
      <dsp:nvSpPr>
        <dsp:cNvPr id="0" name=""/>
        <dsp:cNvSpPr/>
      </dsp:nvSpPr>
      <dsp:spPr>
        <a:xfrm>
          <a:off x="5598259" y="3128652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ensegnant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Nom,prenom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Email,grade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Num</a:t>
          </a:r>
          <a:r>
            <a:rPr lang="fr-FR" sz="1000" kern="1200" dirty="0"/>
            <a:t> tel</a:t>
          </a:r>
        </a:p>
      </dsp:txBody>
      <dsp:txXfrm>
        <a:off x="5598259" y="3128652"/>
        <a:ext cx="981107" cy="888693"/>
      </dsp:txXfrm>
    </dsp:sp>
    <dsp:sp modelId="{D8A845A1-27E9-4DF9-81D0-F2A81D131913}">
      <dsp:nvSpPr>
        <dsp:cNvPr id="0" name=""/>
        <dsp:cNvSpPr/>
      </dsp:nvSpPr>
      <dsp:spPr>
        <a:xfrm>
          <a:off x="2303111" y="4149370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 err="1"/>
            <a:t>Departement</a:t>
          </a:r>
          <a:endParaRPr lang="fr-FR" sz="1000" kern="1200" dirty="0"/>
        </a:p>
      </dsp:txBody>
      <dsp:txXfrm>
        <a:off x="2303111" y="4149370"/>
        <a:ext cx="981107" cy="288000"/>
      </dsp:txXfrm>
    </dsp:sp>
    <dsp:sp modelId="{42117374-EB69-444D-A866-84AFAB298334}">
      <dsp:nvSpPr>
        <dsp:cNvPr id="0" name=""/>
        <dsp:cNvSpPr/>
      </dsp:nvSpPr>
      <dsp:spPr>
        <a:xfrm>
          <a:off x="2303111" y="4437369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idDepartement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nom</a:t>
          </a:r>
        </a:p>
      </dsp:txBody>
      <dsp:txXfrm>
        <a:off x="2303111" y="4437369"/>
        <a:ext cx="981107" cy="888693"/>
      </dsp:txXfrm>
    </dsp:sp>
    <dsp:sp modelId="{0917B3D2-B0CB-4A58-A07C-890D545A835E}">
      <dsp:nvSpPr>
        <dsp:cNvPr id="0" name=""/>
        <dsp:cNvSpPr/>
      </dsp:nvSpPr>
      <dsp:spPr>
        <a:xfrm>
          <a:off x="9433496" y="879119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module</a:t>
          </a:r>
        </a:p>
      </dsp:txBody>
      <dsp:txXfrm>
        <a:off x="9433496" y="879119"/>
        <a:ext cx="981107" cy="288000"/>
      </dsp:txXfrm>
    </dsp:sp>
    <dsp:sp modelId="{0E47D503-780D-410C-9CC1-5B4CB48FE913}">
      <dsp:nvSpPr>
        <dsp:cNvPr id="0" name=""/>
        <dsp:cNvSpPr/>
      </dsp:nvSpPr>
      <dsp:spPr>
        <a:xfrm>
          <a:off x="9433496" y="1167118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Id-module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H-cour/td/</a:t>
          </a:r>
          <a:r>
            <a:rPr lang="fr-FR" sz="1000" kern="1200" dirty="0" err="1"/>
            <a:t>tp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/>
            <a:t>Nom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Coefficient </a:t>
          </a:r>
        </a:p>
      </dsp:txBody>
      <dsp:txXfrm>
        <a:off x="9433496" y="1167118"/>
        <a:ext cx="981107" cy="888693"/>
      </dsp:txXfrm>
    </dsp:sp>
    <dsp:sp modelId="{3956D68D-F6BE-4C6B-8FD1-BA20EBEF0B2B}">
      <dsp:nvSpPr>
        <dsp:cNvPr id="0" name=""/>
        <dsp:cNvSpPr/>
      </dsp:nvSpPr>
      <dsp:spPr>
        <a:xfrm>
          <a:off x="9410303" y="2870483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Semestre </a:t>
          </a:r>
        </a:p>
      </dsp:txBody>
      <dsp:txXfrm>
        <a:off x="9410303" y="2870483"/>
        <a:ext cx="981107" cy="288000"/>
      </dsp:txXfrm>
    </dsp:sp>
    <dsp:sp modelId="{7B2AB9D8-71CC-432D-B07C-076EBB83C5C7}">
      <dsp:nvSpPr>
        <dsp:cNvPr id="0" name=""/>
        <dsp:cNvSpPr/>
      </dsp:nvSpPr>
      <dsp:spPr>
        <a:xfrm>
          <a:off x="9410303" y="3158486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 err="1"/>
            <a:t>Idsemestre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nom</a:t>
          </a:r>
        </a:p>
      </dsp:txBody>
      <dsp:txXfrm>
        <a:off x="9410303" y="3158486"/>
        <a:ext cx="981107" cy="888693"/>
      </dsp:txXfrm>
    </dsp:sp>
    <dsp:sp modelId="{DBD7F56C-18BA-42CB-B725-8DD826572E0D}">
      <dsp:nvSpPr>
        <dsp:cNvPr id="0" name=""/>
        <dsp:cNvSpPr/>
      </dsp:nvSpPr>
      <dsp:spPr>
        <a:xfrm>
          <a:off x="7938289" y="4411312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Niveau</a:t>
          </a:r>
        </a:p>
      </dsp:txBody>
      <dsp:txXfrm>
        <a:off x="7938289" y="4411312"/>
        <a:ext cx="981107" cy="288000"/>
      </dsp:txXfrm>
    </dsp:sp>
    <dsp:sp modelId="{919F3CD5-4C83-442F-868D-63A51049B940}">
      <dsp:nvSpPr>
        <dsp:cNvPr id="0" name=""/>
        <dsp:cNvSpPr/>
      </dsp:nvSpPr>
      <dsp:spPr>
        <a:xfrm>
          <a:off x="7938289" y="4699303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Id-niveau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Nom</a:t>
          </a:r>
        </a:p>
      </dsp:txBody>
      <dsp:txXfrm>
        <a:off x="7938289" y="4699303"/>
        <a:ext cx="981107" cy="888693"/>
      </dsp:txXfrm>
    </dsp:sp>
    <dsp:sp modelId="{FEAB3EAB-AED0-4B65-A4C0-A04CE07CCE6B}">
      <dsp:nvSpPr>
        <dsp:cNvPr id="0" name=""/>
        <dsp:cNvSpPr/>
      </dsp:nvSpPr>
      <dsp:spPr>
        <a:xfrm>
          <a:off x="9963530" y="4308124"/>
          <a:ext cx="981107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fr-FR" sz="1000" kern="1200" dirty="0"/>
            <a:t>Anne scolaire</a:t>
          </a:r>
        </a:p>
      </dsp:txBody>
      <dsp:txXfrm>
        <a:off x="9963530" y="4308124"/>
        <a:ext cx="981107" cy="288000"/>
      </dsp:txXfrm>
    </dsp:sp>
    <dsp:sp modelId="{A6A2D97A-CFEE-41A8-816A-B5199AE00DED}">
      <dsp:nvSpPr>
        <dsp:cNvPr id="0" name=""/>
        <dsp:cNvSpPr/>
      </dsp:nvSpPr>
      <dsp:spPr>
        <a:xfrm>
          <a:off x="9963530" y="4596117"/>
          <a:ext cx="981107" cy="8886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Id-</a:t>
          </a:r>
          <a:r>
            <a:rPr lang="fr-FR" sz="1000" kern="1200" dirty="0" err="1"/>
            <a:t>annee</a:t>
          </a:r>
          <a:r>
            <a:rPr lang="fr-FR" sz="1000" kern="1200" dirty="0"/>
            <a:t> scolaire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Date </a:t>
          </a:r>
          <a:r>
            <a:rPr lang="fr-FR" sz="1000" kern="1200" dirty="0" err="1"/>
            <a:t>debut</a:t>
          </a:r>
          <a:r>
            <a:rPr lang="fr-FR" sz="1000" kern="1200" dirty="0"/>
            <a:t>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fr-FR" sz="1000" kern="1200" dirty="0"/>
            <a:t>Date fin</a:t>
          </a:r>
        </a:p>
      </dsp:txBody>
      <dsp:txXfrm>
        <a:off x="9963530" y="4596117"/>
        <a:ext cx="981107" cy="88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0F8E8-1E62-4688-A411-C2DCCC3644D7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0019E-3EDB-4ACF-A4E8-8EC00C5089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69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019E-3EDB-4ACF-A4E8-8EC00C5089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9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2E0D-77D1-9B5A-5E93-B8DBF5B33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82A78-F849-36BA-8877-CE8486C62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FA79-0F0D-DB13-D7BE-4A991770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B1B4-4FF0-4D3B-FFF5-6A51B90E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1BB1-2EF6-4590-343E-358216A7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1545-19DC-3896-F2F6-457ACED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DD1F1-53D1-5540-37B2-DC21DD11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8585-1933-718D-0939-761FA04E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CCA2-80D0-94AE-626B-01CD2279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CB33-0A57-076E-E4C9-1C73DED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E65A4-6A8F-39EF-498A-90D31A295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EF681-A3FA-25DA-EA72-53A32768F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754D-6BF1-0F8D-ED40-7B3BB378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6B1C-241A-AD02-4463-6904DE3A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250-AECE-A497-454D-8A112393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3CA-CEBA-0839-13EE-1DE5B151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1055-19E2-11E9-F0E9-1F06E840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D22F-B46C-5627-9987-ECCF8F4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B189-FFD2-29F0-8672-2A34B29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1FED7-3437-1DD2-88CC-D0C14DED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8CEC-8F22-6DDC-DA39-232E31B8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478D-6677-F097-360B-ADE6877C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C614-E561-DA72-92A5-5FFB238D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446E-97BD-AD8F-5D3A-07950810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4908-C479-4D5A-80C0-995BEF5A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9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502A-2925-FC1B-ED76-C8095F1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F86D-3D33-4DD0-DB98-36577084A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5F9-5100-C046-FC99-ECD5775D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9B8C-58A2-F827-CCF1-852772A1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D936-8C57-2C0A-C1DF-A7EA7E76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8EBE-EA7C-4729-607D-91ADFF5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1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2835-34E2-B54B-465B-B11989D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23D3-83BA-5171-4CB4-DCCAA740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AA8D1-3E01-66A6-1DB0-C18629D7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D8424-D576-2C8C-CD32-174880E7D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E1E03-F1B3-6150-8AE2-9167EBED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A429A-8D0B-394F-4716-556D145A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0CD2D-0BF4-2693-86F2-7F8E8B50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D1B74-CC2A-96A7-A9BC-61D985B7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8E05-D045-5944-E2FB-5BF9C9A1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F3361-BD91-1A70-77AD-BF2F1E54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182B-DB6F-BCB0-71D5-0881F21D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F58B4-F691-0EB4-5B11-EFCDF47C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5E5E8-C983-EF15-0018-F74FD475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53102-56E3-FDB3-28E1-2643869E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747BD-8992-E746-3554-815F965A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3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84AD-7B6D-451C-677A-513BD3B6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E28B-0860-A510-2734-53647FA9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39C3F-FBFF-2988-BC92-7E221789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6C0E-DBF6-5B82-710D-77E81D06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0B34-947B-72A4-E784-05466B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05FC-F7F4-B432-4C92-0151E23A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59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B1D2-047E-9B04-C1B0-F37F116F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F2239-B629-6F9E-037A-904245302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B225B-DBA2-0BE2-0CAC-25E670411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7143-C65F-B7A5-30FF-57D6AFB9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8B80-152D-0141-8137-74D777CF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0EE0-7C2E-074F-F6AC-364EDC54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4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A2503-F3DC-B71C-981E-C68CE2DD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E1C00-A273-FAC6-0119-184A9922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26D3-9F5A-B698-FD02-1B96C7731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BCCB-06D4-4029-AF73-45B37616DA7F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50CF2-1953-E64F-AF22-B32AA83C2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4BA3-6E2E-7FE1-0D8C-86F3F4D9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1BA4-B961-46D6-847E-7F74979879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5D5-CD52-D46C-46FE-AA3D728C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78" y="-326579"/>
            <a:ext cx="10515600" cy="1142340"/>
          </a:xfrm>
        </p:spPr>
        <p:txBody>
          <a:bodyPr>
            <a:normAutofit/>
          </a:bodyPr>
          <a:lstStyle/>
          <a:p>
            <a:pPr algn="ctr"/>
            <a:r>
              <a:rPr lang="fr-FR" sz="6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1AEB29-3BF8-751B-34BA-BE1A4C7BB9CC}"/>
              </a:ext>
            </a:extLst>
          </p:cNvPr>
          <p:cNvCxnSpPr>
            <a:cxnSpLocks/>
          </p:cNvCxnSpPr>
          <p:nvPr/>
        </p:nvCxnSpPr>
        <p:spPr>
          <a:xfrm>
            <a:off x="1233055" y="2055813"/>
            <a:ext cx="0" cy="86749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C2F0D7-8CF8-C741-EE67-0CC5A7B1A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64488"/>
              </p:ext>
            </p:extLst>
          </p:nvPr>
        </p:nvGraphicFramePr>
        <p:xfrm>
          <a:off x="748665" y="0"/>
          <a:ext cx="12177626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49801E-1F87-4224-717E-AEA96EA6F2F2}"/>
              </a:ext>
            </a:extLst>
          </p:cNvPr>
          <p:cNvCxnSpPr>
            <a:cxnSpLocks/>
          </p:cNvCxnSpPr>
          <p:nvPr/>
        </p:nvCxnSpPr>
        <p:spPr>
          <a:xfrm flipH="1">
            <a:off x="1233055" y="2923309"/>
            <a:ext cx="103909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9834E-AE04-74D2-6D78-26403B1BBE87}"/>
              </a:ext>
            </a:extLst>
          </p:cNvPr>
          <p:cNvCxnSpPr>
            <a:cxnSpLocks/>
          </p:cNvCxnSpPr>
          <p:nvPr/>
        </p:nvCxnSpPr>
        <p:spPr>
          <a:xfrm flipH="1">
            <a:off x="3247742" y="2525368"/>
            <a:ext cx="7851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918D03-DF66-2AA7-E7EB-95A6D03E120E}"/>
              </a:ext>
            </a:extLst>
          </p:cNvPr>
          <p:cNvCxnSpPr>
            <a:cxnSpLocks/>
          </p:cNvCxnSpPr>
          <p:nvPr/>
        </p:nvCxnSpPr>
        <p:spPr>
          <a:xfrm>
            <a:off x="4032885" y="2063911"/>
            <a:ext cx="0" cy="4614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B88A8C-42E5-41A0-B86F-FC54EAEB2450}"/>
              </a:ext>
            </a:extLst>
          </p:cNvPr>
          <p:cNvCxnSpPr>
            <a:cxnSpLocks/>
          </p:cNvCxnSpPr>
          <p:nvPr/>
        </p:nvCxnSpPr>
        <p:spPr>
          <a:xfrm>
            <a:off x="1205346" y="1206500"/>
            <a:ext cx="0" cy="42415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415B7C-B91D-06FF-6A09-3D700999A0A7}"/>
              </a:ext>
            </a:extLst>
          </p:cNvPr>
          <p:cNvCxnSpPr>
            <a:cxnSpLocks/>
          </p:cNvCxnSpPr>
          <p:nvPr/>
        </p:nvCxnSpPr>
        <p:spPr>
          <a:xfrm>
            <a:off x="4032885" y="1206500"/>
            <a:ext cx="0" cy="3254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868E00-D67E-C9D4-C1A3-9B874B2CEBF9}"/>
              </a:ext>
            </a:extLst>
          </p:cNvPr>
          <p:cNvCxnSpPr>
            <a:cxnSpLocks/>
          </p:cNvCxnSpPr>
          <p:nvPr/>
        </p:nvCxnSpPr>
        <p:spPr>
          <a:xfrm>
            <a:off x="1225262" y="4712405"/>
            <a:ext cx="0" cy="34362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5F71E5-2F54-DE0C-6ECE-0509E3221823}"/>
              </a:ext>
            </a:extLst>
          </p:cNvPr>
          <p:cNvCxnSpPr>
            <a:cxnSpLocks/>
          </p:cNvCxnSpPr>
          <p:nvPr/>
        </p:nvCxnSpPr>
        <p:spPr>
          <a:xfrm>
            <a:off x="1233055" y="5472545"/>
            <a:ext cx="0" cy="24938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5ACDAC-8803-3B21-3EAF-3F9093588664}"/>
              </a:ext>
            </a:extLst>
          </p:cNvPr>
          <p:cNvCxnSpPr>
            <a:cxnSpLocks/>
          </p:cNvCxnSpPr>
          <p:nvPr/>
        </p:nvCxnSpPr>
        <p:spPr>
          <a:xfrm flipH="1">
            <a:off x="1711037" y="6641379"/>
            <a:ext cx="701862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D9D78-6F9D-DBC9-2BD5-17421BB7622E}"/>
              </a:ext>
            </a:extLst>
          </p:cNvPr>
          <p:cNvCxnSpPr>
            <a:cxnSpLocks/>
          </p:cNvCxnSpPr>
          <p:nvPr/>
        </p:nvCxnSpPr>
        <p:spPr>
          <a:xfrm>
            <a:off x="9159240" y="5597236"/>
            <a:ext cx="0" cy="65751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AB6C09-289F-0B6C-7436-782EBB4AEDB1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6230937"/>
            <a:ext cx="1280161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9A5A99-A749-B5E0-4461-44CD44A465A9}"/>
              </a:ext>
            </a:extLst>
          </p:cNvPr>
          <p:cNvCxnSpPr>
            <a:cxnSpLocks/>
          </p:cNvCxnSpPr>
          <p:nvPr/>
        </p:nvCxnSpPr>
        <p:spPr>
          <a:xfrm>
            <a:off x="3517152" y="5317963"/>
            <a:ext cx="1384" cy="65103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27E7AD0-F93D-087C-2F26-B822AF313698}"/>
              </a:ext>
            </a:extLst>
          </p:cNvPr>
          <p:cNvCxnSpPr>
            <a:cxnSpLocks/>
          </p:cNvCxnSpPr>
          <p:nvPr/>
        </p:nvCxnSpPr>
        <p:spPr>
          <a:xfrm flipH="1">
            <a:off x="4032885" y="4884214"/>
            <a:ext cx="22160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008EA5-0F2B-DA08-EC84-160F637CBAAC}"/>
              </a:ext>
            </a:extLst>
          </p:cNvPr>
          <p:cNvCxnSpPr>
            <a:cxnSpLocks/>
          </p:cNvCxnSpPr>
          <p:nvPr/>
        </p:nvCxnSpPr>
        <p:spPr>
          <a:xfrm flipH="1">
            <a:off x="6734694" y="4016718"/>
            <a:ext cx="13855" cy="6055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ECBDAA-0CCD-1DFA-E3FC-C7D9C255F68A}"/>
              </a:ext>
            </a:extLst>
          </p:cNvPr>
          <p:cNvCxnSpPr>
            <a:cxnSpLocks/>
          </p:cNvCxnSpPr>
          <p:nvPr/>
        </p:nvCxnSpPr>
        <p:spPr>
          <a:xfrm flipH="1" flipV="1">
            <a:off x="3256510" y="3283844"/>
            <a:ext cx="1478064" cy="3006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4D447E-3D89-C4A1-517E-06641A220505}"/>
              </a:ext>
            </a:extLst>
          </p:cNvPr>
          <p:cNvCxnSpPr>
            <a:cxnSpLocks/>
          </p:cNvCxnSpPr>
          <p:nvPr/>
        </p:nvCxnSpPr>
        <p:spPr>
          <a:xfrm flipH="1">
            <a:off x="5706124" y="3337646"/>
            <a:ext cx="6808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79E39C7-1552-D5FE-6D83-C703BF3DA5DE}"/>
              </a:ext>
            </a:extLst>
          </p:cNvPr>
          <p:cNvCxnSpPr>
            <a:cxnSpLocks/>
          </p:cNvCxnSpPr>
          <p:nvPr/>
        </p:nvCxnSpPr>
        <p:spPr>
          <a:xfrm>
            <a:off x="7924801" y="1813593"/>
            <a:ext cx="0" cy="152405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15C4FB4-307D-D9A2-AB6A-11FE1E6B3D90}"/>
              </a:ext>
            </a:extLst>
          </p:cNvPr>
          <p:cNvCxnSpPr>
            <a:cxnSpLocks/>
          </p:cNvCxnSpPr>
          <p:nvPr/>
        </p:nvCxnSpPr>
        <p:spPr>
          <a:xfrm>
            <a:off x="3256510" y="2804275"/>
            <a:ext cx="278212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A4EF2E-4462-75D6-1577-8C742572FA02}"/>
              </a:ext>
            </a:extLst>
          </p:cNvPr>
          <p:cNvCxnSpPr>
            <a:cxnSpLocks/>
          </p:cNvCxnSpPr>
          <p:nvPr/>
        </p:nvCxnSpPr>
        <p:spPr>
          <a:xfrm>
            <a:off x="6046534" y="1359694"/>
            <a:ext cx="4166517" cy="95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7150DE-D54F-B645-F7DC-6EB757A9CE1F}"/>
              </a:ext>
            </a:extLst>
          </p:cNvPr>
          <p:cNvCxnSpPr>
            <a:cxnSpLocks/>
          </p:cNvCxnSpPr>
          <p:nvPr/>
        </p:nvCxnSpPr>
        <p:spPr>
          <a:xfrm>
            <a:off x="6038632" y="1573249"/>
            <a:ext cx="0" cy="12310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6C098AB-2DFD-2A96-7E72-0E669C6BEA15}"/>
              </a:ext>
            </a:extLst>
          </p:cNvPr>
          <p:cNvCxnSpPr>
            <a:cxnSpLocks/>
          </p:cNvCxnSpPr>
          <p:nvPr/>
        </p:nvCxnSpPr>
        <p:spPr>
          <a:xfrm flipH="1">
            <a:off x="8645237" y="1690688"/>
            <a:ext cx="156781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25A88DD-6E38-23EB-DEDD-90C76026DD12}"/>
              </a:ext>
            </a:extLst>
          </p:cNvPr>
          <p:cNvCxnSpPr>
            <a:cxnSpLocks/>
          </p:cNvCxnSpPr>
          <p:nvPr/>
        </p:nvCxnSpPr>
        <p:spPr>
          <a:xfrm>
            <a:off x="7356764" y="3337646"/>
            <a:ext cx="5680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1119747-2272-3DCD-E0A0-7FD80575C5BE}"/>
              </a:ext>
            </a:extLst>
          </p:cNvPr>
          <p:cNvCxnSpPr>
            <a:cxnSpLocks/>
          </p:cNvCxnSpPr>
          <p:nvPr/>
        </p:nvCxnSpPr>
        <p:spPr>
          <a:xfrm>
            <a:off x="10681292" y="2007300"/>
            <a:ext cx="0" cy="32864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BCE5E7-CA54-58F3-5CCE-B9B87E0C0A49}"/>
              </a:ext>
            </a:extLst>
          </p:cNvPr>
          <p:cNvCxnSpPr>
            <a:cxnSpLocks/>
          </p:cNvCxnSpPr>
          <p:nvPr/>
        </p:nvCxnSpPr>
        <p:spPr>
          <a:xfrm>
            <a:off x="10681292" y="2594848"/>
            <a:ext cx="0" cy="32864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5F86E9-762D-1586-56C1-AF9058997692}"/>
              </a:ext>
            </a:extLst>
          </p:cNvPr>
          <p:cNvCxnSpPr>
            <a:cxnSpLocks/>
          </p:cNvCxnSpPr>
          <p:nvPr/>
        </p:nvCxnSpPr>
        <p:spPr>
          <a:xfrm>
            <a:off x="9159240" y="3575844"/>
            <a:ext cx="0" cy="82130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8183D16-971F-952B-B576-5E6475A135EA}"/>
              </a:ext>
            </a:extLst>
          </p:cNvPr>
          <p:cNvCxnSpPr>
            <a:cxnSpLocks/>
          </p:cNvCxnSpPr>
          <p:nvPr/>
        </p:nvCxnSpPr>
        <p:spPr>
          <a:xfrm>
            <a:off x="9627480" y="3429000"/>
            <a:ext cx="5680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13E280B-3154-F763-FF12-F6CF45EE9E7D}"/>
              </a:ext>
            </a:extLst>
          </p:cNvPr>
          <p:cNvCxnSpPr>
            <a:cxnSpLocks/>
          </p:cNvCxnSpPr>
          <p:nvPr/>
        </p:nvCxnSpPr>
        <p:spPr>
          <a:xfrm>
            <a:off x="11167067" y="3429000"/>
            <a:ext cx="3876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A0A3EC2-F06F-2FCD-6044-A488512C56AB}"/>
              </a:ext>
            </a:extLst>
          </p:cNvPr>
          <p:cNvCxnSpPr>
            <a:cxnSpLocks/>
          </p:cNvCxnSpPr>
          <p:nvPr/>
        </p:nvCxnSpPr>
        <p:spPr>
          <a:xfrm>
            <a:off x="11902676" y="3752610"/>
            <a:ext cx="23355" cy="94693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8D1EDA13-D7C5-2AB5-6FC9-F4E4B3A8EF7C}"/>
              </a:ext>
            </a:extLst>
          </p:cNvPr>
          <p:cNvSpPr/>
          <p:nvPr/>
        </p:nvSpPr>
        <p:spPr>
          <a:xfrm>
            <a:off x="10238812" y="2207386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comprendre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0DAA1AC-484D-5487-32B1-C98BED64B69C}"/>
              </a:ext>
            </a:extLst>
          </p:cNvPr>
          <p:cNvSpPr/>
          <p:nvPr/>
        </p:nvSpPr>
        <p:spPr>
          <a:xfrm>
            <a:off x="11391684" y="3204728"/>
            <a:ext cx="909068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appartenire</a:t>
            </a:r>
            <a:endParaRPr lang="fr-FR" sz="1050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ED7DA10-936E-5242-F0D2-9E9333A69465}"/>
              </a:ext>
            </a:extLst>
          </p:cNvPr>
          <p:cNvSpPr/>
          <p:nvPr/>
        </p:nvSpPr>
        <p:spPr>
          <a:xfrm>
            <a:off x="8683420" y="6261853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contenir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DB025BC-7B31-F778-581F-B0569CA289D1}"/>
              </a:ext>
            </a:extLst>
          </p:cNvPr>
          <p:cNvSpPr/>
          <p:nvPr/>
        </p:nvSpPr>
        <p:spPr>
          <a:xfrm>
            <a:off x="8660690" y="3159569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avoir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4F8F5FE-4FE3-50D5-A5C9-FB84F7CAB012}"/>
              </a:ext>
            </a:extLst>
          </p:cNvPr>
          <p:cNvSpPr/>
          <p:nvPr/>
        </p:nvSpPr>
        <p:spPr>
          <a:xfrm>
            <a:off x="6215149" y="4609484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apertenire</a:t>
            </a:r>
            <a:endParaRPr lang="fr-FR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5DBE625-D396-47DD-84A3-85DC85685407}"/>
              </a:ext>
            </a:extLst>
          </p:cNvPr>
          <p:cNvSpPr/>
          <p:nvPr/>
        </p:nvSpPr>
        <p:spPr>
          <a:xfrm>
            <a:off x="4699939" y="3039177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2B88677-8059-79BC-791D-488EA703903D}"/>
              </a:ext>
            </a:extLst>
          </p:cNvPr>
          <p:cNvSpPr/>
          <p:nvPr/>
        </p:nvSpPr>
        <p:spPr>
          <a:xfrm>
            <a:off x="2997607" y="5925993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inclure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A3A74AE-A34C-829E-5CA8-3353E97D1A7E}"/>
              </a:ext>
            </a:extLst>
          </p:cNvPr>
          <p:cNvSpPr/>
          <p:nvPr/>
        </p:nvSpPr>
        <p:spPr>
          <a:xfrm>
            <a:off x="705717" y="4917008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avoir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4FC6A6F-E1A5-DED2-F1B4-34A6BEC475EF}"/>
              </a:ext>
            </a:extLst>
          </p:cNvPr>
          <p:cNvSpPr/>
          <p:nvPr/>
        </p:nvSpPr>
        <p:spPr>
          <a:xfrm>
            <a:off x="5526989" y="1138562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reportire</a:t>
            </a:r>
            <a:endParaRPr lang="fr-FR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B849A0B-D282-C65C-FB62-4A17F7A8A734}"/>
              </a:ext>
            </a:extLst>
          </p:cNvPr>
          <p:cNvSpPr/>
          <p:nvPr/>
        </p:nvSpPr>
        <p:spPr>
          <a:xfrm>
            <a:off x="7644331" y="1418575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ensngne</a:t>
            </a:r>
            <a:endParaRPr lang="fr-FR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97C1107-95FF-AE37-9F74-17B2ED5EFFB6}"/>
              </a:ext>
            </a:extLst>
          </p:cNvPr>
          <p:cNvSpPr/>
          <p:nvPr/>
        </p:nvSpPr>
        <p:spPr>
          <a:xfrm>
            <a:off x="3431404" y="1524950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constituer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D8BECEC-C3D1-E78E-A7CC-5A54C07A01DD}"/>
              </a:ext>
            </a:extLst>
          </p:cNvPr>
          <p:cNvSpPr/>
          <p:nvPr/>
        </p:nvSpPr>
        <p:spPr>
          <a:xfrm>
            <a:off x="653180" y="1526072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deroule</a:t>
            </a:r>
            <a:endParaRPr lang="fr-FR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1EE4717-9E32-F829-74F4-BC0700B0729D}"/>
              </a:ext>
            </a:extLst>
          </p:cNvPr>
          <p:cNvSpPr txBox="1"/>
          <p:nvPr/>
        </p:nvSpPr>
        <p:spPr>
          <a:xfrm>
            <a:off x="1184669" y="1130156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EC71ABD-5826-CA4A-6A86-C5A325FE6578}"/>
              </a:ext>
            </a:extLst>
          </p:cNvPr>
          <p:cNvSpPr txBox="1"/>
          <p:nvPr/>
        </p:nvSpPr>
        <p:spPr>
          <a:xfrm>
            <a:off x="4032016" y="108631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B5FF7A5-6EA7-5BDD-E442-5A52B4C779D8}"/>
              </a:ext>
            </a:extLst>
          </p:cNvPr>
          <p:cNvSpPr txBox="1"/>
          <p:nvPr/>
        </p:nvSpPr>
        <p:spPr>
          <a:xfrm>
            <a:off x="8673466" y="5530829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34EA54E-3A39-EB0E-862C-4A234D0346AC}"/>
              </a:ext>
            </a:extLst>
          </p:cNvPr>
          <p:cNvSpPr txBox="1"/>
          <p:nvPr/>
        </p:nvSpPr>
        <p:spPr>
          <a:xfrm>
            <a:off x="9699779" y="97045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EC7AC91-9FA3-A0B8-F57B-F83BC8580E85}"/>
              </a:ext>
            </a:extLst>
          </p:cNvPr>
          <p:cNvSpPr txBox="1"/>
          <p:nvPr/>
        </p:nvSpPr>
        <p:spPr>
          <a:xfrm>
            <a:off x="9726144" y="131573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48429E-322A-C91B-15B0-F4E6E2595AA9}"/>
              </a:ext>
            </a:extLst>
          </p:cNvPr>
          <p:cNvSpPr txBox="1"/>
          <p:nvPr/>
        </p:nvSpPr>
        <p:spPr>
          <a:xfrm>
            <a:off x="10708220" y="189900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AA8C940-5237-BD74-635E-45C293540481}"/>
              </a:ext>
            </a:extLst>
          </p:cNvPr>
          <p:cNvSpPr txBox="1"/>
          <p:nvPr/>
        </p:nvSpPr>
        <p:spPr>
          <a:xfrm>
            <a:off x="9991752" y="253892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C3E1E2-01F5-E029-E4D4-8BC8B99605E1}"/>
              </a:ext>
            </a:extLst>
          </p:cNvPr>
          <p:cNvSpPr txBox="1"/>
          <p:nvPr/>
        </p:nvSpPr>
        <p:spPr>
          <a:xfrm>
            <a:off x="11666059" y="482468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65B8BC1-4D9F-E36E-2ED9-80437506A357}"/>
              </a:ext>
            </a:extLst>
          </p:cNvPr>
          <p:cNvSpPr txBox="1"/>
          <p:nvPr/>
        </p:nvSpPr>
        <p:spPr>
          <a:xfrm>
            <a:off x="9699779" y="336304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2144045-ABD8-C518-1995-CD6FDD50755E}"/>
              </a:ext>
            </a:extLst>
          </p:cNvPr>
          <p:cNvSpPr txBox="1"/>
          <p:nvPr/>
        </p:nvSpPr>
        <p:spPr>
          <a:xfrm>
            <a:off x="3988867" y="451488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32FEBC4-4271-F88E-7EBC-FA8A4E3C29EA}"/>
              </a:ext>
            </a:extLst>
          </p:cNvPr>
          <p:cNvSpPr txBox="1"/>
          <p:nvPr/>
        </p:nvSpPr>
        <p:spPr>
          <a:xfrm>
            <a:off x="3021157" y="5265063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34B6020-CB3A-46F6-922D-34FCB3441908}"/>
              </a:ext>
            </a:extLst>
          </p:cNvPr>
          <p:cNvSpPr txBox="1"/>
          <p:nvPr/>
        </p:nvSpPr>
        <p:spPr>
          <a:xfrm>
            <a:off x="5876128" y="2999135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128168E-673D-BEC9-D5AD-BA9A06B654FE}"/>
              </a:ext>
            </a:extLst>
          </p:cNvPr>
          <p:cNvSpPr txBox="1"/>
          <p:nvPr/>
        </p:nvSpPr>
        <p:spPr>
          <a:xfrm>
            <a:off x="3298612" y="294457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B5F9CB-E0B6-F721-97A5-8BE63F281FC8}"/>
              </a:ext>
            </a:extLst>
          </p:cNvPr>
          <p:cNvSpPr txBox="1"/>
          <p:nvPr/>
        </p:nvSpPr>
        <p:spPr>
          <a:xfrm>
            <a:off x="7261643" y="298304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64D2081-22B1-BD7B-CFBB-0DB7A344746D}"/>
              </a:ext>
            </a:extLst>
          </p:cNvPr>
          <p:cNvSpPr txBox="1"/>
          <p:nvPr/>
        </p:nvSpPr>
        <p:spPr>
          <a:xfrm>
            <a:off x="3269916" y="243814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848D0CC-6AAF-F4EE-BC75-496DB38C9ABC}"/>
              </a:ext>
            </a:extLst>
          </p:cNvPr>
          <p:cNvSpPr/>
          <p:nvPr/>
        </p:nvSpPr>
        <p:spPr>
          <a:xfrm>
            <a:off x="1988477" y="4334754"/>
            <a:ext cx="1039089" cy="549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asister</a:t>
            </a:r>
            <a:endParaRPr lang="fr-FR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152BA5-D399-E762-D58A-3ADDC45E0EEA}"/>
              </a:ext>
            </a:extLst>
          </p:cNvPr>
          <p:cNvCxnSpPr>
            <a:cxnSpLocks/>
          </p:cNvCxnSpPr>
          <p:nvPr/>
        </p:nvCxnSpPr>
        <p:spPr>
          <a:xfrm flipH="1">
            <a:off x="2585055" y="4884213"/>
            <a:ext cx="1" cy="85662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A13FB5C-F898-A243-BAFC-549916894CA5}"/>
              </a:ext>
            </a:extLst>
          </p:cNvPr>
          <p:cNvCxnSpPr>
            <a:cxnSpLocks/>
          </p:cNvCxnSpPr>
          <p:nvPr/>
        </p:nvCxnSpPr>
        <p:spPr>
          <a:xfrm>
            <a:off x="2619925" y="3313906"/>
            <a:ext cx="0" cy="10327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4AA8337-D442-23B8-38BE-D98370022FF8}"/>
              </a:ext>
            </a:extLst>
          </p:cNvPr>
          <p:cNvCxnSpPr>
            <a:cxnSpLocks/>
          </p:cNvCxnSpPr>
          <p:nvPr/>
        </p:nvCxnSpPr>
        <p:spPr>
          <a:xfrm flipV="1">
            <a:off x="1722761" y="5771411"/>
            <a:ext cx="897164" cy="69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A1D20B6-C175-2C96-F322-A06D4B9A4FE7}"/>
              </a:ext>
            </a:extLst>
          </p:cNvPr>
          <p:cNvSpPr txBox="1"/>
          <p:nvPr/>
        </p:nvSpPr>
        <p:spPr>
          <a:xfrm>
            <a:off x="1706465" y="540405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C44DE92-ECF7-501B-E099-11DDDD3EF54A}"/>
              </a:ext>
            </a:extLst>
          </p:cNvPr>
          <p:cNvSpPr txBox="1"/>
          <p:nvPr/>
        </p:nvSpPr>
        <p:spPr>
          <a:xfrm>
            <a:off x="1787887" y="247989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D2D3AA-FE2C-4E93-BA90-C6E74FF7F67A}"/>
              </a:ext>
            </a:extLst>
          </p:cNvPr>
          <p:cNvSpPr txBox="1"/>
          <p:nvPr/>
        </p:nvSpPr>
        <p:spPr>
          <a:xfrm>
            <a:off x="3245667" y="214004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0250748-BBE0-E7A0-7C1D-770EA713EE80}"/>
              </a:ext>
            </a:extLst>
          </p:cNvPr>
          <p:cNvSpPr txBox="1"/>
          <p:nvPr/>
        </p:nvSpPr>
        <p:spPr>
          <a:xfrm>
            <a:off x="2595974" y="320472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6A2E244-FD71-E397-AF0F-8182B42786C4}"/>
              </a:ext>
            </a:extLst>
          </p:cNvPr>
          <p:cNvSpPr txBox="1"/>
          <p:nvPr/>
        </p:nvSpPr>
        <p:spPr>
          <a:xfrm>
            <a:off x="1699066" y="5866700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D04994F-5BCF-F9F9-FAF1-C2B755DCCEF0}"/>
              </a:ext>
            </a:extLst>
          </p:cNvPr>
          <p:cNvSpPr txBox="1"/>
          <p:nvPr/>
        </p:nvSpPr>
        <p:spPr>
          <a:xfrm>
            <a:off x="1721232" y="6225843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17D9651-785C-7262-2995-DA6AFB4E496C}"/>
              </a:ext>
            </a:extLst>
          </p:cNvPr>
          <p:cNvSpPr txBox="1"/>
          <p:nvPr/>
        </p:nvSpPr>
        <p:spPr>
          <a:xfrm>
            <a:off x="710692" y="537150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92093-6605-CDE7-3791-9FD57A6A9812}"/>
              </a:ext>
            </a:extLst>
          </p:cNvPr>
          <p:cNvSpPr txBox="1"/>
          <p:nvPr/>
        </p:nvSpPr>
        <p:spPr>
          <a:xfrm>
            <a:off x="8660690" y="4021497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84D44F-69E0-228F-8A80-0B2F8B53AE55}"/>
              </a:ext>
            </a:extLst>
          </p:cNvPr>
          <p:cNvSpPr txBox="1"/>
          <p:nvPr/>
        </p:nvSpPr>
        <p:spPr>
          <a:xfrm>
            <a:off x="11077574" y="294239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23412FC1-B27C-C075-927A-0C9355A07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7478" y="4016718"/>
            <a:ext cx="609600" cy="523875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2930B47-0B93-1042-1703-68750EAC2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" y="4587772"/>
            <a:ext cx="490559" cy="421574"/>
          </a:xfrm>
          <a:prstGeom prst="rect">
            <a:avLst/>
          </a:prstGeom>
        </p:spPr>
      </p:pic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344A953-AFC9-F291-0766-6DB0FDDC1666}"/>
              </a:ext>
            </a:extLst>
          </p:cNvPr>
          <p:cNvCxnSpPr>
            <a:cxnSpLocks/>
          </p:cNvCxnSpPr>
          <p:nvPr/>
        </p:nvCxnSpPr>
        <p:spPr>
          <a:xfrm>
            <a:off x="11666059" y="4714775"/>
            <a:ext cx="2599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8E1AF-D8C4-CEA0-5BCE-0DC0924722AD}"/>
              </a:ext>
            </a:extLst>
          </p:cNvPr>
          <p:cNvSpPr/>
          <p:nvPr/>
        </p:nvSpPr>
        <p:spPr>
          <a:xfrm>
            <a:off x="122722" y="2548679"/>
            <a:ext cx="966720" cy="868738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Id-group</a:t>
            </a:r>
          </a:p>
          <a:p>
            <a:pPr marL="57150" lvl="1" indent="-57150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EE5E5-E956-D8B9-595E-C02C17F081FD}"/>
              </a:ext>
            </a:extLst>
          </p:cNvPr>
          <p:cNvSpPr/>
          <p:nvPr/>
        </p:nvSpPr>
        <p:spPr>
          <a:xfrm>
            <a:off x="113077" y="2268494"/>
            <a:ext cx="977234" cy="270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602A88-3514-7A0C-F656-E6B1CD5564B6}"/>
              </a:ext>
            </a:extLst>
          </p:cNvPr>
          <p:cNvSpPr/>
          <p:nvPr/>
        </p:nvSpPr>
        <p:spPr>
          <a:xfrm>
            <a:off x="-18071" y="3779572"/>
            <a:ext cx="784432" cy="5135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apartien</a:t>
            </a:r>
            <a:endParaRPr lang="fr-FR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5080FD-295A-6D88-965C-3B46B533077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4145" y="3311730"/>
            <a:ext cx="0" cy="46784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BAB96-C864-B892-D8C3-7A19A79542D5}"/>
              </a:ext>
            </a:extLst>
          </p:cNvPr>
          <p:cNvCxnSpPr>
            <a:cxnSpLocks/>
          </p:cNvCxnSpPr>
          <p:nvPr/>
        </p:nvCxnSpPr>
        <p:spPr>
          <a:xfrm flipH="1">
            <a:off x="265835" y="4293136"/>
            <a:ext cx="23797" cy="196871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8E485-D7BA-EFBA-B240-116AA8A7822E}"/>
              </a:ext>
            </a:extLst>
          </p:cNvPr>
          <p:cNvCxnSpPr>
            <a:cxnSpLocks/>
          </p:cNvCxnSpPr>
          <p:nvPr/>
        </p:nvCxnSpPr>
        <p:spPr>
          <a:xfrm flipH="1">
            <a:off x="222275" y="6261853"/>
            <a:ext cx="52639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545F9D-A286-FDB4-CEC0-B917A084A107}"/>
              </a:ext>
            </a:extLst>
          </p:cNvPr>
          <p:cNvSpPr txBox="1"/>
          <p:nvPr/>
        </p:nvSpPr>
        <p:spPr>
          <a:xfrm>
            <a:off x="-29367" y="3380069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E60E3-84E4-9C11-A614-091951B3FFAD}"/>
              </a:ext>
            </a:extLst>
          </p:cNvPr>
          <p:cNvSpPr txBox="1"/>
          <p:nvPr/>
        </p:nvSpPr>
        <p:spPr>
          <a:xfrm>
            <a:off x="301633" y="6208309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1,n</a:t>
            </a:r>
          </a:p>
        </p:txBody>
      </p:sp>
    </p:spTree>
    <p:extLst>
      <p:ext uri="{BB962C8B-B14F-4D97-AF65-F5344CB8AC3E}">
        <p14:creationId xmlns:p14="http://schemas.microsoft.com/office/powerpoint/2010/main" val="23104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66C4-4BF8-6136-E3F0-4456D995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" y="-3418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i="1" u="sng" dirty="0"/>
              <a:t>  </a:t>
            </a:r>
            <a:r>
              <a:rPr lang="fr-FR" sz="6600" b="1" i="1" u="sng" dirty="0" err="1"/>
              <a:t>mld</a:t>
            </a:r>
            <a:endParaRPr lang="fr-FR" sz="6600" b="1" i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50EFF8-668F-BFB1-90E1-B20A6620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7308"/>
            <a:ext cx="12399818" cy="5874327"/>
          </a:xfrm>
        </p:spPr>
        <p:txBody>
          <a:bodyPr>
            <a:normAutofit fontScale="77500" lnSpcReduction="20000"/>
          </a:bodyPr>
          <a:lstStyle/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Id_Jour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Jou_De_Seance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Volume_Horaire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Id_Seance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H_Debut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H_Fin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Id_Section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Id_Jour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Id_Salle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repartir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Salle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Id_Salle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capacite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Ensegnant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Id_Enseignant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premom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telephone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Id_Departement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Id_Seance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Id_Enseignant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parcour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Id_Parcour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specialite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Id_Annee_Scolaire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Comprendre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AnneeScolaire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Id_Annee_Scolaire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Date_Debut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Date_Fin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Niveau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Id_Niveau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Id_semestre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Enseigner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Id_Enseignant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Departement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Id_Departement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Section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Id_Section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effectif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Id_Parcour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Id_Niveau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</a:t>
            </a:r>
            <a:r>
              <a:rPr lang="fr-F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Id_Departement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Id_Module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H_Cour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H_TD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H_TD</a:t>
            </a:r>
            <a:r>
              <a:rPr lang="fr-F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coefficient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Groupe</a:t>
            </a:r>
            <a:r>
              <a:rPr lang="fr-FR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id-</a:t>
            </a:r>
            <a:r>
              <a:rPr lang="fr-FR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groupe</a:t>
            </a:r>
            <a:r>
              <a:rPr lang="fr-FR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nom</a:t>
            </a:r>
            <a:r>
              <a:rPr lang="fr-FR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, #Id_Section</a:t>
            </a:r>
            <a:r>
              <a:rPr lang="fr-FR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fr-FR" dirty="0"/>
          </a:p>
          <a:p>
            <a:endParaRPr lang="fr-F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376</Words>
  <Application>Microsoft Office PowerPoint</Application>
  <PresentationFormat>Widescreen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mcd</vt:lpstr>
      <vt:lpstr>  mld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</dc:title>
  <dc:creator>zakaria amghare</dc:creator>
  <cp:lastModifiedBy>zakaria amghare</cp:lastModifiedBy>
  <cp:revision>1</cp:revision>
  <dcterms:created xsi:type="dcterms:W3CDTF">2024-05-02T21:18:36Z</dcterms:created>
  <dcterms:modified xsi:type="dcterms:W3CDTF">2024-05-19T14:44:23Z</dcterms:modified>
</cp:coreProperties>
</file>