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1" r:id="rId6"/>
    <p:sldId id="264" r:id="rId7"/>
    <p:sldId id="263" r:id="rId8"/>
    <p:sldId id="277" r:id="rId9"/>
    <p:sldId id="274" r:id="rId10"/>
    <p:sldId id="278" r:id="rId11"/>
    <p:sldId id="279" r:id="rId12"/>
    <p:sldId id="276" r:id="rId13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5"/>
    </p:embeddedFont>
    <p:embeddedFont>
      <p:font typeface="Roboto Black" panose="02000000000000000000" pitchFamily="2" charset="0"/>
      <p:bold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  <p:embeddedFont>
      <p:font typeface="Roboto Mono Thin" panose="00000009000000000000" pitchFamily="49" charset="0"/>
      <p:regular r:id="rId22"/>
      <p:bold r:id="rId23"/>
      <p:italic r:id="rId24"/>
      <p:boldItalic r:id="rId25"/>
    </p:embeddedFont>
    <p:embeddedFont>
      <p:font typeface="Roboto Thin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89C925-EC91-4203-8B43-D00D3BD1632F}">
  <a:tblStyle styleId="{4A89C925-EC91-4203-8B43-D00D3BD163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>
          <a:extLst>
            <a:ext uri="{FF2B5EF4-FFF2-40B4-BE49-F238E27FC236}">
              <a16:creationId xmlns:a16="http://schemas.microsoft.com/office/drawing/2014/main" id="{B853EEAD-BCD9-DE0B-4D45-138F4EEE2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>
            <a:extLst>
              <a:ext uri="{FF2B5EF4-FFF2-40B4-BE49-F238E27FC236}">
                <a16:creationId xmlns:a16="http://schemas.microsoft.com/office/drawing/2014/main" id="{3F98AB5E-A775-E6D4-1D7C-48DFC6C04B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>
            <a:extLst>
              <a:ext uri="{FF2B5EF4-FFF2-40B4-BE49-F238E27FC236}">
                <a16:creationId xmlns:a16="http://schemas.microsoft.com/office/drawing/2014/main" id="{13C54C25-4456-DF3A-2DC7-C6F74CB5A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950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>
          <a:extLst>
            <a:ext uri="{FF2B5EF4-FFF2-40B4-BE49-F238E27FC236}">
              <a16:creationId xmlns:a16="http://schemas.microsoft.com/office/drawing/2014/main" id="{B462506D-9035-C20D-0FAE-6C2FCF430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>
            <a:extLst>
              <a:ext uri="{FF2B5EF4-FFF2-40B4-BE49-F238E27FC236}">
                <a16:creationId xmlns:a16="http://schemas.microsoft.com/office/drawing/2014/main" id="{A90950D9-2C01-A8A5-1F5A-4C6DFA53CE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>
            <a:extLst>
              <a:ext uri="{FF2B5EF4-FFF2-40B4-BE49-F238E27FC236}">
                <a16:creationId xmlns:a16="http://schemas.microsoft.com/office/drawing/2014/main" id="{7CE0471A-9F4B-B847-2B52-4CFB3CD29E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519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5d5c1b5ee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5d5c1b5ee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>
          <a:extLst>
            <a:ext uri="{FF2B5EF4-FFF2-40B4-BE49-F238E27FC236}">
              <a16:creationId xmlns:a16="http://schemas.microsoft.com/office/drawing/2014/main" id="{B3FC9E25-C6ED-C1A9-B028-C0D9D59E6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>
            <a:extLst>
              <a:ext uri="{FF2B5EF4-FFF2-40B4-BE49-F238E27FC236}">
                <a16:creationId xmlns:a16="http://schemas.microsoft.com/office/drawing/2014/main" id="{0B133E62-9B5E-2E97-EECA-24B8A309F2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>
            <a:extLst>
              <a:ext uri="{FF2B5EF4-FFF2-40B4-BE49-F238E27FC236}">
                <a16:creationId xmlns:a16="http://schemas.microsoft.com/office/drawing/2014/main" id="{38FFB0D9-0BB0-3106-AB4E-36CCBC0E01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513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2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web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404645" y="2313347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Web </a:t>
            </a:r>
            <a:r>
              <a:rPr lang="fr-FR" dirty="0" err="1"/>
              <a:t>Development</a:t>
            </a:r>
            <a:r>
              <a:rPr lang="fr-FR" dirty="0"/>
              <a:t> Project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428222" y="4330493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Made by: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           Zakaria Bennouby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DB65839-767B-EDB6-DD63-24F611E81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6995886" y="153948"/>
            <a:ext cx="1995347" cy="4444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>
          <a:extLst>
            <a:ext uri="{FF2B5EF4-FFF2-40B4-BE49-F238E27FC236}">
              <a16:creationId xmlns:a16="http://schemas.microsoft.com/office/drawing/2014/main" id="{FD65DCA6-73BF-E6EE-04CB-2AC8701F9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>
            <a:extLst>
              <a:ext uri="{FF2B5EF4-FFF2-40B4-BE49-F238E27FC236}">
                <a16:creationId xmlns:a16="http://schemas.microsoft.com/office/drawing/2014/main" id="{A9E980C2-3350-83F8-7CF6-1D810E830B6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867666" y="175810"/>
            <a:ext cx="5276334" cy="10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Update (</a:t>
            </a:r>
            <a:r>
              <a:rPr lang="fr-FR" sz="2800" dirty="0" err="1"/>
              <a:t>Modify</a:t>
            </a:r>
            <a:r>
              <a:rPr lang="fr-FR" sz="2800" dirty="0"/>
              <a:t> </a:t>
            </a:r>
            <a:r>
              <a:rPr lang="fr-FR" sz="2800" dirty="0" err="1"/>
              <a:t>Existing</a:t>
            </a:r>
            <a:r>
              <a:rPr lang="fr-FR" sz="2800" dirty="0"/>
              <a:t> Item)</a:t>
            </a:r>
            <a:endParaRPr sz="2800" dirty="0"/>
          </a:p>
        </p:txBody>
      </p:sp>
      <p:grpSp>
        <p:nvGrpSpPr>
          <p:cNvPr id="1128" name="Google Shape;1128;p40">
            <a:extLst>
              <a:ext uri="{FF2B5EF4-FFF2-40B4-BE49-F238E27FC236}">
                <a16:creationId xmlns:a16="http://schemas.microsoft.com/office/drawing/2014/main" id="{61307B51-A6A5-1AD4-77B9-60316AC99FD9}"/>
              </a:ext>
            </a:extLst>
          </p:cNvPr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>
              <a:extLst>
                <a:ext uri="{FF2B5EF4-FFF2-40B4-BE49-F238E27FC236}">
                  <a16:creationId xmlns:a16="http://schemas.microsoft.com/office/drawing/2014/main" id="{777129BA-604A-9182-3490-620003545B3F}"/>
                </a:ext>
              </a:extLst>
            </p:cNvPr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>
              <a:extLst>
                <a:ext uri="{FF2B5EF4-FFF2-40B4-BE49-F238E27FC236}">
                  <a16:creationId xmlns:a16="http://schemas.microsoft.com/office/drawing/2014/main" id="{45B38482-1ED3-50F9-64A1-76BAEE3A7309}"/>
                </a:ext>
              </a:extLst>
            </p:cNvPr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>
              <a:extLst>
                <a:ext uri="{FF2B5EF4-FFF2-40B4-BE49-F238E27FC236}">
                  <a16:creationId xmlns:a16="http://schemas.microsoft.com/office/drawing/2014/main" id="{0DD1E430-B71B-CE71-9236-9D4AB73B17C5}"/>
                </a:ext>
              </a:extLst>
            </p:cNvPr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>
              <a:extLst>
                <a:ext uri="{FF2B5EF4-FFF2-40B4-BE49-F238E27FC236}">
                  <a16:creationId xmlns:a16="http://schemas.microsoft.com/office/drawing/2014/main" id="{D7221764-1E73-C324-9497-62A143E56293}"/>
                </a:ext>
              </a:extLst>
            </p:cNvPr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>
              <a:extLst>
                <a:ext uri="{FF2B5EF4-FFF2-40B4-BE49-F238E27FC236}">
                  <a16:creationId xmlns:a16="http://schemas.microsoft.com/office/drawing/2014/main" id="{5BC648B7-D995-3702-EC28-682666274EAD}"/>
                </a:ext>
              </a:extLst>
            </p:cNvPr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>
              <a:extLst>
                <a:ext uri="{FF2B5EF4-FFF2-40B4-BE49-F238E27FC236}">
                  <a16:creationId xmlns:a16="http://schemas.microsoft.com/office/drawing/2014/main" id="{7CAD0410-CAE1-1BE2-529C-351DDED5450A}"/>
                </a:ext>
              </a:extLst>
            </p:cNvPr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>
              <a:extLst>
                <a:ext uri="{FF2B5EF4-FFF2-40B4-BE49-F238E27FC236}">
                  <a16:creationId xmlns:a16="http://schemas.microsoft.com/office/drawing/2014/main" id="{713D5FFA-5236-A3AA-E4D9-213E6712978F}"/>
                </a:ext>
              </a:extLst>
            </p:cNvPr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>
              <a:extLst>
                <a:ext uri="{FF2B5EF4-FFF2-40B4-BE49-F238E27FC236}">
                  <a16:creationId xmlns:a16="http://schemas.microsoft.com/office/drawing/2014/main" id="{F7BA83FC-9FD4-883A-042D-E9B9A62A37F0}"/>
                </a:ext>
              </a:extLst>
            </p:cNvPr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>
              <a:extLst>
                <a:ext uri="{FF2B5EF4-FFF2-40B4-BE49-F238E27FC236}">
                  <a16:creationId xmlns:a16="http://schemas.microsoft.com/office/drawing/2014/main" id="{F16B91B3-CD67-988E-C93F-416E1CACFD87}"/>
                </a:ext>
              </a:extLst>
            </p:cNvPr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>
              <a:extLst>
                <a:ext uri="{FF2B5EF4-FFF2-40B4-BE49-F238E27FC236}">
                  <a16:creationId xmlns:a16="http://schemas.microsoft.com/office/drawing/2014/main" id="{A1F62025-B9B0-29C7-8210-42266F64EF34}"/>
                </a:ext>
              </a:extLst>
            </p:cNvPr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>
              <a:extLst>
                <a:ext uri="{FF2B5EF4-FFF2-40B4-BE49-F238E27FC236}">
                  <a16:creationId xmlns:a16="http://schemas.microsoft.com/office/drawing/2014/main" id="{A12EBD11-0AD6-DC93-2208-3286C9FA488F}"/>
                </a:ext>
              </a:extLst>
            </p:cNvPr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>
              <a:extLst>
                <a:ext uri="{FF2B5EF4-FFF2-40B4-BE49-F238E27FC236}">
                  <a16:creationId xmlns:a16="http://schemas.microsoft.com/office/drawing/2014/main" id="{6E4A209A-5453-875B-4976-5799C65B27E0}"/>
                </a:ext>
              </a:extLst>
            </p:cNvPr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>
              <a:extLst>
                <a:ext uri="{FF2B5EF4-FFF2-40B4-BE49-F238E27FC236}">
                  <a16:creationId xmlns:a16="http://schemas.microsoft.com/office/drawing/2014/main" id="{5D6360CA-76F3-17D9-359D-B8831AB36AAF}"/>
                </a:ext>
              </a:extLst>
            </p:cNvPr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>
              <a:extLst>
                <a:ext uri="{FF2B5EF4-FFF2-40B4-BE49-F238E27FC236}">
                  <a16:creationId xmlns:a16="http://schemas.microsoft.com/office/drawing/2014/main" id="{3B124A19-9E52-A9D1-ACA2-D938A20101D2}"/>
                </a:ext>
              </a:extLst>
            </p:cNvPr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>
              <a:extLst>
                <a:ext uri="{FF2B5EF4-FFF2-40B4-BE49-F238E27FC236}">
                  <a16:creationId xmlns:a16="http://schemas.microsoft.com/office/drawing/2014/main" id="{D3069EF7-35CB-D0DE-596A-75478AEAC76D}"/>
                </a:ext>
              </a:extLst>
            </p:cNvPr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>
              <a:extLst>
                <a:ext uri="{FF2B5EF4-FFF2-40B4-BE49-F238E27FC236}">
                  <a16:creationId xmlns:a16="http://schemas.microsoft.com/office/drawing/2014/main" id="{CA20DD68-1FEB-3F0C-CECF-F9E64DABF031}"/>
                </a:ext>
              </a:extLst>
            </p:cNvPr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>
              <a:extLst>
                <a:ext uri="{FF2B5EF4-FFF2-40B4-BE49-F238E27FC236}">
                  <a16:creationId xmlns:a16="http://schemas.microsoft.com/office/drawing/2014/main" id="{292B437B-BAF0-A78D-D47B-79CAA148BC65}"/>
                </a:ext>
              </a:extLst>
            </p:cNvPr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>
              <a:extLst>
                <a:ext uri="{FF2B5EF4-FFF2-40B4-BE49-F238E27FC236}">
                  <a16:creationId xmlns:a16="http://schemas.microsoft.com/office/drawing/2014/main" id="{B17A6FCF-F5C0-BF11-A332-E9DF970E1027}"/>
                </a:ext>
              </a:extLst>
            </p:cNvPr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>
              <a:extLst>
                <a:ext uri="{FF2B5EF4-FFF2-40B4-BE49-F238E27FC236}">
                  <a16:creationId xmlns:a16="http://schemas.microsoft.com/office/drawing/2014/main" id="{8E54DC63-F1B5-A871-9218-45CAE7B73B6D}"/>
                </a:ext>
              </a:extLst>
            </p:cNvPr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>
              <a:extLst>
                <a:ext uri="{FF2B5EF4-FFF2-40B4-BE49-F238E27FC236}">
                  <a16:creationId xmlns:a16="http://schemas.microsoft.com/office/drawing/2014/main" id="{D1A2696D-4BD9-8A0B-36BA-1A7CF8F177CF}"/>
                </a:ext>
              </a:extLst>
            </p:cNvPr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>
              <a:extLst>
                <a:ext uri="{FF2B5EF4-FFF2-40B4-BE49-F238E27FC236}">
                  <a16:creationId xmlns:a16="http://schemas.microsoft.com/office/drawing/2014/main" id="{C0BF71E2-F4B7-7DB0-ED62-83BFFB364AFB}"/>
                </a:ext>
              </a:extLst>
            </p:cNvPr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>
              <a:extLst>
                <a:ext uri="{FF2B5EF4-FFF2-40B4-BE49-F238E27FC236}">
                  <a16:creationId xmlns:a16="http://schemas.microsoft.com/office/drawing/2014/main" id="{1AF5DCDF-0A15-74A2-123A-D87F006646FB}"/>
                </a:ext>
              </a:extLst>
            </p:cNvPr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>
              <a:extLst>
                <a:ext uri="{FF2B5EF4-FFF2-40B4-BE49-F238E27FC236}">
                  <a16:creationId xmlns:a16="http://schemas.microsoft.com/office/drawing/2014/main" id="{92ECCEBD-BDE8-D0F0-7339-038C3C9F1CC4}"/>
                </a:ext>
              </a:extLst>
            </p:cNvPr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>
              <a:extLst>
                <a:ext uri="{FF2B5EF4-FFF2-40B4-BE49-F238E27FC236}">
                  <a16:creationId xmlns:a16="http://schemas.microsoft.com/office/drawing/2014/main" id="{BFAFE7FB-60C8-D951-92E4-79CA6271C319}"/>
                </a:ext>
              </a:extLst>
            </p:cNvPr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>
              <a:extLst>
                <a:ext uri="{FF2B5EF4-FFF2-40B4-BE49-F238E27FC236}">
                  <a16:creationId xmlns:a16="http://schemas.microsoft.com/office/drawing/2014/main" id="{3E795C09-B898-DD75-E74B-F591834C24C8}"/>
                </a:ext>
              </a:extLst>
            </p:cNvPr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>
              <a:extLst>
                <a:ext uri="{FF2B5EF4-FFF2-40B4-BE49-F238E27FC236}">
                  <a16:creationId xmlns:a16="http://schemas.microsoft.com/office/drawing/2014/main" id="{5BEC1B5A-122F-94EB-B41F-79047D7AD8B4}"/>
                </a:ext>
              </a:extLst>
            </p:cNvPr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>
              <a:extLst>
                <a:ext uri="{FF2B5EF4-FFF2-40B4-BE49-F238E27FC236}">
                  <a16:creationId xmlns:a16="http://schemas.microsoft.com/office/drawing/2014/main" id="{EF084FB2-175A-FBF0-8D15-3B7731A791A8}"/>
                </a:ext>
              </a:extLst>
            </p:cNvPr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>
              <a:extLst>
                <a:ext uri="{FF2B5EF4-FFF2-40B4-BE49-F238E27FC236}">
                  <a16:creationId xmlns:a16="http://schemas.microsoft.com/office/drawing/2014/main" id="{3C8B319D-4B55-6F7F-A60B-AB06EF71260E}"/>
                </a:ext>
              </a:extLst>
            </p:cNvPr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>
              <a:extLst>
                <a:ext uri="{FF2B5EF4-FFF2-40B4-BE49-F238E27FC236}">
                  <a16:creationId xmlns:a16="http://schemas.microsoft.com/office/drawing/2014/main" id="{6470D905-C812-D05A-B626-4064289EB6B9}"/>
                </a:ext>
              </a:extLst>
            </p:cNvPr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>
              <a:extLst>
                <a:ext uri="{FF2B5EF4-FFF2-40B4-BE49-F238E27FC236}">
                  <a16:creationId xmlns:a16="http://schemas.microsoft.com/office/drawing/2014/main" id="{251A2F78-ADB8-EC3F-CF7D-A2D6A95DF59C}"/>
                </a:ext>
              </a:extLst>
            </p:cNvPr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>
              <a:extLst>
                <a:ext uri="{FF2B5EF4-FFF2-40B4-BE49-F238E27FC236}">
                  <a16:creationId xmlns:a16="http://schemas.microsoft.com/office/drawing/2014/main" id="{CA9F4659-6AEB-2255-32FD-8D53C1A8D69C}"/>
                </a:ext>
              </a:extLst>
            </p:cNvPr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>
              <a:extLst>
                <a:ext uri="{FF2B5EF4-FFF2-40B4-BE49-F238E27FC236}">
                  <a16:creationId xmlns:a16="http://schemas.microsoft.com/office/drawing/2014/main" id="{71CC3393-F632-903D-DF56-66CA11578250}"/>
                </a:ext>
              </a:extLst>
            </p:cNvPr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>
              <a:extLst>
                <a:ext uri="{FF2B5EF4-FFF2-40B4-BE49-F238E27FC236}">
                  <a16:creationId xmlns:a16="http://schemas.microsoft.com/office/drawing/2014/main" id="{95501F3F-9FF2-AA82-DFFE-EF0C6EBF8111}"/>
                </a:ext>
              </a:extLst>
            </p:cNvPr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>
              <a:extLst>
                <a:ext uri="{FF2B5EF4-FFF2-40B4-BE49-F238E27FC236}">
                  <a16:creationId xmlns:a16="http://schemas.microsoft.com/office/drawing/2014/main" id="{3A225F75-0404-4D49-71C6-B9A6DEB673D8}"/>
                </a:ext>
              </a:extLst>
            </p:cNvPr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>
              <a:extLst>
                <a:ext uri="{FF2B5EF4-FFF2-40B4-BE49-F238E27FC236}">
                  <a16:creationId xmlns:a16="http://schemas.microsoft.com/office/drawing/2014/main" id="{C94B52D1-3771-50F6-9FBF-6A4672AA059D}"/>
                </a:ext>
              </a:extLst>
            </p:cNvPr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>
              <a:extLst>
                <a:ext uri="{FF2B5EF4-FFF2-40B4-BE49-F238E27FC236}">
                  <a16:creationId xmlns:a16="http://schemas.microsoft.com/office/drawing/2014/main" id="{997EC8CA-4068-C754-2B84-3E2875564D43}"/>
                </a:ext>
              </a:extLst>
            </p:cNvPr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>
              <a:extLst>
                <a:ext uri="{FF2B5EF4-FFF2-40B4-BE49-F238E27FC236}">
                  <a16:creationId xmlns:a16="http://schemas.microsoft.com/office/drawing/2014/main" id="{C56B6ED7-AC45-3856-87F4-0271223F52FC}"/>
                </a:ext>
              </a:extLst>
            </p:cNvPr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>
              <a:extLst>
                <a:ext uri="{FF2B5EF4-FFF2-40B4-BE49-F238E27FC236}">
                  <a16:creationId xmlns:a16="http://schemas.microsoft.com/office/drawing/2014/main" id="{22792D62-AFE0-6597-2D61-0B1C721A98C3}"/>
                </a:ext>
              </a:extLst>
            </p:cNvPr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>
              <a:extLst>
                <a:ext uri="{FF2B5EF4-FFF2-40B4-BE49-F238E27FC236}">
                  <a16:creationId xmlns:a16="http://schemas.microsoft.com/office/drawing/2014/main" id="{DD65A3CB-A47D-2539-6218-964A5C04A7DE}"/>
                </a:ext>
              </a:extLst>
            </p:cNvPr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>
              <a:extLst>
                <a:ext uri="{FF2B5EF4-FFF2-40B4-BE49-F238E27FC236}">
                  <a16:creationId xmlns:a16="http://schemas.microsoft.com/office/drawing/2014/main" id="{F56DE974-9D7B-2674-022C-7CE9532BA367}"/>
                </a:ext>
              </a:extLst>
            </p:cNvPr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>
              <a:extLst>
                <a:ext uri="{FF2B5EF4-FFF2-40B4-BE49-F238E27FC236}">
                  <a16:creationId xmlns:a16="http://schemas.microsoft.com/office/drawing/2014/main" id="{299C55D8-9023-A9D5-2B36-1DA2AE994948}"/>
                </a:ext>
              </a:extLst>
            </p:cNvPr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>
              <a:extLst>
                <a:ext uri="{FF2B5EF4-FFF2-40B4-BE49-F238E27FC236}">
                  <a16:creationId xmlns:a16="http://schemas.microsoft.com/office/drawing/2014/main" id="{636F8B2C-4814-86EB-9F95-FD4CECC69995}"/>
                </a:ext>
              </a:extLst>
            </p:cNvPr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>
              <a:extLst>
                <a:ext uri="{FF2B5EF4-FFF2-40B4-BE49-F238E27FC236}">
                  <a16:creationId xmlns:a16="http://schemas.microsoft.com/office/drawing/2014/main" id="{A01B4B09-F487-EA87-CF24-A28D9D96F662}"/>
                </a:ext>
              </a:extLst>
            </p:cNvPr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>
              <a:extLst>
                <a:ext uri="{FF2B5EF4-FFF2-40B4-BE49-F238E27FC236}">
                  <a16:creationId xmlns:a16="http://schemas.microsoft.com/office/drawing/2014/main" id="{1CB2B10D-FF5E-0829-9599-8E81FE4BE4AD}"/>
                </a:ext>
              </a:extLst>
            </p:cNvPr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>
              <a:extLst>
                <a:ext uri="{FF2B5EF4-FFF2-40B4-BE49-F238E27FC236}">
                  <a16:creationId xmlns:a16="http://schemas.microsoft.com/office/drawing/2014/main" id="{CE05FAD7-C580-DBAE-C06A-7CBB86141962}"/>
                </a:ext>
              </a:extLst>
            </p:cNvPr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>
              <a:extLst>
                <a:ext uri="{FF2B5EF4-FFF2-40B4-BE49-F238E27FC236}">
                  <a16:creationId xmlns:a16="http://schemas.microsoft.com/office/drawing/2014/main" id="{8F9F8C16-A08A-00D4-54CE-81AC4E5BD73D}"/>
                </a:ext>
              </a:extLst>
            </p:cNvPr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>
              <a:extLst>
                <a:ext uri="{FF2B5EF4-FFF2-40B4-BE49-F238E27FC236}">
                  <a16:creationId xmlns:a16="http://schemas.microsoft.com/office/drawing/2014/main" id="{C7865CD1-72B2-7579-B1D3-887C088C8CF1}"/>
                </a:ext>
              </a:extLst>
            </p:cNvPr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>
              <a:extLst>
                <a:ext uri="{FF2B5EF4-FFF2-40B4-BE49-F238E27FC236}">
                  <a16:creationId xmlns:a16="http://schemas.microsoft.com/office/drawing/2014/main" id="{E1FD1ABC-DB89-68DE-E870-92D380FCB4EA}"/>
                </a:ext>
              </a:extLst>
            </p:cNvPr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>
              <a:extLst>
                <a:ext uri="{FF2B5EF4-FFF2-40B4-BE49-F238E27FC236}">
                  <a16:creationId xmlns:a16="http://schemas.microsoft.com/office/drawing/2014/main" id="{947FD414-2673-36E0-D3C3-D117D8767DE6}"/>
                </a:ext>
              </a:extLst>
            </p:cNvPr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>
              <a:extLst>
                <a:ext uri="{FF2B5EF4-FFF2-40B4-BE49-F238E27FC236}">
                  <a16:creationId xmlns:a16="http://schemas.microsoft.com/office/drawing/2014/main" id="{EE2E0749-3B0B-45B4-6E81-1ABFEA12CB5E}"/>
                </a:ext>
              </a:extLst>
            </p:cNvPr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>
              <a:extLst>
                <a:ext uri="{FF2B5EF4-FFF2-40B4-BE49-F238E27FC236}">
                  <a16:creationId xmlns:a16="http://schemas.microsoft.com/office/drawing/2014/main" id="{EF2F2AC7-3FFB-69A1-E1CA-F6C358B16FD4}"/>
                </a:ext>
              </a:extLst>
            </p:cNvPr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>
              <a:extLst>
                <a:ext uri="{FF2B5EF4-FFF2-40B4-BE49-F238E27FC236}">
                  <a16:creationId xmlns:a16="http://schemas.microsoft.com/office/drawing/2014/main" id="{106E1F4A-64E1-D1F1-D758-4DB861D7591A}"/>
                </a:ext>
              </a:extLst>
            </p:cNvPr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>
              <a:extLst>
                <a:ext uri="{FF2B5EF4-FFF2-40B4-BE49-F238E27FC236}">
                  <a16:creationId xmlns:a16="http://schemas.microsoft.com/office/drawing/2014/main" id="{41E07CF7-9401-B5C2-D5E8-31C56E4CD16C}"/>
                </a:ext>
              </a:extLst>
            </p:cNvPr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>
              <a:extLst>
                <a:ext uri="{FF2B5EF4-FFF2-40B4-BE49-F238E27FC236}">
                  <a16:creationId xmlns:a16="http://schemas.microsoft.com/office/drawing/2014/main" id="{E042734B-65F0-E970-BEE6-7AFA19F71477}"/>
                </a:ext>
              </a:extLst>
            </p:cNvPr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>
              <a:extLst>
                <a:ext uri="{FF2B5EF4-FFF2-40B4-BE49-F238E27FC236}">
                  <a16:creationId xmlns:a16="http://schemas.microsoft.com/office/drawing/2014/main" id="{9013CB1B-E649-806F-E1E2-6661A5F3EE02}"/>
                </a:ext>
              </a:extLst>
            </p:cNvPr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>
              <a:extLst>
                <a:ext uri="{FF2B5EF4-FFF2-40B4-BE49-F238E27FC236}">
                  <a16:creationId xmlns:a16="http://schemas.microsoft.com/office/drawing/2014/main" id="{5E9F67F5-892F-B4FD-CE87-3E40F852FBDB}"/>
                </a:ext>
              </a:extLst>
            </p:cNvPr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>
              <a:extLst>
                <a:ext uri="{FF2B5EF4-FFF2-40B4-BE49-F238E27FC236}">
                  <a16:creationId xmlns:a16="http://schemas.microsoft.com/office/drawing/2014/main" id="{70C318E2-2DBB-1C9C-EF79-7CE6D84181E1}"/>
                </a:ext>
              </a:extLst>
            </p:cNvPr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>
              <a:extLst>
                <a:ext uri="{FF2B5EF4-FFF2-40B4-BE49-F238E27FC236}">
                  <a16:creationId xmlns:a16="http://schemas.microsoft.com/office/drawing/2014/main" id="{4F8EA143-99AF-85CA-A997-19404B0AEE0F}"/>
                </a:ext>
              </a:extLst>
            </p:cNvPr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>
              <a:extLst>
                <a:ext uri="{FF2B5EF4-FFF2-40B4-BE49-F238E27FC236}">
                  <a16:creationId xmlns:a16="http://schemas.microsoft.com/office/drawing/2014/main" id="{E4856826-5EAF-1FF7-5BD0-78E8D94DB2BD}"/>
                </a:ext>
              </a:extLst>
            </p:cNvPr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>
              <a:extLst>
                <a:ext uri="{FF2B5EF4-FFF2-40B4-BE49-F238E27FC236}">
                  <a16:creationId xmlns:a16="http://schemas.microsoft.com/office/drawing/2014/main" id="{264F0BF1-A4F7-0A81-50C7-84B011817F96}"/>
                </a:ext>
              </a:extLst>
            </p:cNvPr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>
              <a:extLst>
                <a:ext uri="{FF2B5EF4-FFF2-40B4-BE49-F238E27FC236}">
                  <a16:creationId xmlns:a16="http://schemas.microsoft.com/office/drawing/2014/main" id="{6A1962F9-2A53-F82C-607D-E7734B9B68EA}"/>
                </a:ext>
              </a:extLst>
            </p:cNvPr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>
              <a:extLst>
                <a:ext uri="{FF2B5EF4-FFF2-40B4-BE49-F238E27FC236}">
                  <a16:creationId xmlns:a16="http://schemas.microsoft.com/office/drawing/2014/main" id="{68C1B751-43D7-1D7C-1A20-3A03804A2CC2}"/>
                </a:ext>
              </a:extLst>
            </p:cNvPr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>
              <a:extLst>
                <a:ext uri="{FF2B5EF4-FFF2-40B4-BE49-F238E27FC236}">
                  <a16:creationId xmlns:a16="http://schemas.microsoft.com/office/drawing/2014/main" id="{69E0D55C-2B53-3D70-EB25-B0439635E5CB}"/>
                </a:ext>
              </a:extLst>
            </p:cNvPr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>
              <a:extLst>
                <a:ext uri="{FF2B5EF4-FFF2-40B4-BE49-F238E27FC236}">
                  <a16:creationId xmlns:a16="http://schemas.microsoft.com/office/drawing/2014/main" id="{E3DFA740-39F1-9DB3-017C-C780FCFDB22E}"/>
                </a:ext>
              </a:extLst>
            </p:cNvPr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>
              <a:extLst>
                <a:ext uri="{FF2B5EF4-FFF2-40B4-BE49-F238E27FC236}">
                  <a16:creationId xmlns:a16="http://schemas.microsoft.com/office/drawing/2014/main" id="{E8C0D37F-16A1-5748-1951-4B9947219869}"/>
                </a:ext>
              </a:extLst>
            </p:cNvPr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>
              <a:extLst>
                <a:ext uri="{FF2B5EF4-FFF2-40B4-BE49-F238E27FC236}">
                  <a16:creationId xmlns:a16="http://schemas.microsoft.com/office/drawing/2014/main" id="{A24E8D05-182B-19F5-C265-2AF6CA11549E}"/>
                </a:ext>
              </a:extLst>
            </p:cNvPr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>
              <a:extLst>
                <a:ext uri="{FF2B5EF4-FFF2-40B4-BE49-F238E27FC236}">
                  <a16:creationId xmlns:a16="http://schemas.microsoft.com/office/drawing/2014/main" id="{7A941419-E07B-12C3-10C7-873535909C64}"/>
                </a:ext>
              </a:extLst>
            </p:cNvPr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>
              <a:extLst>
                <a:ext uri="{FF2B5EF4-FFF2-40B4-BE49-F238E27FC236}">
                  <a16:creationId xmlns:a16="http://schemas.microsoft.com/office/drawing/2014/main" id="{2A85F680-D83E-856B-D050-EAFF349D54E7}"/>
                </a:ext>
              </a:extLst>
            </p:cNvPr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>
              <a:extLst>
                <a:ext uri="{FF2B5EF4-FFF2-40B4-BE49-F238E27FC236}">
                  <a16:creationId xmlns:a16="http://schemas.microsoft.com/office/drawing/2014/main" id="{9FC3E5A9-9AC6-BEDA-DA6F-5E6A893C2384}"/>
                </a:ext>
              </a:extLst>
            </p:cNvPr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>
              <a:extLst>
                <a:ext uri="{FF2B5EF4-FFF2-40B4-BE49-F238E27FC236}">
                  <a16:creationId xmlns:a16="http://schemas.microsoft.com/office/drawing/2014/main" id="{E120B6A6-6C62-9EED-56AD-7D1B44FD9841}"/>
                </a:ext>
              </a:extLst>
            </p:cNvPr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>
              <a:extLst>
                <a:ext uri="{FF2B5EF4-FFF2-40B4-BE49-F238E27FC236}">
                  <a16:creationId xmlns:a16="http://schemas.microsoft.com/office/drawing/2014/main" id="{06836660-DB18-B1C0-B8BD-389C08F99E6E}"/>
                </a:ext>
              </a:extLst>
            </p:cNvPr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>
              <a:extLst>
                <a:ext uri="{FF2B5EF4-FFF2-40B4-BE49-F238E27FC236}">
                  <a16:creationId xmlns:a16="http://schemas.microsoft.com/office/drawing/2014/main" id="{BC4D477F-0D34-2640-5C2E-17A8B54B2E97}"/>
                </a:ext>
              </a:extLst>
            </p:cNvPr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>
              <a:extLst>
                <a:ext uri="{FF2B5EF4-FFF2-40B4-BE49-F238E27FC236}">
                  <a16:creationId xmlns:a16="http://schemas.microsoft.com/office/drawing/2014/main" id="{CFA0BED6-4490-2BB7-3700-970E32B09F5D}"/>
                </a:ext>
              </a:extLst>
            </p:cNvPr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>
              <a:extLst>
                <a:ext uri="{FF2B5EF4-FFF2-40B4-BE49-F238E27FC236}">
                  <a16:creationId xmlns:a16="http://schemas.microsoft.com/office/drawing/2014/main" id="{8197A83F-140B-2ECB-B15B-95554F71124F}"/>
                </a:ext>
              </a:extLst>
            </p:cNvPr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>
              <a:extLst>
                <a:ext uri="{FF2B5EF4-FFF2-40B4-BE49-F238E27FC236}">
                  <a16:creationId xmlns:a16="http://schemas.microsoft.com/office/drawing/2014/main" id="{4635E4D9-D001-0953-B112-4C40D8F85385}"/>
                </a:ext>
              </a:extLst>
            </p:cNvPr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>
              <a:extLst>
                <a:ext uri="{FF2B5EF4-FFF2-40B4-BE49-F238E27FC236}">
                  <a16:creationId xmlns:a16="http://schemas.microsoft.com/office/drawing/2014/main" id="{A1152A59-B002-F257-1408-A44C8AFFDE93}"/>
                </a:ext>
              </a:extLst>
            </p:cNvPr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>
              <a:extLst>
                <a:ext uri="{FF2B5EF4-FFF2-40B4-BE49-F238E27FC236}">
                  <a16:creationId xmlns:a16="http://schemas.microsoft.com/office/drawing/2014/main" id="{357BB98E-2FA9-C43D-DE5A-B6DE4A35A014}"/>
                </a:ext>
              </a:extLst>
            </p:cNvPr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>
              <a:extLst>
                <a:ext uri="{FF2B5EF4-FFF2-40B4-BE49-F238E27FC236}">
                  <a16:creationId xmlns:a16="http://schemas.microsoft.com/office/drawing/2014/main" id="{F37981E1-1C91-4EC8-0395-7E5F0C253D5A}"/>
                </a:ext>
              </a:extLst>
            </p:cNvPr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>
              <a:extLst>
                <a:ext uri="{FF2B5EF4-FFF2-40B4-BE49-F238E27FC236}">
                  <a16:creationId xmlns:a16="http://schemas.microsoft.com/office/drawing/2014/main" id="{2102EE21-2819-44E2-C5B2-ACD0A50311EC}"/>
                </a:ext>
              </a:extLst>
            </p:cNvPr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>
              <a:extLst>
                <a:ext uri="{FF2B5EF4-FFF2-40B4-BE49-F238E27FC236}">
                  <a16:creationId xmlns:a16="http://schemas.microsoft.com/office/drawing/2014/main" id="{D359BB5D-81A6-405F-7868-0AC13F3AA00B}"/>
                </a:ext>
              </a:extLst>
            </p:cNvPr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>
              <a:extLst>
                <a:ext uri="{FF2B5EF4-FFF2-40B4-BE49-F238E27FC236}">
                  <a16:creationId xmlns:a16="http://schemas.microsoft.com/office/drawing/2014/main" id="{9EB27142-AA93-E7BC-CBC4-7BC4BDDBBAB2}"/>
                </a:ext>
              </a:extLst>
            </p:cNvPr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>
              <a:extLst>
                <a:ext uri="{FF2B5EF4-FFF2-40B4-BE49-F238E27FC236}">
                  <a16:creationId xmlns:a16="http://schemas.microsoft.com/office/drawing/2014/main" id="{D664EBF4-AA41-0AE9-5A01-601F8FE95E39}"/>
                </a:ext>
              </a:extLst>
            </p:cNvPr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>
              <a:extLst>
                <a:ext uri="{FF2B5EF4-FFF2-40B4-BE49-F238E27FC236}">
                  <a16:creationId xmlns:a16="http://schemas.microsoft.com/office/drawing/2014/main" id="{F3247518-1DC4-EE5E-50DC-75BCFCF70B6C}"/>
                </a:ext>
              </a:extLst>
            </p:cNvPr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>
              <a:extLst>
                <a:ext uri="{FF2B5EF4-FFF2-40B4-BE49-F238E27FC236}">
                  <a16:creationId xmlns:a16="http://schemas.microsoft.com/office/drawing/2014/main" id="{04FD10A2-3FE4-7B5A-CEA5-33B15E7BDF5C}"/>
                </a:ext>
              </a:extLst>
            </p:cNvPr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>
              <a:extLst>
                <a:ext uri="{FF2B5EF4-FFF2-40B4-BE49-F238E27FC236}">
                  <a16:creationId xmlns:a16="http://schemas.microsoft.com/office/drawing/2014/main" id="{01079092-4DBC-FC37-B7C3-8086BFB4D3F5}"/>
                </a:ext>
              </a:extLst>
            </p:cNvPr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>
              <a:extLst>
                <a:ext uri="{FF2B5EF4-FFF2-40B4-BE49-F238E27FC236}">
                  <a16:creationId xmlns:a16="http://schemas.microsoft.com/office/drawing/2014/main" id="{9D690A4E-F5DA-0F06-BAF5-CCB16D7BA243}"/>
                </a:ext>
              </a:extLst>
            </p:cNvPr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>
              <a:extLst>
                <a:ext uri="{FF2B5EF4-FFF2-40B4-BE49-F238E27FC236}">
                  <a16:creationId xmlns:a16="http://schemas.microsoft.com/office/drawing/2014/main" id="{DFF73BD7-916F-7142-1421-9DBAAC910BA9}"/>
                </a:ext>
              </a:extLst>
            </p:cNvPr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>
              <a:extLst>
                <a:ext uri="{FF2B5EF4-FFF2-40B4-BE49-F238E27FC236}">
                  <a16:creationId xmlns:a16="http://schemas.microsoft.com/office/drawing/2014/main" id="{DCE1C5C7-EF71-2507-AB5B-D7A24FAFDCC8}"/>
                </a:ext>
              </a:extLst>
            </p:cNvPr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>
              <a:extLst>
                <a:ext uri="{FF2B5EF4-FFF2-40B4-BE49-F238E27FC236}">
                  <a16:creationId xmlns:a16="http://schemas.microsoft.com/office/drawing/2014/main" id="{25169F96-1AE4-04E7-4CD7-39ABE0C4C6A9}"/>
                </a:ext>
              </a:extLst>
            </p:cNvPr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>
              <a:extLst>
                <a:ext uri="{FF2B5EF4-FFF2-40B4-BE49-F238E27FC236}">
                  <a16:creationId xmlns:a16="http://schemas.microsoft.com/office/drawing/2014/main" id="{453FDD7F-4B44-19E6-1A01-2DE76D1949C1}"/>
                </a:ext>
              </a:extLst>
            </p:cNvPr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>
              <a:extLst>
                <a:ext uri="{FF2B5EF4-FFF2-40B4-BE49-F238E27FC236}">
                  <a16:creationId xmlns:a16="http://schemas.microsoft.com/office/drawing/2014/main" id="{6D0F7B77-256C-C6D7-A6A2-81A7D5D24E77}"/>
                </a:ext>
              </a:extLst>
            </p:cNvPr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>
              <a:extLst>
                <a:ext uri="{FF2B5EF4-FFF2-40B4-BE49-F238E27FC236}">
                  <a16:creationId xmlns:a16="http://schemas.microsoft.com/office/drawing/2014/main" id="{FB12AB68-3AA6-0DA4-84B4-24A61F718D67}"/>
                </a:ext>
              </a:extLst>
            </p:cNvPr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>
              <a:extLst>
                <a:ext uri="{FF2B5EF4-FFF2-40B4-BE49-F238E27FC236}">
                  <a16:creationId xmlns:a16="http://schemas.microsoft.com/office/drawing/2014/main" id="{FF738398-C8D0-51AB-0C0D-18963D923115}"/>
                </a:ext>
              </a:extLst>
            </p:cNvPr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>
              <a:extLst>
                <a:ext uri="{FF2B5EF4-FFF2-40B4-BE49-F238E27FC236}">
                  <a16:creationId xmlns:a16="http://schemas.microsoft.com/office/drawing/2014/main" id="{236CBA16-78CC-DE05-C046-EF2C22A016FE}"/>
                </a:ext>
              </a:extLst>
            </p:cNvPr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>
              <a:extLst>
                <a:ext uri="{FF2B5EF4-FFF2-40B4-BE49-F238E27FC236}">
                  <a16:creationId xmlns:a16="http://schemas.microsoft.com/office/drawing/2014/main" id="{9C4EF7D0-2AD4-65CF-9112-DEEBD9BF189C}"/>
                </a:ext>
              </a:extLst>
            </p:cNvPr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>
              <a:extLst>
                <a:ext uri="{FF2B5EF4-FFF2-40B4-BE49-F238E27FC236}">
                  <a16:creationId xmlns:a16="http://schemas.microsoft.com/office/drawing/2014/main" id="{3183876E-95AB-F2D4-16A9-81C80E96EE2B}"/>
                </a:ext>
              </a:extLst>
            </p:cNvPr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>
              <a:extLst>
                <a:ext uri="{FF2B5EF4-FFF2-40B4-BE49-F238E27FC236}">
                  <a16:creationId xmlns:a16="http://schemas.microsoft.com/office/drawing/2014/main" id="{249E38FD-8CCE-EACB-51E9-7F0A61F8352E}"/>
                </a:ext>
              </a:extLst>
            </p:cNvPr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>
              <a:extLst>
                <a:ext uri="{FF2B5EF4-FFF2-40B4-BE49-F238E27FC236}">
                  <a16:creationId xmlns:a16="http://schemas.microsoft.com/office/drawing/2014/main" id="{F483A50E-F0BE-54EF-5AA6-AA3357F05115}"/>
                </a:ext>
              </a:extLst>
            </p:cNvPr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>
              <a:extLst>
                <a:ext uri="{FF2B5EF4-FFF2-40B4-BE49-F238E27FC236}">
                  <a16:creationId xmlns:a16="http://schemas.microsoft.com/office/drawing/2014/main" id="{DA0C3FDB-F507-A4EA-EDCB-2B10A89048D1}"/>
                </a:ext>
              </a:extLst>
            </p:cNvPr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>
              <a:extLst>
                <a:ext uri="{FF2B5EF4-FFF2-40B4-BE49-F238E27FC236}">
                  <a16:creationId xmlns:a16="http://schemas.microsoft.com/office/drawing/2014/main" id="{CDBDD9FB-762E-69F3-F4B7-4CB9418C3EB5}"/>
                </a:ext>
              </a:extLst>
            </p:cNvPr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>
              <a:extLst>
                <a:ext uri="{FF2B5EF4-FFF2-40B4-BE49-F238E27FC236}">
                  <a16:creationId xmlns:a16="http://schemas.microsoft.com/office/drawing/2014/main" id="{1BC66841-0B08-56A9-CB7D-A5178688B01D}"/>
                </a:ext>
              </a:extLst>
            </p:cNvPr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>
              <a:extLst>
                <a:ext uri="{FF2B5EF4-FFF2-40B4-BE49-F238E27FC236}">
                  <a16:creationId xmlns:a16="http://schemas.microsoft.com/office/drawing/2014/main" id="{0ED6D61C-C09A-8F15-43CE-9463EE98D145}"/>
                </a:ext>
              </a:extLst>
            </p:cNvPr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>
              <a:extLst>
                <a:ext uri="{FF2B5EF4-FFF2-40B4-BE49-F238E27FC236}">
                  <a16:creationId xmlns:a16="http://schemas.microsoft.com/office/drawing/2014/main" id="{FA34B25E-3F39-F1DF-E6DE-B6EAB58E7BD9}"/>
                </a:ext>
              </a:extLst>
            </p:cNvPr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>
              <a:extLst>
                <a:ext uri="{FF2B5EF4-FFF2-40B4-BE49-F238E27FC236}">
                  <a16:creationId xmlns:a16="http://schemas.microsoft.com/office/drawing/2014/main" id="{A9B1874F-305E-25CC-4574-D60C28A17485}"/>
                </a:ext>
              </a:extLst>
            </p:cNvPr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>
              <a:extLst>
                <a:ext uri="{FF2B5EF4-FFF2-40B4-BE49-F238E27FC236}">
                  <a16:creationId xmlns:a16="http://schemas.microsoft.com/office/drawing/2014/main" id="{9AAAD052-5FE0-3772-D62C-6CC755EFB04F}"/>
                </a:ext>
              </a:extLst>
            </p:cNvPr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>
              <a:extLst>
                <a:ext uri="{FF2B5EF4-FFF2-40B4-BE49-F238E27FC236}">
                  <a16:creationId xmlns:a16="http://schemas.microsoft.com/office/drawing/2014/main" id="{C1CBE4BC-54EE-0E2D-AB51-40167DD9FA6A}"/>
                </a:ext>
              </a:extLst>
            </p:cNvPr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>
              <a:extLst>
                <a:ext uri="{FF2B5EF4-FFF2-40B4-BE49-F238E27FC236}">
                  <a16:creationId xmlns:a16="http://schemas.microsoft.com/office/drawing/2014/main" id="{93A7AE1A-6B88-8190-E5D1-6B2ACF80516C}"/>
                </a:ext>
              </a:extLst>
            </p:cNvPr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>
              <a:extLst>
                <a:ext uri="{FF2B5EF4-FFF2-40B4-BE49-F238E27FC236}">
                  <a16:creationId xmlns:a16="http://schemas.microsoft.com/office/drawing/2014/main" id="{DA2FEE12-63B1-F850-18AB-A799195FC7B8}"/>
                </a:ext>
              </a:extLst>
            </p:cNvPr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>
              <a:extLst>
                <a:ext uri="{FF2B5EF4-FFF2-40B4-BE49-F238E27FC236}">
                  <a16:creationId xmlns:a16="http://schemas.microsoft.com/office/drawing/2014/main" id="{71B975E0-63DD-4F48-2364-EFE6921C23A9}"/>
                </a:ext>
              </a:extLst>
            </p:cNvPr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>
              <a:extLst>
                <a:ext uri="{FF2B5EF4-FFF2-40B4-BE49-F238E27FC236}">
                  <a16:creationId xmlns:a16="http://schemas.microsoft.com/office/drawing/2014/main" id="{60E3BA1A-DD55-4898-0510-B93FB153ECA4}"/>
                </a:ext>
              </a:extLst>
            </p:cNvPr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>
              <a:extLst>
                <a:ext uri="{FF2B5EF4-FFF2-40B4-BE49-F238E27FC236}">
                  <a16:creationId xmlns:a16="http://schemas.microsoft.com/office/drawing/2014/main" id="{101EBA46-59FB-49BC-B0F5-F2F5724BCFB9}"/>
                </a:ext>
              </a:extLst>
            </p:cNvPr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>
              <a:extLst>
                <a:ext uri="{FF2B5EF4-FFF2-40B4-BE49-F238E27FC236}">
                  <a16:creationId xmlns:a16="http://schemas.microsoft.com/office/drawing/2014/main" id="{A4B8B065-A3D6-8A8F-AE7B-165E9BC7309E}"/>
                </a:ext>
              </a:extLst>
            </p:cNvPr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>
              <a:extLst>
                <a:ext uri="{FF2B5EF4-FFF2-40B4-BE49-F238E27FC236}">
                  <a16:creationId xmlns:a16="http://schemas.microsoft.com/office/drawing/2014/main" id="{EB8A86BF-1AA0-3F02-D76C-024714394751}"/>
                </a:ext>
              </a:extLst>
            </p:cNvPr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>
              <a:extLst>
                <a:ext uri="{FF2B5EF4-FFF2-40B4-BE49-F238E27FC236}">
                  <a16:creationId xmlns:a16="http://schemas.microsoft.com/office/drawing/2014/main" id="{C6733440-AE2E-429E-5663-79DA911CCB02}"/>
                </a:ext>
              </a:extLst>
            </p:cNvPr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>
              <a:extLst>
                <a:ext uri="{FF2B5EF4-FFF2-40B4-BE49-F238E27FC236}">
                  <a16:creationId xmlns:a16="http://schemas.microsoft.com/office/drawing/2014/main" id="{6EBA97E6-0520-1941-0E6B-97285357F02F}"/>
                </a:ext>
              </a:extLst>
            </p:cNvPr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>
              <a:extLst>
                <a:ext uri="{FF2B5EF4-FFF2-40B4-BE49-F238E27FC236}">
                  <a16:creationId xmlns:a16="http://schemas.microsoft.com/office/drawing/2014/main" id="{5B47C2EC-23BE-170C-7A9C-E47E4FCA78AC}"/>
                </a:ext>
              </a:extLst>
            </p:cNvPr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>
              <a:extLst>
                <a:ext uri="{FF2B5EF4-FFF2-40B4-BE49-F238E27FC236}">
                  <a16:creationId xmlns:a16="http://schemas.microsoft.com/office/drawing/2014/main" id="{58C43604-58AE-D569-D9FA-AFDF8E6F80B8}"/>
                </a:ext>
              </a:extLst>
            </p:cNvPr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>
              <a:extLst>
                <a:ext uri="{FF2B5EF4-FFF2-40B4-BE49-F238E27FC236}">
                  <a16:creationId xmlns:a16="http://schemas.microsoft.com/office/drawing/2014/main" id="{7E50DC51-2C1E-BF06-2BBA-82888ECE104B}"/>
                </a:ext>
              </a:extLst>
            </p:cNvPr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>
              <a:extLst>
                <a:ext uri="{FF2B5EF4-FFF2-40B4-BE49-F238E27FC236}">
                  <a16:creationId xmlns:a16="http://schemas.microsoft.com/office/drawing/2014/main" id="{12C12916-AC6D-5D6C-2570-20DC5B5EAB2F}"/>
                </a:ext>
              </a:extLst>
            </p:cNvPr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>
              <a:extLst>
                <a:ext uri="{FF2B5EF4-FFF2-40B4-BE49-F238E27FC236}">
                  <a16:creationId xmlns:a16="http://schemas.microsoft.com/office/drawing/2014/main" id="{B39A7DA8-6DAE-CB5B-048A-9FFFF24EF14E}"/>
                </a:ext>
              </a:extLst>
            </p:cNvPr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>
              <a:extLst>
                <a:ext uri="{FF2B5EF4-FFF2-40B4-BE49-F238E27FC236}">
                  <a16:creationId xmlns:a16="http://schemas.microsoft.com/office/drawing/2014/main" id="{DDF0224D-C722-2C97-65B0-4357350BBD17}"/>
                </a:ext>
              </a:extLst>
            </p:cNvPr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>
              <a:extLst>
                <a:ext uri="{FF2B5EF4-FFF2-40B4-BE49-F238E27FC236}">
                  <a16:creationId xmlns:a16="http://schemas.microsoft.com/office/drawing/2014/main" id="{75AF0827-6152-7871-81C5-7396B1DF71D0}"/>
                </a:ext>
              </a:extLst>
            </p:cNvPr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>
              <a:extLst>
                <a:ext uri="{FF2B5EF4-FFF2-40B4-BE49-F238E27FC236}">
                  <a16:creationId xmlns:a16="http://schemas.microsoft.com/office/drawing/2014/main" id="{C8D38668-134F-9455-FF0F-9EB5DFBDFCB0}"/>
                </a:ext>
              </a:extLst>
            </p:cNvPr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>
              <a:extLst>
                <a:ext uri="{FF2B5EF4-FFF2-40B4-BE49-F238E27FC236}">
                  <a16:creationId xmlns:a16="http://schemas.microsoft.com/office/drawing/2014/main" id="{B3DF29F9-C281-B950-D991-8EEF22C22AC5}"/>
                </a:ext>
              </a:extLst>
            </p:cNvPr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>
              <a:extLst>
                <a:ext uri="{FF2B5EF4-FFF2-40B4-BE49-F238E27FC236}">
                  <a16:creationId xmlns:a16="http://schemas.microsoft.com/office/drawing/2014/main" id="{A3D005E0-859F-2811-EBDF-F200B1577C8A}"/>
                </a:ext>
              </a:extLst>
            </p:cNvPr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>
              <a:extLst>
                <a:ext uri="{FF2B5EF4-FFF2-40B4-BE49-F238E27FC236}">
                  <a16:creationId xmlns:a16="http://schemas.microsoft.com/office/drawing/2014/main" id="{96DD611E-E3FF-F523-D001-16632B7C4B95}"/>
                </a:ext>
              </a:extLst>
            </p:cNvPr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>
              <a:extLst>
                <a:ext uri="{FF2B5EF4-FFF2-40B4-BE49-F238E27FC236}">
                  <a16:creationId xmlns:a16="http://schemas.microsoft.com/office/drawing/2014/main" id="{F247A6BC-7086-5BB2-9F1B-6574A08160FA}"/>
                </a:ext>
              </a:extLst>
            </p:cNvPr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>
              <a:extLst>
                <a:ext uri="{FF2B5EF4-FFF2-40B4-BE49-F238E27FC236}">
                  <a16:creationId xmlns:a16="http://schemas.microsoft.com/office/drawing/2014/main" id="{D6252543-7F2D-D8BF-9AB1-3FE805A161AA}"/>
                </a:ext>
              </a:extLst>
            </p:cNvPr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>
              <a:extLst>
                <a:ext uri="{FF2B5EF4-FFF2-40B4-BE49-F238E27FC236}">
                  <a16:creationId xmlns:a16="http://schemas.microsoft.com/office/drawing/2014/main" id="{456B0DD6-8A02-557B-973C-81E7802C01C7}"/>
                </a:ext>
              </a:extLst>
            </p:cNvPr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>
              <a:extLst>
                <a:ext uri="{FF2B5EF4-FFF2-40B4-BE49-F238E27FC236}">
                  <a16:creationId xmlns:a16="http://schemas.microsoft.com/office/drawing/2014/main" id="{48CE7920-C9F3-C1FE-0DC3-5A9A889D3471}"/>
                </a:ext>
              </a:extLst>
            </p:cNvPr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>
              <a:extLst>
                <a:ext uri="{FF2B5EF4-FFF2-40B4-BE49-F238E27FC236}">
                  <a16:creationId xmlns:a16="http://schemas.microsoft.com/office/drawing/2014/main" id="{6C7BC6D3-AD9B-0A78-11C5-FB400CFFB101}"/>
                </a:ext>
              </a:extLst>
            </p:cNvPr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>
              <a:extLst>
                <a:ext uri="{FF2B5EF4-FFF2-40B4-BE49-F238E27FC236}">
                  <a16:creationId xmlns:a16="http://schemas.microsoft.com/office/drawing/2014/main" id="{FD9EBD74-C9B6-9354-3701-574E221F74FB}"/>
                </a:ext>
              </a:extLst>
            </p:cNvPr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>
              <a:extLst>
                <a:ext uri="{FF2B5EF4-FFF2-40B4-BE49-F238E27FC236}">
                  <a16:creationId xmlns:a16="http://schemas.microsoft.com/office/drawing/2014/main" id="{6FDF9087-8364-B5DC-2BC9-0A2FC0016693}"/>
                </a:ext>
              </a:extLst>
            </p:cNvPr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>
              <a:extLst>
                <a:ext uri="{FF2B5EF4-FFF2-40B4-BE49-F238E27FC236}">
                  <a16:creationId xmlns:a16="http://schemas.microsoft.com/office/drawing/2014/main" id="{9674FFA1-2EA9-03FA-C0B3-A4FF926A58F3}"/>
                </a:ext>
              </a:extLst>
            </p:cNvPr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>
              <a:extLst>
                <a:ext uri="{FF2B5EF4-FFF2-40B4-BE49-F238E27FC236}">
                  <a16:creationId xmlns:a16="http://schemas.microsoft.com/office/drawing/2014/main" id="{B981DCD9-0634-ED34-78D9-8D0E5848336C}"/>
                </a:ext>
              </a:extLst>
            </p:cNvPr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>
              <a:extLst>
                <a:ext uri="{FF2B5EF4-FFF2-40B4-BE49-F238E27FC236}">
                  <a16:creationId xmlns:a16="http://schemas.microsoft.com/office/drawing/2014/main" id="{1A318585-8F76-0802-39F5-BF759EFC35F3}"/>
                </a:ext>
              </a:extLst>
            </p:cNvPr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>
              <a:extLst>
                <a:ext uri="{FF2B5EF4-FFF2-40B4-BE49-F238E27FC236}">
                  <a16:creationId xmlns:a16="http://schemas.microsoft.com/office/drawing/2014/main" id="{3DE03009-5CF3-9B81-A350-BD13B9C4689E}"/>
                </a:ext>
              </a:extLst>
            </p:cNvPr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>
              <a:extLst>
                <a:ext uri="{FF2B5EF4-FFF2-40B4-BE49-F238E27FC236}">
                  <a16:creationId xmlns:a16="http://schemas.microsoft.com/office/drawing/2014/main" id="{0E2A7D3A-9062-D6EA-0A62-78FA5D198E0A}"/>
                </a:ext>
              </a:extLst>
            </p:cNvPr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>
              <a:extLst>
                <a:ext uri="{FF2B5EF4-FFF2-40B4-BE49-F238E27FC236}">
                  <a16:creationId xmlns:a16="http://schemas.microsoft.com/office/drawing/2014/main" id="{05FC1E4B-233B-8239-D2DA-C2735664E641}"/>
                </a:ext>
              </a:extLst>
            </p:cNvPr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>
              <a:extLst>
                <a:ext uri="{FF2B5EF4-FFF2-40B4-BE49-F238E27FC236}">
                  <a16:creationId xmlns:a16="http://schemas.microsoft.com/office/drawing/2014/main" id="{4EAC7F6E-5A62-D4DD-56E5-90A33ECCF61F}"/>
                </a:ext>
              </a:extLst>
            </p:cNvPr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17426B7C-4B4B-1549-2F3E-F56E998F1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95" y="1354851"/>
            <a:ext cx="4587638" cy="10821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B41E030-6AA7-3BF9-06D7-B04998298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895" y="2815771"/>
            <a:ext cx="3734124" cy="12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>
          <a:extLst>
            <a:ext uri="{FF2B5EF4-FFF2-40B4-BE49-F238E27FC236}">
              <a16:creationId xmlns:a16="http://schemas.microsoft.com/office/drawing/2014/main" id="{1BC7105A-C6AC-588C-3A05-3ACF92084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>
            <a:extLst>
              <a:ext uri="{FF2B5EF4-FFF2-40B4-BE49-F238E27FC236}">
                <a16:creationId xmlns:a16="http://schemas.microsoft.com/office/drawing/2014/main" id="{F050B991-93CA-1BFB-9EEA-D43220D1AB1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809607" y="545924"/>
            <a:ext cx="431559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 err="1"/>
              <a:t>Delete</a:t>
            </a:r>
            <a:r>
              <a:rPr lang="fr-FR" sz="2800" dirty="0"/>
              <a:t> (</a:t>
            </a:r>
            <a:r>
              <a:rPr lang="fr-FR" sz="2800" dirty="0" err="1"/>
              <a:t>Remove</a:t>
            </a:r>
            <a:r>
              <a:rPr lang="fr-FR" sz="2800" dirty="0"/>
              <a:t> Item)</a:t>
            </a:r>
            <a:endParaRPr sz="2800" dirty="0"/>
          </a:p>
        </p:txBody>
      </p:sp>
      <p:grpSp>
        <p:nvGrpSpPr>
          <p:cNvPr id="1128" name="Google Shape;1128;p40">
            <a:extLst>
              <a:ext uri="{FF2B5EF4-FFF2-40B4-BE49-F238E27FC236}">
                <a16:creationId xmlns:a16="http://schemas.microsoft.com/office/drawing/2014/main" id="{063EDBBF-7305-4432-AF3D-BA84DE047C93}"/>
              </a:ext>
            </a:extLst>
          </p:cNvPr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>
              <a:extLst>
                <a:ext uri="{FF2B5EF4-FFF2-40B4-BE49-F238E27FC236}">
                  <a16:creationId xmlns:a16="http://schemas.microsoft.com/office/drawing/2014/main" id="{702D798D-2DF7-50BE-0479-7B524C325242}"/>
                </a:ext>
              </a:extLst>
            </p:cNvPr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>
              <a:extLst>
                <a:ext uri="{FF2B5EF4-FFF2-40B4-BE49-F238E27FC236}">
                  <a16:creationId xmlns:a16="http://schemas.microsoft.com/office/drawing/2014/main" id="{54FC87F9-DB98-624B-D76C-4E23C96E2FA5}"/>
                </a:ext>
              </a:extLst>
            </p:cNvPr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>
              <a:extLst>
                <a:ext uri="{FF2B5EF4-FFF2-40B4-BE49-F238E27FC236}">
                  <a16:creationId xmlns:a16="http://schemas.microsoft.com/office/drawing/2014/main" id="{2930F671-5A94-0E30-1ACA-941A04246196}"/>
                </a:ext>
              </a:extLst>
            </p:cNvPr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>
              <a:extLst>
                <a:ext uri="{FF2B5EF4-FFF2-40B4-BE49-F238E27FC236}">
                  <a16:creationId xmlns:a16="http://schemas.microsoft.com/office/drawing/2014/main" id="{DC7498E4-4413-4369-EE19-462937FB77E6}"/>
                </a:ext>
              </a:extLst>
            </p:cNvPr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>
              <a:extLst>
                <a:ext uri="{FF2B5EF4-FFF2-40B4-BE49-F238E27FC236}">
                  <a16:creationId xmlns:a16="http://schemas.microsoft.com/office/drawing/2014/main" id="{9A73033B-F1BB-2096-DC1F-1A60C8B4E136}"/>
                </a:ext>
              </a:extLst>
            </p:cNvPr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>
              <a:extLst>
                <a:ext uri="{FF2B5EF4-FFF2-40B4-BE49-F238E27FC236}">
                  <a16:creationId xmlns:a16="http://schemas.microsoft.com/office/drawing/2014/main" id="{DCF88827-0BAC-9830-D31C-30903725D1B5}"/>
                </a:ext>
              </a:extLst>
            </p:cNvPr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>
              <a:extLst>
                <a:ext uri="{FF2B5EF4-FFF2-40B4-BE49-F238E27FC236}">
                  <a16:creationId xmlns:a16="http://schemas.microsoft.com/office/drawing/2014/main" id="{219D9861-4C28-C75D-4C65-B7AE2284DE0D}"/>
                </a:ext>
              </a:extLst>
            </p:cNvPr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>
              <a:extLst>
                <a:ext uri="{FF2B5EF4-FFF2-40B4-BE49-F238E27FC236}">
                  <a16:creationId xmlns:a16="http://schemas.microsoft.com/office/drawing/2014/main" id="{752084CD-62DD-0675-1F61-ED46445B073B}"/>
                </a:ext>
              </a:extLst>
            </p:cNvPr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>
              <a:extLst>
                <a:ext uri="{FF2B5EF4-FFF2-40B4-BE49-F238E27FC236}">
                  <a16:creationId xmlns:a16="http://schemas.microsoft.com/office/drawing/2014/main" id="{01D3D3F8-318C-988E-1387-9183EC2235BD}"/>
                </a:ext>
              </a:extLst>
            </p:cNvPr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>
              <a:extLst>
                <a:ext uri="{FF2B5EF4-FFF2-40B4-BE49-F238E27FC236}">
                  <a16:creationId xmlns:a16="http://schemas.microsoft.com/office/drawing/2014/main" id="{2E15A72E-0068-1006-24C1-0553E7735FD0}"/>
                </a:ext>
              </a:extLst>
            </p:cNvPr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>
              <a:extLst>
                <a:ext uri="{FF2B5EF4-FFF2-40B4-BE49-F238E27FC236}">
                  <a16:creationId xmlns:a16="http://schemas.microsoft.com/office/drawing/2014/main" id="{2C244832-B504-DF85-4850-F835726D03F1}"/>
                </a:ext>
              </a:extLst>
            </p:cNvPr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>
              <a:extLst>
                <a:ext uri="{FF2B5EF4-FFF2-40B4-BE49-F238E27FC236}">
                  <a16:creationId xmlns:a16="http://schemas.microsoft.com/office/drawing/2014/main" id="{C3F59C78-88D6-C591-69D2-20B390EC5740}"/>
                </a:ext>
              </a:extLst>
            </p:cNvPr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>
              <a:extLst>
                <a:ext uri="{FF2B5EF4-FFF2-40B4-BE49-F238E27FC236}">
                  <a16:creationId xmlns:a16="http://schemas.microsoft.com/office/drawing/2014/main" id="{4DFBD41B-B074-B1FD-7E17-C22B10C7F17A}"/>
                </a:ext>
              </a:extLst>
            </p:cNvPr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>
              <a:extLst>
                <a:ext uri="{FF2B5EF4-FFF2-40B4-BE49-F238E27FC236}">
                  <a16:creationId xmlns:a16="http://schemas.microsoft.com/office/drawing/2014/main" id="{9CB511DB-1998-FB66-8BB0-798F67FFC6EF}"/>
                </a:ext>
              </a:extLst>
            </p:cNvPr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>
              <a:extLst>
                <a:ext uri="{FF2B5EF4-FFF2-40B4-BE49-F238E27FC236}">
                  <a16:creationId xmlns:a16="http://schemas.microsoft.com/office/drawing/2014/main" id="{32E0B373-CF38-14C2-8CC1-EBCB2F3EB9D1}"/>
                </a:ext>
              </a:extLst>
            </p:cNvPr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>
              <a:extLst>
                <a:ext uri="{FF2B5EF4-FFF2-40B4-BE49-F238E27FC236}">
                  <a16:creationId xmlns:a16="http://schemas.microsoft.com/office/drawing/2014/main" id="{71A4D6B0-5C25-1A5B-69DA-7A184E5059BE}"/>
                </a:ext>
              </a:extLst>
            </p:cNvPr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>
              <a:extLst>
                <a:ext uri="{FF2B5EF4-FFF2-40B4-BE49-F238E27FC236}">
                  <a16:creationId xmlns:a16="http://schemas.microsoft.com/office/drawing/2014/main" id="{07BAEEE7-8D68-29D7-700C-70D23292C41A}"/>
                </a:ext>
              </a:extLst>
            </p:cNvPr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>
              <a:extLst>
                <a:ext uri="{FF2B5EF4-FFF2-40B4-BE49-F238E27FC236}">
                  <a16:creationId xmlns:a16="http://schemas.microsoft.com/office/drawing/2014/main" id="{B69CD6F7-230F-9F1D-DD20-899578FB55BA}"/>
                </a:ext>
              </a:extLst>
            </p:cNvPr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>
              <a:extLst>
                <a:ext uri="{FF2B5EF4-FFF2-40B4-BE49-F238E27FC236}">
                  <a16:creationId xmlns:a16="http://schemas.microsoft.com/office/drawing/2014/main" id="{403D8820-F391-4AA0-1E18-3E0966D688F2}"/>
                </a:ext>
              </a:extLst>
            </p:cNvPr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>
              <a:extLst>
                <a:ext uri="{FF2B5EF4-FFF2-40B4-BE49-F238E27FC236}">
                  <a16:creationId xmlns:a16="http://schemas.microsoft.com/office/drawing/2014/main" id="{3A27A88E-A2E7-8897-15C0-7782D4C5DAAF}"/>
                </a:ext>
              </a:extLst>
            </p:cNvPr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>
              <a:extLst>
                <a:ext uri="{FF2B5EF4-FFF2-40B4-BE49-F238E27FC236}">
                  <a16:creationId xmlns:a16="http://schemas.microsoft.com/office/drawing/2014/main" id="{B57D2CAE-AB8C-574D-9D92-B46D8CB6EB0C}"/>
                </a:ext>
              </a:extLst>
            </p:cNvPr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>
              <a:extLst>
                <a:ext uri="{FF2B5EF4-FFF2-40B4-BE49-F238E27FC236}">
                  <a16:creationId xmlns:a16="http://schemas.microsoft.com/office/drawing/2014/main" id="{691BC1A7-4B4A-1A84-A064-82A3B344FAA7}"/>
                </a:ext>
              </a:extLst>
            </p:cNvPr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>
              <a:extLst>
                <a:ext uri="{FF2B5EF4-FFF2-40B4-BE49-F238E27FC236}">
                  <a16:creationId xmlns:a16="http://schemas.microsoft.com/office/drawing/2014/main" id="{1294F421-07FC-5734-2584-839DED37414E}"/>
                </a:ext>
              </a:extLst>
            </p:cNvPr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>
              <a:extLst>
                <a:ext uri="{FF2B5EF4-FFF2-40B4-BE49-F238E27FC236}">
                  <a16:creationId xmlns:a16="http://schemas.microsoft.com/office/drawing/2014/main" id="{92113B35-4BE4-1453-E306-280F95022F75}"/>
                </a:ext>
              </a:extLst>
            </p:cNvPr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>
              <a:extLst>
                <a:ext uri="{FF2B5EF4-FFF2-40B4-BE49-F238E27FC236}">
                  <a16:creationId xmlns:a16="http://schemas.microsoft.com/office/drawing/2014/main" id="{D90EB866-0D33-5B5D-B73A-875118D72B91}"/>
                </a:ext>
              </a:extLst>
            </p:cNvPr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>
              <a:extLst>
                <a:ext uri="{FF2B5EF4-FFF2-40B4-BE49-F238E27FC236}">
                  <a16:creationId xmlns:a16="http://schemas.microsoft.com/office/drawing/2014/main" id="{91E205BD-FBEE-7DDB-8613-2C8356739748}"/>
                </a:ext>
              </a:extLst>
            </p:cNvPr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>
              <a:extLst>
                <a:ext uri="{FF2B5EF4-FFF2-40B4-BE49-F238E27FC236}">
                  <a16:creationId xmlns:a16="http://schemas.microsoft.com/office/drawing/2014/main" id="{B8681180-B5AD-6F17-1EE6-367BAE55E000}"/>
                </a:ext>
              </a:extLst>
            </p:cNvPr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>
              <a:extLst>
                <a:ext uri="{FF2B5EF4-FFF2-40B4-BE49-F238E27FC236}">
                  <a16:creationId xmlns:a16="http://schemas.microsoft.com/office/drawing/2014/main" id="{3876120A-6E4B-9387-E8F7-ADB7B32ED7AD}"/>
                </a:ext>
              </a:extLst>
            </p:cNvPr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>
              <a:extLst>
                <a:ext uri="{FF2B5EF4-FFF2-40B4-BE49-F238E27FC236}">
                  <a16:creationId xmlns:a16="http://schemas.microsoft.com/office/drawing/2014/main" id="{A31FE5BD-D68B-6128-83F1-230F1B5E17BA}"/>
                </a:ext>
              </a:extLst>
            </p:cNvPr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>
              <a:extLst>
                <a:ext uri="{FF2B5EF4-FFF2-40B4-BE49-F238E27FC236}">
                  <a16:creationId xmlns:a16="http://schemas.microsoft.com/office/drawing/2014/main" id="{6EDDD3C2-3F29-30F7-DE56-ADB0F952B9D5}"/>
                </a:ext>
              </a:extLst>
            </p:cNvPr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>
              <a:extLst>
                <a:ext uri="{FF2B5EF4-FFF2-40B4-BE49-F238E27FC236}">
                  <a16:creationId xmlns:a16="http://schemas.microsoft.com/office/drawing/2014/main" id="{80A36601-00F7-0068-21AC-0CC4E233281D}"/>
                </a:ext>
              </a:extLst>
            </p:cNvPr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>
              <a:extLst>
                <a:ext uri="{FF2B5EF4-FFF2-40B4-BE49-F238E27FC236}">
                  <a16:creationId xmlns:a16="http://schemas.microsoft.com/office/drawing/2014/main" id="{4419D461-F1A6-D163-6B82-76842E545F3F}"/>
                </a:ext>
              </a:extLst>
            </p:cNvPr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>
              <a:extLst>
                <a:ext uri="{FF2B5EF4-FFF2-40B4-BE49-F238E27FC236}">
                  <a16:creationId xmlns:a16="http://schemas.microsoft.com/office/drawing/2014/main" id="{232006D7-C2A5-845B-E6F0-89CD0FFA1CEA}"/>
                </a:ext>
              </a:extLst>
            </p:cNvPr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>
              <a:extLst>
                <a:ext uri="{FF2B5EF4-FFF2-40B4-BE49-F238E27FC236}">
                  <a16:creationId xmlns:a16="http://schemas.microsoft.com/office/drawing/2014/main" id="{B93C9390-3CBA-C119-995C-C70AE445142E}"/>
                </a:ext>
              </a:extLst>
            </p:cNvPr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>
              <a:extLst>
                <a:ext uri="{FF2B5EF4-FFF2-40B4-BE49-F238E27FC236}">
                  <a16:creationId xmlns:a16="http://schemas.microsoft.com/office/drawing/2014/main" id="{DF1F9E45-C2C8-7B46-5482-A96208C3225C}"/>
                </a:ext>
              </a:extLst>
            </p:cNvPr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>
              <a:extLst>
                <a:ext uri="{FF2B5EF4-FFF2-40B4-BE49-F238E27FC236}">
                  <a16:creationId xmlns:a16="http://schemas.microsoft.com/office/drawing/2014/main" id="{F1FCCFFC-8438-B68A-5A76-7F58239D35C3}"/>
                </a:ext>
              </a:extLst>
            </p:cNvPr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>
              <a:extLst>
                <a:ext uri="{FF2B5EF4-FFF2-40B4-BE49-F238E27FC236}">
                  <a16:creationId xmlns:a16="http://schemas.microsoft.com/office/drawing/2014/main" id="{A8B1679B-7913-2F72-5F0F-0853F1D61BFB}"/>
                </a:ext>
              </a:extLst>
            </p:cNvPr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>
              <a:extLst>
                <a:ext uri="{FF2B5EF4-FFF2-40B4-BE49-F238E27FC236}">
                  <a16:creationId xmlns:a16="http://schemas.microsoft.com/office/drawing/2014/main" id="{23B3E6BC-4F60-BDC3-B5D4-A113FB42689B}"/>
                </a:ext>
              </a:extLst>
            </p:cNvPr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>
              <a:extLst>
                <a:ext uri="{FF2B5EF4-FFF2-40B4-BE49-F238E27FC236}">
                  <a16:creationId xmlns:a16="http://schemas.microsoft.com/office/drawing/2014/main" id="{E917648C-E7CF-56A3-BFF4-FDE2C1529C68}"/>
                </a:ext>
              </a:extLst>
            </p:cNvPr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>
              <a:extLst>
                <a:ext uri="{FF2B5EF4-FFF2-40B4-BE49-F238E27FC236}">
                  <a16:creationId xmlns:a16="http://schemas.microsoft.com/office/drawing/2014/main" id="{DD791F4F-077C-28E9-223B-2E8034CA8D6B}"/>
                </a:ext>
              </a:extLst>
            </p:cNvPr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>
              <a:extLst>
                <a:ext uri="{FF2B5EF4-FFF2-40B4-BE49-F238E27FC236}">
                  <a16:creationId xmlns:a16="http://schemas.microsoft.com/office/drawing/2014/main" id="{54811EA4-0138-9DEB-B867-D6B9DBEE70FD}"/>
                </a:ext>
              </a:extLst>
            </p:cNvPr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>
              <a:extLst>
                <a:ext uri="{FF2B5EF4-FFF2-40B4-BE49-F238E27FC236}">
                  <a16:creationId xmlns:a16="http://schemas.microsoft.com/office/drawing/2014/main" id="{073910B8-F817-F909-DA48-A106242990A8}"/>
                </a:ext>
              </a:extLst>
            </p:cNvPr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>
              <a:extLst>
                <a:ext uri="{FF2B5EF4-FFF2-40B4-BE49-F238E27FC236}">
                  <a16:creationId xmlns:a16="http://schemas.microsoft.com/office/drawing/2014/main" id="{F62087F1-FD3E-BA9C-F473-CDC9525FDDF7}"/>
                </a:ext>
              </a:extLst>
            </p:cNvPr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>
              <a:extLst>
                <a:ext uri="{FF2B5EF4-FFF2-40B4-BE49-F238E27FC236}">
                  <a16:creationId xmlns:a16="http://schemas.microsoft.com/office/drawing/2014/main" id="{03F4C8C1-696B-E13E-1D12-E9F1BFF39CFB}"/>
                </a:ext>
              </a:extLst>
            </p:cNvPr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>
              <a:extLst>
                <a:ext uri="{FF2B5EF4-FFF2-40B4-BE49-F238E27FC236}">
                  <a16:creationId xmlns:a16="http://schemas.microsoft.com/office/drawing/2014/main" id="{D48A0EBF-4B7F-B44F-7887-BFC072E076D3}"/>
                </a:ext>
              </a:extLst>
            </p:cNvPr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>
              <a:extLst>
                <a:ext uri="{FF2B5EF4-FFF2-40B4-BE49-F238E27FC236}">
                  <a16:creationId xmlns:a16="http://schemas.microsoft.com/office/drawing/2014/main" id="{58EE56F8-B2B8-F7F4-AD30-F487F520931D}"/>
                </a:ext>
              </a:extLst>
            </p:cNvPr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>
              <a:extLst>
                <a:ext uri="{FF2B5EF4-FFF2-40B4-BE49-F238E27FC236}">
                  <a16:creationId xmlns:a16="http://schemas.microsoft.com/office/drawing/2014/main" id="{D2AD3B26-5EB4-7C75-2655-DFD94CD9E2A9}"/>
                </a:ext>
              </a:extLst>
            </p:cNvPr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>
              <a:extLst>
                <a:ext uri="{FF2B5EF4-FFF2-40B4-BE49-F238E27FC236}">
                  <a16:creationId xmlns:a16="http://schemas.microsoft.com/office/drawing/2014/main" id="{9D0C9746-CBBE-4E07-38F1-00F7463F7B21}"/>
                </a:ext>
              </a:extLst>
            </p:cNvPr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>
              <a:extLst>
                <a:ext uri="{FF2B5EF4-FFF2-40B4-BE49-F238E27FC236}">
                  <a16:creationId xmlns:a16="http://schemas.microsoft.com/office/drawing/2014/main" id="{3C74CCB8-99E1-DC0D-31C8-26BBD12B7D41}"/>
                </a:ext>
              </a:extLst>
            </p:cNvPr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>
              <a:extLst>
                <a:ext uri="{FF2B5EF4-FFF2-40B4-BE49-F238E27FC236}">
                  <a16:creationId xmlns:a16="http://schemas.microsoft.com/office/drawing/2014/main" id="{B3E4E44A-574B-D6CB-D8A0-D8440BC3E318}"/>
                </a:ext>
              </a:extLst>
            </p:cNvPr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>
              <a:extLst>
                <a:ext uri="{FF2B5EF4-FFF2-40B4-BE49-F238E27FC236}">
                  <a16:creationId xmlns:a16="http://schemas.microsoft.com/office/drawing/2014/main" id="{B3B0A489-9E73-B3C0-4877-DDC8747A260D}"/>
                </a:ext>
              </a:extLst>
            </p:cNvPr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>
              <a:extLst>
                <a:ext uri="{FF2B5EF4-FFF2-40B4-BE49-F238E27FC236}">
                  <a16:creationId xmlns:a16="http://schemas.microsoft.com/office/drawing/2014/main" id="{DC5F00B5-3C84-50EB-81C3-E3AF0901A6A3}"/>
                </a:ext>
              </a:extLst>
            </p:cNvPr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>
              <a:extLst>
                <a:ext uri="{FF2B5EF4-FFF2-40B4-BE49-F238E27FC236}">
                  <a16:creationId xmlns:a16="http://schemas.microsoft.com/office/drawing/2014/main" id="{85D28D6B-0F41-96D1-C9F3-36219B282539}"/>
                </a:ext>
              </a:extLst>
            </p:cNvPr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>
              <a:extLst>
                <a:ext uri="{FF2B5EF4-FFF2-40B4-BE49-F238E27FC236}">
                  <a16:creationId xmlns:a16="http://schemas.microsoft.com/office/drawing/2014/main" id="{9EE16E0C-A7A3-D8F0-D2A1-245D1B77CB6C}"/>
                </a:ext>
              </a:extLst>
            </p:cNvPr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>
              <a:extLst>
                <a:ext uri="{FF2B5EF4-FFF2-40B4-BE49-F238E27FC236}">
                  <a16:creationId xmlns:a16="http://schemas.microsoft.com/office/drawing/2014/main" id="{798E8EF6-EA0B-9E1F-C1EC-6161CF46D38B}"/>
                </a:ext>
              </a:extLst>
            </p:cNvPr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>
              <a:extLst>
                <a:ext uri="{FF2B5EF4-FFF2-40B4-BE49-F238E27FC236}">
                  <a16:creationId xmlns:a16="http://schemas.microsoft.com/office/drawing/2014/main" id="{FBBAAEFF-6E32-0C7F-EEBD-C755484BD09B}"/>
                </a:ext>
              </a:extLst>
            </p:cNvPr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>
              <a:extLst>
                <a:ext uri="{FF2B5EF4-FFF2-40B4-BE49-F238E27FC236}">
                  <a16:creationId xmlns:a16="http://schemas.microsoft.com/office/drawing/2014/main" id="{52F0FA0B-499B-B58B-C6F7-4A970A3AD9DF}"/>
                </a:ext>
              </a:extLst>
            </p:cNvPr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>
              <a:extLst>
                <a:ext uri="{FF2B5EF4-FFF2-40B4-BE49-F238E27FC236}">
                  <a16:creationId xmlns:a16="http://schemas.microsoft.com/office/drawing/2014/main" id="{DA8FD37F-98C9-527A-F64B-A3D8DF4F7BCA}"/>
                </a:ext>
              </a:extLst>
            </p:cNvPr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>
              <a:extLst>
                <a:ext uri="{FF2B5EF4-FFF2-40B4-BE49-F238E27FC236}">
                  <a16:creationId xmlns:a16="http://schemas.microsoft.com/office/drawing/2014/main" id="{9A64B5F7-D389-8E36-F074-7A0CF2D673A5}"/>
                </a:ext>
              </a:extLst>
            </p:cNvPr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>
              <a:extLst>
                <a:ext uri="{FF2B5EF4-FFF2-40B4-BE49-F238E27FC236}">
                  <a16:creationId xmlns:a16="http://schemas.microsoft.com/office/drawing/2014/main" id="{431C222B-11C4-23A7-B901-EFE5E26F9690}"/>
                </a:ext>
              </a:extLst>
            </p:cNvPr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>
              <a:extLst>
                <a:ext uri="{FF2B5EF4-FFF2-40B4-BE49-F238E27FC236}">
                  <a16:creationId xmlns:a16="http://schemas.microsoft.com/office/drawing/2014/main" id="{C7336A15-BFA7-0F9C-A184-C18854ECA808}"/>
                </a:ext>
              </a:extLst>
            </p:cNvPr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>
              <a:extLst>
                <a:ext uri="{FF2B5EF4-FFF2-40B4-BE49-F238E27FC236}">
                  <a16:creationId xmlns:a16="http://schemas.microsoft.com/office/drawing/2014/main" id="{ADF8F73B-D65A-FD92-F3A8-DCD0683CD465}"/>
                </a:ext>
              </a:extLst>
            </p:cNvPr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>
              <a:extLst>
                <a:ext uri="{FF2B5EF4-FFF2-40B4-BE49-F238E27FC236}">
                  <a16:creationId xmlns:a16="http://schemas.microsoft.com/office/drawing/2014/main" id="{17493AC6-3833-BC51-FCB8-BF98652725C5}"/>
                </a:ext>
              </a:extLst>
            </p:cNvPr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>
              <a:extLst>
                <a:ext uri="{FF2B5EF4-FFF2-40B4-BE49-F238E27FC236}">
                  <a16:creationId xmlns:a16="http://schemas.microsoft.com/office/drawing/2014/main" id="{E809C442-DD3C-033C-58B0-475C634349B1}"/>
                </a:ext>
              </a:extLst>
            </p:cNvPr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>
              <a:extLst>
                <a:ext uri="{FF2B5EF4-FFF2-40B4-BE49-F238E27FC236}">
                  <a16:creationId xmlns:a16="http://schemas.microsoft.com/office/drawing/2014/main" id="{878C7957-3902-257B-005A-C8E94698FFBF}"/>
                </a:ext>
              </a:extLst>
            </p:cNvPr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>
              <a:extLst>
                <a:ext uri="{FF2B5EF4-FFF2-40B4-BE49-F238E27FC236}">
                  <a16:creationId xmlns:a16="http://schemas.microsoft.com/office/drawing/2014/main" id="{CE6FABCF-A5CD-468E-B455-E08E2A13678B}"/>
                </a:ext>
              </a:extLst>
            </p:cNvPr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>
              <a:extLst>
                <a:ext uri="{FF2B5EF4-FFF2-40B4-BE49-F238E27FC236}">
                  <a16:creationId xmlns:a16="http://schemas.microsoft.com/office/drawing/2014/main" id="{B5988B22-A5CD-C9BF-EE9C-81F6CE5D51B9}"/>
                </a:ext>
              </a:extLst>
            </p:cNvPr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>
              <a:extLst>
                <a:ext uri="{FF2B5EF4-FFF2-40B4-BE49-F238E27FC236}">
                  <a16:creationId xmlns:a16="http://schemas.microsoft.com/office/drawing/2014/main" id="{39D37437-5C68-0A16-89FB-0F4BD0673CD4}"/>
                </a:ext>
              </a:extLst>
            </p:cNvPr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>
              <a:extLst>
                <a:ext uri="{FF2B5EF4-FFF2-40B4-BE49-F238E27FC236}">
                  <a16:creationId xmlns:a16="http://schemas.microsoft.com/office/drawing/2014/main" id="{7466CD3F-1BFD-6502-35BA-4AF92588DC22}"/>
                </a:ext>
              </a:extLst>
            </p:cNvPr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>
              <a:extLst>
                <a:ext uri="{FF2B5EF4-FFF2-40B4-BE49-F238E27FC236}">
                  <a16:creationId xmlns:a16="http://schemas.microsoft.com/office/drawing/2014/main" id="{7458D9D6-02B5-1979-70BD-92CE7F99F039}"/>
                </a:ext>
              </a:extLst>
            </p:cNvPr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>
              <a:extLst>
                <a:ext uri="{FF2B5EF4-FFF2-40B4-BE49-F238E27FC236}">
                  <a16:creationId xmlns:a16="http://schemas.microsoft.com/office/drawing/2014/main" id="{1335921B-961D-DCF0-8C2A-99B382631B96}"/>
                </a:ext>
              </a:extLst>
            </p:cNvPr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>
              <a:extLst>
                <a:ext uri="{FF2B5EF4-FFF2-40B4-BE49-F238E27FC236}">
                  <a16:creationId xmlns:a16="http://schemas.microsoft.com/office/drawing/2014/main" id="{D00626E0-ACD2-5DE8-EED1-F8BBEF129C78}"/>
                </a:ext>
              </a:extLst>
            </p:cNvPr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>
              <a:extLst>
                <a:ext uri="{FF2B5EF4-FFF2-40B4-BE49-F238E27FC236}">
                  <a16:creationId xmlns:a16="http://schemas.microsoft.com/office/drawing/2014/main" id="{1E60BA1B-EE74-1505-4BAB-163B9F6BDBE2}"/>
                </a:ext>
              </a:extLst>
            </p:cNvPr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>
              <a:extLst>
                <a:ext uri="{FF2B5EF4-FFF2-40B4-BE49-F238E27FC236}">
                  <a16:creationId xmlns:a16="http://schemas.microsoft.com/office/drawing/2014/main" id="{AC7791CC-BA29-8E2A-D270-6903A243E329}"/>
                </a:ext>
              </a:extLst>
            </p:cNvPr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>
              <a:extLst>
                <a:ext uri="{FF2B5EF4-FFF2-40B4-BE49-F238E27FC236}">
                  <a16:creationId xmlns:a16="http://schemas.microsoft.com/office/drawing/2014/main" id="{4DC30CFA-64F8-752E-465E-A55B84975D60}"/>
                </a:ext>
              </a:extLst>
            </p:cNvPr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>
              <a:extLst>
                <a:ext uri="{FF2B5EF4-FFF2-40B4-BE49-F238E27FC236}">
                  <a16:creationId xmlns:a16="http://schemas.microsoft.com/office/drawing/2014/main" id="{EC53AAD9-6899-1875-B4F4-B69693F9BAC8}"/>
                </a:ext>
              </a:extLst>
            </p:cNvPr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>
              <a:extLst>
                <a:ext uri="{FF2B5EF4-FFF2-40B4-BE49-F238E27FC236}">
                  <a16:creationId xmlns:a16="http://schemas.microsoft.com/office/drawing/2014/main" id="{F37E71E5-C136-04CF-13A3-F7C81A1C7F32}"/>
                </a:ext>
              </a:extLst>
            </p:cNvPr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>
              <a:extLst>
                <a:ext uri="{FF2B5EF4-FFF2-40B4-BE49-F238E27FC236}">
                  <a16:creationId xmlns:a16="http://schemas.microsoft.com/office/drawing/2014/main" id="{0BAACD35-6366-1A86-2F86-A3ABCED64E34}"/>
                </a:ext>
              </a:extLst>
            </p:cNvPr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>
              <a:extLst>
                <a:ext uri="{FF2B5EF4-FFF2-40B4-BE49-F238E27FC236}">
                  <a16:creationId xmlns:a16="http://schemas.microsoft.com/office/drawing/2014/main" id="{33D1A6DA-D20C-185B-58FD-022297D5658C}"/>
                </a:ext>
              </a:extLst>
            </p:cNvPr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>
              <a:extLst>
                <a:ext uri="{FF2B5EF4-FFF2-40B4-BE49-F238E27FC236}">
                  <a16:creationId xmlns:a16="http://schemas.microsoft.com/office/drawing/2014/main" id="{63A3EF5A-E6FD-FAC5-86A3-AECB936CA777}"/>
                </a:ext>
              </a:extLst>
            </p:cNvPr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>
              <a:extLst>
                <a:ext uri="{FF2B5EF4-FFF2-40B4-BE49-F238E27FC236}">
                  <a16:creationId xmlns:a16="http://schemas.microsoft.com/office/drawing/2014/main" id="{2D39D932-C6C3-F995-A72D-0BE57C8AD416}"/>
                </a:ext>
              </a:extLst>
            </p:cNvPr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>
              <a:extLst>
                <a:ext uri="{FF2B5EF4-FFF2-40B4-BE49-F238E27FC236}">
                  <a16:creationId xmlns:a16="http://schemas.microsoft.com/office/drawing/2014/main" id="{84BD66D9-A707-6F18-8C17-AE86DC38EB3C}"/>
                </a:ext>
              </a:extLst>
            </p:cNvPr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>
              <a:extLst>
                <a:ext uri="{FF2B5EF4-FFF2-40B4-BE49-F238E27FC236}">
                  <a16:creationId xmlns:a16="http://schemas.microsoft.com/office/drawing/2014/main" id="{46F10A16-ED0A-1672-49BB-E0DA56A0D5AF}"/>
                </a:ext>
              </a:extLst>
            </p:cNvPr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>
              <a:extLst>
                <a:ext uri="{FF2B5EF4-FFF2-40B4-BE49-F238E27FC236}">
                  <a16:creationId xmlns:a16="http://schemas.microsoft.com/office/drawing/2014/main" id="{DE5BDA38-5A43-EE4F-55CA-1FC37F812430}"/>
                </a:ext>
              </a:extLst>
            </p:cNvPr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>
              <a:extLst>
                <a:ext uri="{FF2B5EF4-FFF2-40B4-BE49-F238E27FC236}">
                  <a16:creationId xmlns:a16="http://schemas.microsoft.com/office/drawing/2014/main" id="{1F56C5C9-F5B7-476E-D447-E7965D50514C}"/>
                </a:ext>
              </a:extLst>
            </p:cNvPr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>
              <a:extLst>
                <a:ext uri="{FF2B5EF4-FFF2-40B4-BE49-F238E27FC236}">
                  <a16:creationId xmlns:a16="http://schemas.microsoft.com/office/drawing/2014/main" id="{868E7AE2-E8BD-87A3-387C-7573C2ADFE86}"/>
                </a:ext>
              </a:extLst>
            </p:cNvPr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>
              <a:extLst>
                <a:ext uri="{FF2B5EF4-FFF2-40B4-BE49-F238E27FC236}">
                  <a16:creationId xmlns:a16="http://schemas.microsoft.com/office/drawing/2014/main" id="{5776150E-5974-ECA8-4F49-247C7B6940E4}"/>
                </a:ext>
              </a:extLst>
            </p:cNvPr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>
              <a:extLst>
                <a:ext uri="{FF2B5EF4-FFF2-40B4-BE49-F238E27FC236}">
                  <a16:creationId xmlns:a16="http://schemas.microsoft.com/office/drawing/2014/main" id="{2C6AC635-6791-91E9-5ACA-862430CC2964}"/>
                </a:ext>
              </a:extLst>
            </p:cNvPr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>
              <a:extLst>
                <a:ext uri="{FF2B5EF4-FFF2-40B4-BE49-F238E27FC236}">
                  <a16:creationId xmlns:a16="http://schemas.microsoft.com/office/drawing/2014/main" id="{61B9BA60-A5AE-85B2-CA28-76E853F36D5C}"/>
                </a:ext>
              </a:extLst>
            </p:cNvPr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>
              <a:extLst>
                <a:ext uri="{FF2B5EF4-FFF2-40B4-BE49-F238E27FC236}">
                  <a16:creationId xmlns:a16="http://schemas.microsoft.com/office/drawing/2014/main" id="{F248E082-356B-1E86-BB32-6E1B9265115F}"/>
                </a:ext>
              </a:extLst>
            </p:cNvPr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>
              <a:extLst>
                <a:ext uri="{FF2B5EF4-FFF2-40B4-BE49-F238E27FC236}">
                  <a16:creationId xmlns:a16="http://schemas.microsoft.com/office/drawing/2014/main" id="{9A409E84-6E38-D722-2F90-E59D56C1981D}"/>
                </a:ext>
              </a:extLst>
            </p:cNvPr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>
              <a:extLst>
                <a:ext uri="{FF2B5EF4-FFF2-40B4-BE49-F238E27FC236}">
                  <a16:creationId xmlns:a16="http://schemas.microsoft.com/office/drawing/2014/main" id="{BB7CAE58-BD82-DDB2-1A1B-838A8B973798}"/>
                </a:ext>
              </a:extLst>
            </p:cNvPr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>
              <a:extLst>
                <a:ext uri="{FF2B5EF4-FFF2-40B4-BE49-F238E27FC236}">
                  <a16:creationId xmlns:a16="http://schemas.microsoft.com/office/drawing/2014/main" id="{0CC671DE-2AAF-5179-D3C6-AB236A80A9D9}"/>
                </a:ext>
              </a:extLst>
            </p:cNvPr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>
              <a:extLst>
                <a:ext uri="{FF2B5EF4-FFF2-40B4-BE49-F238E27FC236}">
                  <a16:creationId xmlns:a16="http://schemas.microsoft.com/office/drawing/2014/main" id="{E8C42B72-9BF4-0689-005B-7740A5A280E4}"/>
                </a:ext>
              </a:extLst>
            </p:cNvPr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>
              <a:extLst>
                <a:ext uri="{FF2B5EF4-FFF2-40B4-BE49-F238E27FC236}">
                  <a16:creationId xmlns:a16="http://schemas.microsoft.com/office/drawing/2014/main" id="{57350AFA-F5CB-F124-F33E-751115E91481}"/>
                </a:ext>
              </a:extLst>
            </p:cNvPr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>
              <a:extLst>
                <a:ext uri="{FF2B5EF4-FFF2-40B4-BE49-F238E27FC236}">
                  <a16:creationId xmlns:a16="http://schemas.microsoft.com/office/drawing/2014/main" id="{A17987C8-A944-A930-EF57-DCE36D22AEC9}"/>
                </a:ext>
              </a:extLst>
            </p:cNvPr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>
              <a:extLst>
                <a:ext uri="{FF2B5EF4-FFF2-40B4-BE49-F238E27FC236}">
                  <a16:creationId xmlns:a16="http://schemas.microsoft.com/office/drawing/2014/main" id="{28773276-A9BC-824D-46F1-9308C9C9C302}"/>
                </a:ext>
              </a:extLst>
            </p:cNvPr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>
              <a:extLst>
                <a:ext uri="{FF2B5EF4-FFF2-40B4-BE49-F238E27FC236}">
                  <a16:creationId xmlns:a16="http://schemas.microsoft.com/office/drawing/2014/main" id="{B1EF43D5-B43E-B32A-3E76-F877A07C6B86}"/>
                </a:ext>
              </a:extLst>
            </p:cNvPr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>
              <a:extLst>
                <a:ext uri="{FF2B5EF4-FFF2-40B4-BE49-F238E27FC236}">
                  <a16:creationId xmlns:a16="http://schemas.microsoft.com/office/drawing/2014/main" id="{DBFF55B7-F325-2F3E-4665-514A5B609E13}"/>
                </a:ext>
              </a:extLst>
            </p:cNvPr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>
              <a:extLst>
                <a:ext uri="{FF2B5EF4-FFF2-40B4-BE49-F238E27FC236}">
                  <a16:creationId xmlns:a16="http://schemas.microsoft.com/office/drawing/2014/main" id="{74D79041-C011-675F-CAC8-20DA312ED9BD}"/>
                </a:ext>
              </a:extLst>
            </p:cNvPr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>
              <a:extLst>
                <a:ext uri="{FF2B5EF4-FFF2-40B4-BE49-F238E27FC236}">
                  <a16:creationId xmlns:a16="http://schemas.microsoft.com/office/drawing/2014/main" id="{2D01E870-415A-4DBF-3470-4F690626493C}"/>
                </a:ext>
              </a:extLst>
            </p:cNvPr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>
              <a:extLst>
                <a:ext uri="{FF2B5EF4-FFF2-40B4-BE49-F238E27FC236}">
                  <a16:creationId xmlns:a16="http://schemas.microsoft.com/office/drawing/2014/main" id="{B7337B91-96B4-A445-967D-3C2292101E16}"/>
                </a:ext>
              </a:extLst>
            </p:cNvPr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>
              <a:extLst>
                <a:ext uri="{FF2B5EF4-FFF2-40B4-BE49-F238E27FC236}">
                  <a16:creationId xmlns:a16="http://schemas.microsoft.com/office/drawing/2014/main" id="{ED453474-B036-7F8F-CCCC-D30EB1C3D2CA}"/>
                </a:ext>
              </a:extLst>
            </p:cNvPr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>
              <a:extLst>
                <a:ext uri="{FF2B5EF4-FFF2-40B4-BE49-F238E27FC236}">
                  <a16:creationId xmlns:a16="http://schemas.microsoft.com/office/drawing/2014/main" id="{E5D0EC47-B8BB-A975-C88E-DAE4E58D47C7}"/>
                </a:ext>
              </a:extLst>
            </p:cNvPr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>
              <a:extLst>
                <a:ext uri="{FF2B5EF4-FFF2-40B4-BE49-F238E27FC236}">
                  <a16:creationId xmlns:a16="http://schemas.microsoft.com/office/drawing/2014/main" id="{CA5AD042-F22D-0465-9990-73E933574234}"/>
                </a:ext>
              </a:extLst>
            </p:cNvPr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>
              <a:extLst>
                <a:ext uri="{FF2B5EF4-FFF2-40B4-BE49-F238E27FC236}">
                  <a16:creationId xmlns:a16="http://schemas.microsoft.com/office/drawing/2014/main" id="{E41C49F3-A65B-0D81-56C9-F1E36C23CEB3}"/>
                </a:ext>
              </a:extLst>
            </p:cNvPr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>
              <a:extLst>
                <a:ext uri="{FF2B5EF4-FFF2-40B4-BE49-F238E27FC236}">
                  <a16:creationId xmlns:a16="http://schemas.microsoft.com/office/drawing/2014/main" id="{48A7BC48-E844-453A-1427-75BC0DCF3335}"/>
                </a:ext>
              </a:extLst>
            </p:cNvPr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>
              <a:extLst>
                <a:ext uri="{FF2B5EF4-FFF2-40B4-BE49-F238E27FC236}">
                  <a16:creationId xmlns:a16="http://schemas.microsoft.com/office/drawing/2014/main" id="{1DC90AD9-4CFC-FE99-9AD2-5E53B625AC7E}"/>
                </a:ext>
              </a:extLst>
            </p:cNvPr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>
              <a:extLst>
                <a:ext uri="{FF2B5EF4-FFF2-40B4-BE49-F238E27FC236}">
                  <a16:creationId xmlns:a16="http://schemas.microsoft.com/office/drawing/2014/main" id="{32FD0AB9-4489-D8F3-0B7D-DE77F1C445C7}"/>
                </a:ext>
              </a:extLst>
            </p:cNvPr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>
              <a:extLst>
                <a:ext uri="{FF2B5EF4-FFF2-40B4-BE49-F238E27FC236}">
                  <a16:creationId xmlns:a16="http://schemas.microsoft.com/office/drawing/2014/main" id="{E1BA0E40-77A2-25A6-D881-025B2CB43293}"/>
                </a:ext>
              </a:extLst>
            </p:cNvPr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>
              <a:extLst>
                <a:ext uri="{FF2B5EF4-FFF2-40B4-BE49-F238E27FC236}">
                  <a16:creationId xmlns:a16="http://schemas.microsoft.com/office/drawing/2014/main" id="{2500E31A-3D96-477B-F14F-E959584B9E06}"/>
                </a:ext>
              </a:extLst>
            </p:cNvPr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>
              <a:extLst>
                <a:ext uri="{FF2B5EF4-FFF2-40B4-BE49-F238E27FC236}">
                  <a16:creationId xmlns:a16="http://schemas.microsoft.com/office/drawing/2014/main" id="{4E2A4610-CA54-7B96-448A-B5229ECE51C9}"/>
                </a:ext>
              </a:extLst>
            </p:cNvPr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>
              <a:extLst>
                <a:ext uri="{FF2B5EF4-FFF2-40B4-BE49-F238E27FC236}">
                  <a16:creationId xmlns:a16="http://schemas.microsoft.com/office/drawing/2014/main" id="{CF785826-4820-9F9B-024C-7E6950BD6482}"/>
                </a:ext>
              </a:extLst>
            </p:cNvPr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>
              <a:extLst>
                <a:ext uri="{FF2B5EF4-FFF2-40B4-BE49-F238E27FC236}">
                  <a16:creationId xmlns:a16="http://schemas.microsoft.com/office/drawing/2014/main" id="{48531A97-A16F-13C4-B7DC-9A7DFC2D141F}"/>
                </a:ext>
              </a:extLst>
            </p:cNvPr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>
              <a:extLst>
                <a:ext uri="{FF2B5EF4-FFF2-40B4-BE49-F238E27FC236}">
                  <a16:creationId xmlns:a16="http://schemas.microsoft.com/office/drawing/2014/main" id="{EC73F8BF-2AC9-D008-047A-AF9E2A67EC53}"/>
                </a:ext>
              </a:extLst>
            </p:cNvPr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>
              <a:extLst>
                <a:ext uri="{FF2B5EF4-FFF2-40B4-BE49-F238E27FC236}">
                  <a16:creationId xmlns:a16="http://schemas.microsoft.com/office/drawing/2014/main" id="{25E5E46C-2BE4-D218-CFFE-61535AB783B8}"/>
                </a:ext>
              </a:extLst>
            </p:cNvPr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>
              <a:extLst>
                <a:ext uri="{FF2B5EF4-FFF2-40B4-BE49-F238E27FC236}">
                  <a16:creationId xmlns:a16="http://schemas.microsoft.com/office/drawing/2014/main" id="{1B9F1A41-FC0F-6C02-CCF3-96633A06C536}"/>
                </a:ext>
              </a:extLst>
            </p:cNvPr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>
              <a:extLst>
                <a:ext uri="{FF2B5EF4-FFF2-40B4-BE49-F238E27FC236}">
                  <a16:creationId xmlns:a16="http://schemas.microsoft.com/office/drawing/2014/main" id="{6141C6B2-A9E0-B868-DEBF-0A3D8C2AC6E7}"/>
                </a:ext>
              </a:extLst>
            </p:cNvPr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>
              <a:extLst>
                <a:ext uri="{FF2B5EF4-FFF2-40B4-BE49-F238E27FC236}">
                  <a16:creationId xmlns:a16="http://schemas.microsoft.com/office/drawing/2014/main" id="{8EF538C9-CD10-73EC-A2F9-348C0AFE7F7C}"/>
                </a:ext>
              </a:extLst>
            </p:cNvPr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>
              <a:extLst>
                <a:ext uri="{FF2B5EF4-FFF2-40B4-BE49-F238E27FC236}">
                  <a16:creationId xmlns:a16="http://schemas.microsoft.com/office/drawing/2014/main" id="{202197EE-F79B-A78E-3FDA-0C7996ACAA89}"/>
                </a:ext>
              </a:extLst>
            </p:cNvPr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>
              <a:extLst>
                <a:ext uri="{FF2B5EF4-FFF2-40B4-BE49-F238E27FC236}">
                  <a16:creationId xmlns:a16="http://schemas.microsoft.com/office/drawing/2014/main" id="{DE9E110F-4273-6C24-490A-F02431C3E02C}"/>
                </a:ext>
              </a:extLst>
            </p:cNvPr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>
              <a:extLst>
                <a:ext uri="{FF2B5EF4-FFF2-40B4-BE49-F238E27FC236}">
                  <a16:creationId xmlns:a16="http://schemas.microsoft.com/office/drawing/2014/main" id="{39FD9E16-04A0-3EF6-8B26-724166AD738C}"/>
                </a:ext>
              </a:extLst>
            </p:cNvPr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>
              <a:extLst>
                <a:ext uri="{FF2B5EF4-FFF2-40B4-BE49-F238E27FC236}">
                  <a16:creationId xmlns:a16="http://schemas.microsoft.com/office/drawing/2014/main" id="{23D5FF54-4C62-9B03-EBAC-74D0FA0975C7}"/>
                </a:ext>
              </a:extLst>
            </p:cNvPr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>
              <a:extLst>
                <a:ext uri="{FF2B5EF4-FFF2-40B4-BE49-F238E27FC236}">
                  <a16:creationId xmlns:a16="http://schemas.microsoft.com/office/drawing/2014/main" id="{30AE5740-C522-4C99-6638-4D1A0F9E122E}"/>
                </a:ext>
              </a:extLst>
            </p:cNvPr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>
              <a:extLst>
                <a:ext uri="{FF2B5EF4-FFF2-40B4-BE49-F238E27FC236}">
                  <a16:creationId xmlns:a16="http://schemas.microsoft.com/office/drawing/2014/main" id="{2AA39B4E-64DA-CA23-17E6-EF79B9D01C81}"/>
                </a:ext>
              </a:extLst>
            </p:cNvPr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>
              <a:extLst>
                <a:ext uri="{FF2B5EF4-FFF2-40B4-BE49-F238E27FC236}">
                  <a16:creationId xmlns:a16="http://schemas.microsoft.com/office/drawing/2014/main" id="{741ADA04-54C1-05CD-5888-D6F875098F57}"/>
                </a:ext>
              </a:extLst>
            </p:cNvPr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>
              <a:extLst>
                <a:ext uri="{FF2B5EF4-FFF2-40B4-BE49-F238E27FC236}">
                  <a16:creationId xmlns:a16="http://schemas.microsoft.com/office/drawing/2014/main" id="{C94DD3BC-58D8-6455-3E1F-3F05299C43FD}"/>
                </a:ext>
              </a:extLst>
            </p:cNvPr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>
              <a:extLst>
                <a:ext uri="{FF2B5EF4-FFF2-40B4-BE49-F238E27FC236}">
                  <a16:creationId xmlns:a16="http://schemas.microsoft.com/office/drawing/2014/main" id="{2BF93B26-AD64-2D11-D52E-4BC0766AD987}"/>
                </a:ext>
              </a:extLst>
            </p:cNvPr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>
              <a:extLst>
                <a:ext uri="{FF2B5EF4-FFF2-40B4-BE49-F238E27FC236}">
                  <a16:creationId xmlns:a16="http://schemas.microsoft.com/office/drawing/2014/main" id="{42FB5A5B-93CE-7DAF-1095-C64682C264D5}"/>
                </a:ext>
              </a:extLst>
            </p:cNvPr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>
              <a:extLst>
                <a:ext uri="{FF2B5EF4-FFF2-40B4-BE49-F238E27FC236}">
                  <a16:creationId xmlns:a16="http://schemas.microsoft.com/office/drawing/2014/main" id="{12509B24-AD57-11CE-C907-A08E927E8E16}"/>
                </a:ext>
              </a:extLst>
            </p:cNvPr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>
              <a:extLst>
                <a:ext uri="{FF2B5EF4-FFF2-40B4-BE49-F238E27FC236}">
                  <a16:creationId xmlns:a16="http://schemas.microsoft.com/office/drawing/2014/main" id="{233E291A-629A-15CE-3ECC-C7600C8C8F21}"/>
                </a:ext>
              </a:extLst>
            </p:cNvPr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>
              <a:extLst>
                <a:ext uri="{FF2B5EF4-FFF2-40B4-BE49-F238E27FC236}">
                  <a16:creationId xmlns:a16="http://schemas.microsoft.com/office/drawing/2014/main" id="{7E7EDC36-6E62-47FD-D761-05361420D4D1}"/>
                </a:ext>
              </a:extLst>
            </p:cNvPr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>
              <a:extLst>
                <a:ext uri="{FF2B5EF4-FFF2-40B4-BE49-F238E27FC236}">
                  <a16:creationId xmlns:a16="http://schemas.microsoft.com/office/drawing/2014/main" id="{BD92F884-946D-EFAD-FAC4-2961545365C6}"/>
                </a:ext>
              </a:extLst>
            </p:cNvPr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>
              <a:extLst>
                <a:ext uri="{FF2B5EF4-FFF2-40B4-BE49-F238E27FC236}">
                  <a16:creationId xmlns:a16="http://schemas.microsoft.com/office/drawing/2014/main" id="{E99E4B3E-CB71-AA48-EB33-5D1DE6B65692}"/>
                </a:ext>
              </a:extLst>
            </p:cNvPr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>
              <a:extLst>
                <a:ext uri="{FF2B5EF4-FFF2-40B4-BE49-F238E27FC236}">
                  <a16:creationId xmlns:a16="http://schemas.microsoft.com/office/drawing/2014/main" id="{41D7B89D-FD85-7515-4B0C-5562F6C36587}"/>
                </a:ext>
              </a:extLst>
            </p:cNvPr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>
              <a:extLst>
                <a:ext uri="{FF2B5EF4-FFF2-40B4-BE49-F238E27FC236}">
                  <a16:creationId xmlns:a16="http://schemas.microsoft.com/office/drawing/2014/main" id="{8ACBD673-BA2B-6785-C569-EAE00C76C06F}"/>
                </a:ext>
              </a:extLst>
            </p:cNvPr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>
              <a:extLst>
                <a:ext uri="{FF2B5EF4-FFF2-40B4-BE49-F238E27FC236}">
                  <a16:creationId xmlns:a16="http://schemas.microsoft.com/office/drawing/2014/main" id="{F61219C2-1F83-E0EF-8CFF-AA27EC924229}"/>
                </a:ext>
              </a:extLst>
            </p:cNvPr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>
              <a:extLst>
                <a:ext uri="{FF2B5EF4-FFF2-40B4-BE49-F238E27FC236}">
                  <a16:creationId xmlns:a16="http://schemas.microsoft.com/office/drawing/2014/main" id="{0771C028-3662-7E27-82BB-D8D138B930BF}"/>
                </a:ext>
              </a:extLst>
            </p:cNvPr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>
              <a:extLst>
                <a:ext uri="{FF2B5EF4-FFF2-40B4-BE49-F238E27FC236}">
                  <a16:creationId xmlns:a16="http://schemas.microsoft.com/office/drawing/2014/main" id="{E9119DD5-D012-49A5-0215-673ECC19E0D4}"/>
                </a:ext>
              </a:extLst>
            </p:cNvPr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>
              <a:extLst>
                <a:ext uri="{FF2B5EF4-FFF2-40B4-BE49-F238E27FC236}">
                  <a16:creationId xmlns:a16="http://schemas.microsoft.com/office/drawing/2014/main" id="{D1C1AF3E-9BAF-6C73-60E9-BF8AB36446B1}"/>
                </a:ext>
              </a:extLst>
            </p:cNvPr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997D0AB7-BCB5-492C-F344-730CB4B74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607" y="1479329"/>
            <a:ext cx="5198176" cy="176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9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FFD5"/>
        </a:solidFill>
        <a:effectLst/>
      </p:bgPr>
    </p:bg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2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CONCLUSION</a:t>
            </a:r>
            <a:endParaRPr dirty="0"/>
          </a:p>
        </p:txBody>
      </p:sp>
      <p:sp>
        <p:nvSpPr>
          <p:cNvPr id="6" name="Google Shape;449;p29">
            <a:extLst>
              <a:ext uri="{FF2B5EF4-FFF2-40B4-BE49-F238E27FC236}">
                <a16:creationId xmlns:a16="http://schemas.microsoft.com/office/drawing/2014/main" id="{BA8504B7-F4E4-F841-D877-7378F9AF003B}"/>
              </a:ext>
            </a:extLst>
          </p:cNvPr>
          <p:cNvSpPr txBox="1">
            <a:spLocks/>
          </p:cNvSpPr>
          <p:nvPr/>
        </p:nvSpPr>
        <p:spPr>
          <a:xfrm>
            <a:off x="338116" y="4195650"/>
            <a:ext cx="533624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This project successfully demonstrates the process of creating a web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 application using core web development technologies: </a:t>
            </a:r>
            <a:r>
              <a:rPr lang="en-US" sz="1200" b="1" dirty="0">
                <a:solidFill>
                  <a:schemeClr val="bg1"/>
                </a:solidFill>
              </a:rPr>
              <a:t>HTML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CSS</a:t>
            </a:r>
            <a:r>
              <a:rPr lang="en-US" sz="1200" dirty="0">
                <a:solidFill>
                  <a:schemeClr val="bg1"/>
                </a:solidFill>
              </a:rPr>
              <a:t>, and </a:t>
            </a:r>
            <a:r>
              <a:rPr lang="en-US" sz="1200" b="1" dirty="0">
                <a:solidFill>
                  <a:schemeClr val="bg1"/>
                </a:solidFill>
              </a:rPr>
              <a:t>JavaScript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 -Form Validation:</a:t>
            </a:r>
            <a:r>
              <a:rPr lang="en-US" sz="1200" dirty="0">
                <a:solidFill>
                  <a:schemeClr val="bg1"/>
                </a:solidFill>
              </a:rPr>
              <a:t> The application performs form validation to ensure that 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    the data entered is correct and follows proper formatting (such as email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     validation).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 -CRUD Operations:</a:t>
            </a:r>
            <a:r>
              <a:rPr lang="en-US" sz="1200" dirty="0">
                <a:solidFill>
                  <a:schemeClr val="bg1"/>
                </a:solidFill>
              </a:rPr>
              <a:t> With the use of JavaScript, the application implements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   - </a:t>
            </a:r>
            <a:r>
              <a:rPr lang="en-US" sz="1200" b="1" dirty="0">
                <a:solidFill>
                  <a:schemeClr val="bg1"/>
                </a:solidFill>
              </a:rPr>
              <a:t>Create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Read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b="1" dirty="0">
                <a:solidFill>
                  <a:schemeClr val="bg1"/>
                </a:solidFill>
              </a:rPr>
              <a:t>Update</a:t>
            </a:r>
            <a:r>
              <a:rPr lang="en-US" sz="1200" dirty="0">
                <a:solidFill>
                  <a:schemeClr val="bg1"/>
                </a:solidFill>
              </a:rPr>
              <a:t>, and </a:t>
            </a:r>
            <a:r>
              <a:rPr lang="en-US" sz="1200" b="1" dirty="0">
                <a:solidFill>
                  <a:schemeClr val="bg1"/>
                </a:solidFill>
              </a:rPr>
              <a:t>Delete</a:t>
            </a:r>
            <a:r>
              <a:rPr lang="en-US" sz="1200" dirty="0">
                <a:solidFill>
                  <a:schemeClr val="bg1"/>
                </a:solidFill>
              </a:rPr>
              <a:t> functionalities, enabling users to  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    manage their data dynamically.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 - Persistence with Local Storage:</a:t>
            </a:r>
            <a:r>
              <a:rPr lang="en-US" sz="1200" dirty="0">
                <a:solidFill>
                  <a:schemeClr val="bg1"/>
                </a:solidFill>
              </a:rPr>
              <a:t> The use of </a:t>
            </a:r>
            <a:r>
              <a:rPr lang="en-US" sz="1200" b="1" dirty="0" err="1">
                <a:solidFill>
                  <a:schemeClr val="bg1"/>
                </a:solidFill>
              </a:rPr>
              <a:t>localStorage</a:t>
            </a:r>
            <a:r>
              <a:rPr lang="en-US" sz="1200" dirty="0">
                <a:solidFill>
                  <a:schemeClr val="bg1"/>
                </a:solidFill>
              </a:rPr>
              <a:t> ensures that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     the user's data persists even after the page is refreshed or closed.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  - Error Handling:</a:t>
            </a:r>
            <a:r>
              <a:rPr lang="en-US" sz="1200" dirty="0">
                <a:solidFill>
                  <a:schemeClr val="bg1"/>
                </a:solidFill>
              </a:rPr>
              <a:t> Basic error handling is implemented to provide feedback  to users in case of invalid inputs or incorrect actions.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97181" y="334454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64" y="3356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81652" y="223078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Introduction</a:t>
            </a:r>
            <a:endParaRPr sz="1400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58419" y="367626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dirty="0"/>
              <a:t>Tools</a:t>
            </a:r>
            <a:endParaRPr sz="1400"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3275" y="2274977"/>
            <a:ext cx="2385921" cy="2687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Affichage et </a:t>
            </a:r>
            <a:r>
              <a:rPr lang="fr-FR" dirty="0" err="1"/>
              <a:t>Implementation</a:t>
            </a:r>
            <a:r>
              <a:rPr lang="fr-FR" dirty="0"/>
              <a:t> JS (Login Page &amp; Validation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76424" y="368382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1400" b="1" dirty="0"/>
              <a:t>Conclusion</a:t>
            </a:r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33" y="3481013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39538" y="3468033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943319" y="1606369"/>
            <a:ext cx="3530400" cy="16645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/>
              <a:t>Introduction</a:t>
            </a:r>
            <a:endParaRPr sz="44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4943319" y="3187622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737500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108024" y="3292847"/>
            <a:ext cx="2740961" cy="42845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108025" y="2601756"/>
            <a:ext cx="2326500" cy="43939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105987" y="1899923"/>
            <a:ext cx="3346388" cy="510123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Objectives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230723" y="2087898"/>
            <a:ext cx="3163178" cy="3216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This project demonstrates how to build a simple web application using HTML, CSS, and JavaScript.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230722" y="3490586"/>
            <a:ext cx="2524056" cy="2635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CRUD functionalities for managing user data (Create, Update, Delete).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230723" y="2773756"/>
            <a:ext cx="2203802" cy="2985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A login page with JavaScript-based form validation.</a:t>
            </a:r>
            <a:endParaRPr sz="1000" dirty="0">
              <a:solidFill>
                <a:schemeClr val="tx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481367" y="1925852"/>
            <a:ext cx="437761" cy="4582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1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492717" y="261725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2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488298" y="328746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3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11;p28">
            <a:extLst>
              <a:ext uri="{FF2B5EF4-FFF2-40B4-BE49-F238E27FC236}">
                <a16:creationId xmlns:a16="http://schemas.microsoft.com/office/drawing/2014/main" id="{F16777B0-78FC-29C2-79C2-0E2304308F8A}"/>
              </a:ext>
            </a:extLst>
          </p:cNvPr>
          <p:cNvSpPr/>
          <p:nvPr/>
        </p:nvSpPr>
        <p:spPr>
          <a:xfrm>
            <a:off x="495228" y="397047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4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5" name="Google Shape;400;p28">
            <a:extLst>
              <a:ext uri="{FF2B5EF4-FFF2-40B4-BE49-F238E27FC236}">
                <a16:creationId xmlns:a16="http://schemas.microsoft.com/office/drawing/2014/main" id="{CED1978B-B05E-90B7-1235-3D273460D6A1}"/>
              </a:ext>
            </a:extLst>
          </p:cNvPr>
          <p:cNvSpPr/>
          <p:nvPr/>
        </p:nvSpPr>
        <p:spPr>
          <a:xfrm>
            <a:off x="1105987" y="4012562"/>
            <a:ext cx="2431111" cy="42845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" name="Google Shape;405;p28">
            <a:extLst>
              <a:ext uri="{FF2B5EF4-FFF2-40B4-BE49-F238E27FC236}">
                <a16:creationId xmlns:a16="http://schemas.microsoft.com/office/drawing/2014/main" id="{FE478097-D3A2-8917-77FB-77F04B74B344}"/>
              </a:ext>
            </a:extLst>
          </p:cNvPr>
          <p:cNvSpPr txBox="1">
            <a:spLocks/>
          </p:cNvSpPr>
          <p:nvPr/>
        </p:nvSpPr>
        <p:spPr>
          <a:xfrm>
            <a:off x="88137" y="4315309"/>
            <a:ext cx="3346388" cy="1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Form handling, error management, and local storage simulation.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12135" y="1330738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6" y="2478789"/>
            <a:ext cx="3530400" cy="435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TOOLS USED</a:t>
            </a: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Tools and Technologies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Applied to style the login page, form elements, and data list</a:t>
            </a:r>
            <a:endParaRPr sz="900" dirty="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Handles form validation, data management (CRUD), and local storage</a:t>
            </a:r>
            <a:endParaRPr sz="900"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to create the structure of the web pages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CSS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JS</a:t>
            </a:r>
            <a:endParaRPr sz="9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HTML</a:t>
            </a:r>
            <a:endParaRPr sz="900"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D5C23F55-5A45-1169-4764-6A10EC46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731" y="2130976"/>
            <a:ext cx="462970" cy="4629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C695B7B-E91B-B15B-A39D-85D6F0C1C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614" y="2072619"/>
            <a:ext cx="579683" cy="57968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7E9AA8-B322-4C34-1F27-A4301678B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438" y="2111906"/>
            <a:ext cx="459844" cy="4598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3839771" y="2223763"/>
            <a:ext cx="533624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JavaScript </a:t>
            </a:r>
            <a:r>
              <a:rPr lang="fr-FR" dirty="0" err="1"/>
              <a:t>Implementations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978484" y="2895718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067584" y="3306653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1925001" y="3811193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835038" y="1414682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915931" y="1496935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835038" y="3229888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915931" y="1496935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915931" y="1617578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291889" y="1617578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2886065" y="1617578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2489843" y="1841052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489843" y="2246874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2489843" y="2393568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2489843" y="2540263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2489843" y="2686958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2489843" y="2833667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272701" y="2841893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3435847" y="2841893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3598993" y="2841893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393345" y="1529836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3515364" y="1529836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3637383" y="1529836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011898" y="1841052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011898" y="2404546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011898" y="2607442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011898" y="2719874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011898" y="28336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011898" y="294608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1612408" y="1841052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1612408" y="2404546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1612408" y="2607442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1612408" y="2719874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1612408" y="28336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1612408" y="294608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408651" y="2832292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463492" y="2896658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213980" y="39729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218930" y="3949652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213980" y="39729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463492" y="2896658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463492" y="2977610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068945" y="2977610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1793381" y="2977610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1526027" y="3128433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1526027" y="3402635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1526027" y="3501338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1526027" y="3600057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1526027" y="3700137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1526027" y="3798855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055246" y="38043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164927" y="38043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275969" y="38043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137499" y="2918657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218392" y="2918657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302021" y="2918657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527934" y="3128433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527934" y="3508203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527934" y="3646672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527934" y="3722076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527934" y="3798855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527934" y="38742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933757" y="3128433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933757" y="3508203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933757" y="3646672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933757" y="3722076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933757" y="3798855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933757" y="38742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2732521" y="3397146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2765422" y="3434160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3899260" y="3745038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2765422" y="3434160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3716900" y="3449250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3774492" y="34492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3833445" y="34492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2765422" y="3491737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3681262" y="3491737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3523589" y="3491737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371405" y="3578118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371405" y="3734414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371405" y="3790615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371405" y="3846831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371405" y="3904409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371405" y="3960625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3673036" y="39633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3736102" y="39633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3799168" y="396061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2801075" y="3578118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2801075" y="3794743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2801075" y="3872883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2801075" y="3916761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2801075" y="3960625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2801075" y="40031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032776" y="3578118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032776" y="3794743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032776" y="3872883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032776" y="3916761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032776" y="3960625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032776" y="40031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>
          <a:extLst>
            <a:ext uri="{FF2B5EF4-FFF2-40B4-BE49-F238E27FC236}">
              <a16:creationId xmlns:a16="http://schemas.microsoft.com/office/drawing/2014/main" id="{51D9937A-C296-04A4-BDC4-86E84F04B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>
            <a:extLst>
              <a:ext uri="{FF2B5EF4-FFF2-40B4-BE49-F238E27FC236}">
                <a16:creationId xmlns:a16="http://schemas.microsoft.com/office/drawing/2014/main" id="{1F7C879B-CF72-FE5B-3A9B-5554A89372C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986575" y="630940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Login Page</a:t>
            </a:r>
            <a:endParaRPr dirty="0"/>
          </a:p>
        </p:txBody>
      </p:sp>
      <p:grpSp>
        <p:nvGrpSpPr>
          <p:cNvPr id="1128" name="Google Shape;1128;p40">
            <a:extLst>
              <a:ext uri="{FF2B5EF4-FFF2-40B4-BE49-F238E27FC236}">
                <a16:creationId xmlns:a16="http://schemas.microsoft.com/office/drawing/2014/main" id="{F0941580-88DC-4A71-A460-7F5B7AD56B0B}"/>
              </a:ext>
            </a:extLst>
          </p:cNvPr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>
              <a:extLst>
                <a:ext uri="{FF2B5EF4-FFF2-40B4-BE49-F238E27FC236}">
                  <a16:creationId xmlns:a16="http://schemas.microsoft.com/office/drawing/2014/main" id="{623C29A6-E417-30A0-75C3-299167C0A906}"/>
                </a:ext>
              </a:extLst>
            </p:cNvPr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>
              <a:extLst>
                <a:ext uri="{FF2B5EF4-FFF2-40B4-BE49-F238E27FC236}">
                  <a16:creationId xmlns:a16="http://schemas.microsoft.com/office/drawing/2014/main" id="{E2BC3D9E-EA58-B0E4-66BA-1D395EB9529E}"/>
                </a:ext>
              </a:extLst>
            </p:cNvPr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>
              <a:extLst>
                <a:ext uri="{FF2B5EF4-FFF2-40B4-BE49-F238E27FC236}">
                  <a16:creationId xmlns:a16="http://schemas.microsoft.com/office/drawing/2014/main" id="{0EB073ED-B18F-BDF4-DF60-47C186B80A77}"/>
                </a:ext>
              </a:extLst>
            </p:cNvPr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>
              <a:extLst>
                <a:ext uri="{FF2B5EF4-FFF2-40B4-BE49-F238E27FC236}">
                  <a16:creationId xmlns:a16="http://schemas.microsoft.com/office/drawing/2014/main" id="{1C29FAC3-8F47-D490-7505-71C33CED315A}"/>
                </a:ext>
              </a:extLst>
            </p:cNvPr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>
              <a:extLst>
                <a:ext uri="{FF2B5EF4-FFF2-40B4-BE49-F238E27FC236}">
                  <a16:creationId xmlns:a16="http://schemas.microsoft.com/office/drawing/2014/main" id="{9DC3D49D-E844-547B-11A6-5701526DFAA1}"/>
                </a:ext>
              </a:extLst>
            </p:cNvPr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>
              <a:extLst>
                <a:ext uri="{FF2B5EF4-FFF2-40B4-BE49-F238E27FC236}">
                  <a16:creationId xmlns:a16="http://schemas.microsoft.com/office/drawing/2014/main" id="{9392192C-CF2A-40D3-708D-068D5327BA78}"/>
                </a:ext>
              </a:extLst>
            </p:cNvPr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>
              <a:extLst>
                <a:ext uri="{FF2B5EF4-FFF2-40B4-BE49-F238E27FC236}">
                  <a16:creationId xmlns:a16="http://schemas.microsoft.com/office/drawing/2014/main" id="{0ACF0E9B-3749-C630-D894-84D30C2C65B0}"/>
                </a:ext>
              </a:extLst>
            </p:cNvPr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>
              <a:extLst>
                <a:ext uri="{FF2B5EF4-FFF2-40B4-BE49-F238E27FC236}">
                  <a16:creationId xmlns:a16="http://schemas.microsoft.com/office/drawing/2014/main" id="{CB2262DD-A8E6-1098-7CD7-71DC162912E6}"/>
                </a:ext>
              </a:extLst>
            </p:cNvPr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>
              <a:extLst>
                <a:ext uri="{FF2B5EF4-FFF2-40B4-BE49-F238E27FC236}">
                  <a16:creationId xmlns:a16="http://schemas.microsoft.com/office/drawing/2014/main" id="{458C928B-64D5-11CD-0565-E248756D163D}"/>
                </a:ext>
              </a:extLst>
            </p:cNvPr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>
              <a:extLst>
                <a:ext uri="{FF2B5EF4-FFF2-40B4-BE49-F238E27FC236}">
                  <a16:creationId xmlns:a16="http://schemas.microsoft.com/office/drawing/2014/main" id="{D35CA34D-0549-91B2-4DDE-E0684164D8D6}"/>
                </a:ext>
              </a:extLst>
            </p:cNvPr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>
              <a:extLst>
                <a:ext uri="{FF2B5EF4-FFF2-40B4-BE49-F238E27FC236}">
                  <a16:creationId xmlns:a16="http://schemas.microsoft.com/office/drawing/2014/main" id="{89D9794D-56E7-4F4F-91AE-035A9D05CB07}"/>
                </a:ext>
              </a:extLst>
            </p:cNvPr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>
              <a:extLst>
                <a:ext uri="{FF2B5EF4-FFF2-40B4-BE49-F238E27FC236}">
                  <a16:creationId xmlns:a16="http://schemas.microsoft.com/office/drawing/2014/main" id="{BD83864A-7928-3138-CDAE-3BBFF7ADE313}"/>
                </a:ext>
              </a:extLst>
            </p:cNvPr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>
              <a:extLst>
                <a:ext uri="{FF2B5EF4-FFF2-40B4-BE49-F238E27FC236}">
                  <a16:creationId xmlns:a16="http://schemas.microsoft.com/office/drawing/2014/main" id="{FB23471B-DC9C-BD29-F75F-2399D25E531A}"/>
                </a:ext>
              </a:extLst>
            </p:cNvPr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>
              <a:extLst>
                <a:ext uri="{FF2B5EF4-FFF2-40B4-BE49-F238E27FC236}">
                  <a16:creationId xmlns:a16="http://schemas.microsoft.com/office/drawing/2014/main" id="{54FADFE5-D42D-8E4E-461F-984ACADEF8B4}"/>
                </a:ext>
              </a:extLst>
            </p:cNvPr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>
              <a:extLst>
                <a:ext uri="{FF2B5EF4-FFF2-40B4-BE49-F238E27FC236}">
                  <a16:creationId xmlns:a16="http://schemas.microsoft.com/office/drawing/2014/main" id="{3B8E7137-4BE0-D6CC-3587-B7BE9A0C02C7}"/>
                </a:ext>
              </a:extLst>
            </p:cNvPr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>
              <a:extLst>
                <a:ext uri="{FF2B5EF4-FFF2-40B4-BE49-F238E27FC236}">
                  <a16:creationId xmlns:a16="http://schemas.microsoft.com/office/drawing/2014/main" id="{D492FBCB-CB7A-59C2-B467-593736EE3C3E}"/>
                </a:ext>
              </a:extLst>
            </p:cNvPr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>
              <a:extLst>
                <a:ext uri="{FF2B5EF4-FFF2-40B4-BE49-F238E27FC236}">
                  <a16:creationId xmlns:a16="http://schemas.microsoft.com/office/drawing/2014/main" id="{19EDA1A9-D4E5-CB85-B970-ECF8D7FD7AA6}"/>
                </a:ext>
              </a:extLst>
            </p:cNvPr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>
              <a:extLst>
                <a:ext uri="{FF2B5EF4-FFF2-40B4-BE49-F238E27FC236}">
                  <a16:creationId xmlns:a16="http://schemas.microsoft.com/office/drawing/2014/main" id="{D12DF0A2-437C-E8D8-A177-376D957F9D72}"/>
                </a:ext>
              </a:extLst>
            </p:cNvPr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>
              <a:extLst>
                <a:ext uri="{FF2B5EF4-FFF2-40B4-BE49-F238E27FC236}">
                  <a16:creationId xmlns:a16="http://schemas.microsoft.com/office/drawing/2014/main" id="{624CEDC2-0C88-0C06-9E67-E9E345BA92D2}"/>
                </a:ext>
              </a:extLst>
            </p:cNvPr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>
              <a:extLst>
                <a:ext uri="{FF2B5EF4-FFF2-40B4-BE49-F238E27FC236}">
                  <a16:creationId xmlns:a16="http://schemas.microsoft.com/office/drawing/2014/main" id="{49C50F5B-DA07-CD32-B058-5E18374BF720}"/>
                </a:ext>
              </a:extLst>
            </p:cNvPr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>
              <a:extLst>
                <a:ext uri="{FF2B5EF4-FFF2-40B4-BE49-F238E27FC236}">
                  <a16:creationId xmlns:a16="http://schemas.microsoft.com/office/drawing/2014/main" id="{5E7EB155-3C5C-5CBF-910A-38D976FBF4DF}"/>
                </a:ext>
              </a:extLst>
            </p:cNvPr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>
              <a:extLst>
                <a:ext uri="{FF2B5EF4-FFF2-40B4-BE49-F238E27FC236}">
                  <a16:creationId xmlns:a16="http://schemas.microsoft.com/office/drawing/2014/main" id="{6961AC8E-90F6-383B-1B65-EA938F621E88}"/>
                </a:ext>
              </a:extLst>
            </p:cNvPr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>
              <a:extLst>
                <a:ext uri="{FF2B5EF4-FFF2-40B4-BE49-F238E27FC236}">
                  <a16:creationId xmlns:a16="http://schemas.microsoft.com/office/drawing/2014/main" id="{7ADDD5ED-AA5F-A0A7-D4F7-965B369306B4}"/>
                </a:ext>
              </a:extLst>
            </p:cNvPr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>
              <a:extLst>
                <a:ext uri="{FF2B5EF4-FFF2-40B4-BE49-F238E27FC236}">
                  <a16:creationId xmlns:a16="http://schemas.microsoft.com/office/drawing/2014/main" id="{FE8BFCD5-6636-8E72-39E3-7B8201C5AEE9}"/>
                </a:ext>
              </a:extLst>
            </p:cNvPr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>
              <a:extLst>
                <a:ext uri="{FF2B5EF4-FFF2-40B4-BE49-F238E27FC236}">
                  <a16:creationId xmlns:a16="http://schemas.microsoft.com/office/drawing/2014/main" id="{CB50F9A3-6DE0-9DA2-705E-D309551C3BBB}"/>
                </a:ext>
              </a:extLst>
            </p:cNvPr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>
              <a:extLst>
                <a:ext uri="{FF2B5EF4-FFF2-40B4-BE49-F238E27FC236}">
                  <a16:creationId xmlns:a16="http://schemas.microsoft.com/office/drawing/2014/main" id="{4CB086D5-402F-8BD6-34DE-FA0333F6F4C9}"/>
                </a:ext>
              </a:extLst>
            </p:cNvPr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>
              <a:extLst>
                <a:ext uri="{FF2B5EF4-FFF2-40B4-BE49-F238E27FC236}">
                  <a16:creationId xmlns:a16="http://schemas.microsoft.com/office/drawing/2014/main" id="{F2DA2AE5-0EEE-81ED-68C5-0A5E462F5BB6}"/>
                </a:ext>
              </a:extLst>
            </p:cNvPr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>
              <a:extLst>
                <a:ext uri="{FF2B5EF4-FFF2-40B4-BE49-F238E27FC236}">
                  <a16:creationId xmlns:a16="http://schemas.microsoft.com/office/drawing/2014/main" id="{BC54D36F-31FB-8F70-FDFD-97E8B64BA1DE}"/>
                </a:ext>
              </a:extLst>
            </p:cNvPr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>
              <a:extLst>
                <a:ext uri="{FF2B5EF4-FFF2-40B4-BE49-F238E27FC236}">
                  <a16:creationId xmlns:a16="http://schemas.microsoft.com/office/drawing/2014/main" id="{D327B366-DE00-D0E9-0324-FEBEF71C97E9}"/>
                </a:ext>
              </a:extLst>
            </p:cNvPr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>
              <a:extLst>
                <a:ext uri="{FF2B5EF4-FFF2-40B4-BE49-F238E27FC236}">
                  <a16:creationId xmlns:a16="http://schemas.microsoft.com/office/drawing/2014/main" id="{4F5E28BC-8995-23C0-C15A-73552E58F653}"/>
                </a:ext>
              </a:extLst>
            </p:cNvPr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>
              <a:extLst>
                <a:ext uri="{FF2B5EF4-FFF2-40B4-BE49-F238E27FC236}">
                  <a16:creationId xmlns:a16="http://schemas.microsoft.com/office/drawing/2014/main" id="{DFF32249-F4B1-CBF3-CB8D-4D214497F9CE}"/>
                </a:ext>
              </a:extLst>
            </p:cNvPr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>
              <a:extLst>
                <a:ext uri="{FF2B5EF4-FFF2-40B4-BE49-F238E27FC236}">
                  <a16:creationId xmlns:a16="http://schemas.microsoft.com/office/drawing/2014/main" id="{38F64D84-47F1-9BE1-F3AD-31B19D27D567}"/>
                </a:ext>
              </a:extLst>
            </p:cNvPr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>
              <a:extLst>
                <a:ext uri="{FF2B5EF4-FFF2-40B4-BE49-F238E27FC236}">
                  <a16:creationId xmlns:a16="http://schemas.microsoft.com/office/drawing/2014/main" id="{1747B329-4CEB-4E7B-8765-E9084CA114E5}"/>
                </a:ext>
              </a:extLst>
            </p:cNvPr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>
              <a:extLst>
                <a:ext uri="{FF2B5EF4-FFF2-40B4-BE49-F238E27FC236}">
                  <a16:creationId xmlns:a16="http://schemas.microsoft.com/office/drawing/2014/main" id="{49354207-8F60-5AF6-E16B-442787C09BAC}"/>
                </a:ext>
              </a:extLst>
            </p:cNvPr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>
              <a:extLst>
                <a:ext uri="{FF2B5EF4-FFF2-40B4-BE49-F238E27FC236}">
                  <a16:creationId xmlns:a16="http://schemas.microsoft.com/office/drawing/2014/main" id="{50758EEE-7F6B-B0A5-AB3F-D410404CE32B}"/>
                </a:ext>
              </a:extLst>
            </p:cNvPr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>
              <a:extLst>
                <a:ext uri="{FF2B5EF4-FFF2-40B4-BE49-F238E27FC236}">
                  <a16:creationId xmlns:a16="http://schemas.microsoft.com/office/drawing/2014/main" id="{612DE43F-CA3B-6A20-3FFD-CE795420DEBE}"/>
                </a:ext>
              </a:extLst>
            </p:cNvPr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>
              <a:extLst>
                <a:ext uri="{FF2B5EF4-FFF2-40B4-BE49-F238E27FC236}">
                  <a16:creationId xmlns:a16="http://schemas.microsoft.com/office/drawing/2014/main" id="{8EF87538-FC96-B264-1617-7B52549F3A25}"/>
                </a:ext>
              </a:extLst>
            </p:cNvPr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>
              <a:extLst>
                <a:ext uri="{FF2B5EF4-FFF2-40B4-BE49-F238E27FC236}">
                  <a16:creationId xmlns:a16="http://schemas.microsoft.com/office/drawing/2014/main" id="{2FEAE21E-8FDB-8B8E-DDAD-64F5DA7EA474}"/>
                </a:ext>
              </a:extLst>
            </p:cNvPr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>
              <a:extLst>
                <a:ext uri="{FF2B5EF4-FFF2-40B4-BE49-F238E27FC236}">
                  <a16:creationId xmlns:a16="http://schemas.microsoft.com/office/drawing/2014/main" id="{2B9D495C-138E-22A9-9B33-F2A706073415}"/>
                </a:ext>
              </a:extLst>
            </p:cNvPr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>
              <a:extLst>
                <a:ext uri="{FF2B5EF4-FFF2-40B4-BE49-F238E27FC236}">
                  <a16:creationId xmlns:a16="http://schemas.microsoft.com/office/drawing/2014/main" id="{8568EBB0-060C-E80F-0889-94239E45FD85}"/>
                </a:ext>
              </a:extLst>
            </p:cNvPr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>
              <a:extLst>
                <a:ext uri="{FF2B5EF4-FFF2-40B4-BE49-F238E27FC236}">
                  <a16:creationId xmlns:a16="http://schemas.microsoft.com/office/drawing/2014/main" id="{2F03EA7C-9C89-5307-892E-C5BC26333509}"/>
                </a:ext>
              </a:extLst>
            </p:cNvPr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>
              <a:extLst>
                <a:ext uri="{FF2B5EF4-FFF2-40B4-BE49-F238E27FC236}">
                  <a16:creationId xmlns:a16="http://schemas.microsoft.com/office/drawing/2014/main" id="{CDD81F78-3147-C0DB-D279-A63D538A5623}"/>
                </a:ext>
              </a:extLst>
            </p:cNvPr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>
              <a:extLst>
                <a:ext uri="{FF2B5EF4-FFF2-40B4-BE49-F238E27FC236}">
                  <a16:creationId xmlns:a16="http://schemas.microsoft.com/office/drawing/2014/main" id="{05DD8EA7-5E05-17FA-4E47-2FE1725DFC36}"/>
                </a:ext>
              </a:extLst>
            </p:cNvPr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>
              <a:extLst>
                <a:ext uri="{FF2B5EF4-FFF2-40B4-BE49-F238E27FC236}">
                  <a16:creationId xmlns:a16="http://schemas.microsoft.com/office/drawing/2014/main" id="{5C7CA59C-7836-69F2-2B6A-627284EBACDC}"/>
                </a:ext>
              </a:extLst>
            </p:cNvPr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>
              <a:extLst>
                <a:ext uri="{FF2B5EF4-FFF2-40B4-BE49-F238E27FC236}">
                  <a16:creationId xmlns:a16="http://schemas.microsoft.com/office/drawing/2014/main" id="{1DFFDECB-780D-FF5F-CD5E-B4C17AE65D2A}"/>
                </a:ext>
              </a:extLst>
            </p:cNvPr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>
              <a:extLst>
                <a:ext uri="{FF2B5EF4-FFF2-40B4-BE49-F238E27FC236}">
                  <a16:creationId xmlns:a16="http://schemas.microsoft.com/office/drawing/2014/main" id="{E59C3D0A-5C09-971D-2146-528CAAD3984C}"/>
                </a:ext>
              </a:extLst>
            </p:cNvPr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>
              <a:extLst>
                <a:ext uri="{FF2B5EF4-FFF2-40B4-BE49-F238E27FC236}">
                  <a16:creationId xmlns:a16="http://schemas.microsoft.com/office/drawing/2014/main" id="{43C324EC-6387-B2E9-929A-93E45095386C}"/>
                </a:ext>
              </a:extLst>
            </p:cNvPr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>
              <a:extLst>
                <a:ext uri="{FF2B5EF4-FFF2-40B4-BE49-F238E27FC236}">
                  <a16:creationId xmlns:a16="http://schemas.microsoft.com/office/drawing/2014/main" id="{D17ACDC3-D075-B563-43B1-F2D856274F94}"/>
                </a:ext>
              </a:extLst>
            </p:cNvPr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>
              <a:extLst>
                <a:ext uri="{FF2B5EF4-FFF2-40B4-BE49-F238E27FC236}">
                  <a16:creationId xmlns:a16="http://schemas.microsoft.com/office/drawing/2014/main" id="{D51018C8-44B8-DB3C-2CCE-FCE72D5DE4BB}"/>
                </a:ext>
              </a:extLst>
            </p:cNvPr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>
              <a:extLst>
                <a:ext uri="{FF2B5EF4-FFF2-40B4-BE49-F238E27FC236}">
                  <a16:creationId xmlns:a16="http://schemas.microsoft.com/office/drawing/2014/main" id="{CB776CF2-3115-C123-5D0C-671ACE0D5AF5}"/>
                </a:ext>
              </a:extLst>
            </p:cNvPr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>
              <a:extLst>
                <a:ext uri="{FF2B5EF4-FFF2-40B4-BE49-F238E27FC236}">
                  <a16:creationId xmlns:a16="http://schemas.microsoft.com/office/drawing/2014/main" id="{13E1A08D-F970-4217-6C9A-8FEC146CC0C3}"/>
                </a:ext>
              </a:extLst>
            </p:cNvPr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>
              <a:extLst>
                <a:ext uri="{FF2B5EF4-FFF2-40B4-BE49-F238E27FC236}">
                  <a16:creationId xmlns:a16="http://schemas.microsoft.com/office/drawing/2014/main" id="{4D92181A-AC5F-75A3-C1AE-9E20405C98E0}"/>
                </a:ext>
              </a:extLst>
            </p:cNvPr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>
              <a:extLst>
                <a:ext uri="{FF2B5EF4-FFF2-40B4-BE49-F238E27FC236}">
                  <a16:creationId xmlns:a16="http://schemas.microsoft.com/office/drawing/2014/main" id="{E0F90A96-400E-E6DC-6858-3E33B9D18C61}"/>
                </a:ext>
              </a:extLst>
            </p:cNvPr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>
              <a:extLst>
                <a:ext uri="{FF2B5EF4-FFF2-40B4-BE49-F238E27FC236}">
                  <a16:creationId xmlns:a16="http://schemas.microsoft.com/office/drawing/2014/main" id="{9523564B-187F-FED0-AB37-598DD066C0F8}"/>
                </a:ext>
              </a:extLst>
            </p:cNvPr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>
              <a:extLst>
                <a:ext uri="{FF2B5EF4-FFF2-40B4-BE49-F238E27FC236}">
                  <a16:creationId xmlns:a16="http://schemas.microsoft.com/office/drawing/2014/main" id="{D73499F5-8206-62DF-6805-467C9E20BE93}"/>
                </a:ext>
              </a:extLst>
            </p:cNvPr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>
              <a:extLst>
                <a:ext uri="{FF2B5EF4-FFF2-40B4-BE49-F238E27FC236}">
                  <a16:creationId xmlns:a16="http://schemas.microsoft.com/office/drawing/2014/main" id="{92C77AD7-9172-F42C-D524-5DC0598264C8}"/>
                </a:ext>
              </a:extLst>
            </p:cNvPr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>
              <a:extLst>
                <a:ext uri="{FF2B5EF4-FFF2-40B4-BE49-F238E27FC236}">
                  <a16:creationId xmlns:a16="http://schemas.microsoft.com/office/drawing/2014/main" id="{33116CF7-19D9-23AB-3C49-F5FB46003C8B}"/>
                </a:ext>
              </a:extLst>
            </p:cNvPr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>
              <a:extLst>
                <a:ext uri="{FF2B5EF4-FFF2-40B4-BE49-F238E27FC236}">
                  <a16:creationId xmlns:a16="http://schemas.microsoft.com/office/drawing/2014/main" id="{EBCCAA39-F0E8-BB94-297B-CE5A92B77F7B}"/>
                </a:ext>
              </a:extLst>
            </p:cNvPr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>
              <a:extLst>
                <a:ext uri="{FF2B5EF4-FFF2-40B4-BE49-F238E27FC236}">
                  <a16:creationId xmlns:a16="http://schemas.microsoft.com/office/drawing/2014/main" id="{3FB467F9-B8C4-D447-54F9-EFFC31553B0B}"/>
                </a:ext>
              </a:extLst>
            </p:cNvPr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>
              <a:extLst>
                <a:ext uri="{FF2B5EF4-FFF2-40B4-BE49-F238E27FC236}">
                  <a16:creationId xmlns:a16="http://schemas.microsoft.com/office/drawing/2014/main" id="{B212B5EE-E490-8016-3ED5-3B01F79068ED}"/>
                </a:ext>
              </a:extLst>
            </p:cNvPr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>
              <a:extLst>
                <a:ext uri="{FF2B5EF4-FFF2-40B4-BE49-F238E27FC236}">
                  <a16:creationId xmlns:a16="http://schemas.microsoft.com/office/drawing/2014/main" id="{E37EB135-31FD-0A87-E1DB-96183052B40E}"/>
                </a:ext>
              </a:extLst>
            </p:cNvPr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>
              <a:extLst>
                <a:ext uri="{FF2B5EF4-FFF2-40B4-BE49-F238E27FC236}">
                  <a16:creationId xmlns:a16="http://schemas.microsoft.com/office/drawing/2014/main" id="{069B799D-EE01-DEB3-4978-B3D6543CDADE}"/>
                </a:ext>
              </a:extLst>
            </p:cNvPr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>
              <a:extLst>
                <a:ext uri="{FF2B5EF4-FFF2-40B4-BE49-F238E27FC236}">
                  <a16:creationId xmlns:a16="http://schemas.microsoft.com/office/drawing/2014/main" id="{F9B1ACC6-9780-BAA9-FC52-1B550EAB3522}"/>
                </a:ext>
              </a:extLst>
            </p:cNvPr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>
              <a:extLst>
                <a:ext uri="{FF2B5EF4-FFF2-40B4-BE49-F238E27FC236}">
                  <a16:creationId xmlns:a16="http://schemas.microsoft.com/office/drawing/2014/main" id="{BDD306E4-6953-D82E-C5A0-B612695B8C6B}"/>
                </a:ext>
              </a:extLst>
            </p:cNvPr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>
              <a:extLst>
                <a:ext uri="{FF2B5EF4-FFF2-40B4-BE49-F238E27FC236}">
                  <a16:creationId xmlns:a16="http://schemas.microsoft.com/office/drawing/2014/main" id="{29365B2F-8EAD-3A34-8CFD-FEC89E3FA6E4}"/>
                </a:ext>
              </a:extLst>
            </p:cNvPr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>
              <a:extLst>
                <a:ext uri="{FF2B5EF4-FFF2-40B4-BE49-F238E27FC236}">
                  <a16:creationId xmlns:a16="http://schemas.microsoft.com/office/drawing/2014/main" id="{6A3894BE-2FCB-549C-2C05-09233A4402A8}"/>
                </a:ext>
              </a:extLst>
            </p:cNvPr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>
              <a:extLst>
                <a:ext uri="{FF2B5EF4-FFF2-40B4-BE49-F238E27FC236}">
                  <a16:creationId xmlns:a16="http://schemas.microsoft.com/office/drawing/2014/main" id="{80166536-A52B-87F0-CA26-A73E007C87D9}"/>
                </a:ext>
              </a:extLst>
            </p:cNvPr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>
              <a:extLst>
                <a:ext uri="{FF2B5EF4-FFF2-40B4-BE49-F238E27FC236}">
                  <a16:creationId xmlns:a16="http://schemas.microsoft.com/office/drawing/2014/main" id="{1D478FDA-D839-79AC-B7D8-048319309AA6}"/>
                </a:ext>
              </a:extLst>
            </p:cNvPr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>
              <a:extLst>
                <a:ext uri="{FF2B5EF4-FFF2-40B4-BE49-F238E27FC236}">
                  <a16:creationId xmlns:a16="http://schemas.microsoft.com/office/drawing/2014/main" id="{A60FD753-704F-8327-0211-980613ED0B60}"/>
                </a:ext>
              </a:extLst>
            </p:cNvPr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>
              <a:extLst>
                <a:ext uri="{FF2B5EF4-FFF2-40B4-BE49-F238E27FC236}">
                  <a16:creationId xmlns:a16="http://schemas.microsoft.com/office/drawing/2014/main" id="{F911FE74-B1EC-8074-78F3-C1789FA413DB}"/>
                </a:ext>
              </a:extLst>
            </p:cNvPr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>
              <a:extLst>
                <a:ext uri="{FF2B5EF4-FFF2-40B4-BE49-F238E27FC236}">
                  <a16:creationId xmlns:a16="http://schemas.microsoft.com/office/drawing/2014/main" id="{E8796EB7-F733-A2FF-31E3-6819B4764A18}"/>
                </a:ext>
              </a:extLst>
            </p:cNvPr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>
              <a:extLst>
                <a:ext uri="{FF2B5EF4-FFF2-40B4-BE49-F238E27FC236}">
                  <a16:creationId xmlns:a16="http://schemas.microsoft.com/office/drawing/2014/main" id="{35797FEF-C94A-C541-6736-E890D93ED39A}"/>
                </a:ext>
              </a:extLst>
            </p:cNvPr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>
              <a:extLst>
                <a:ext uri="{FF2B5EF4-FFF2-40B4-BE49-F238E27FC236}">
                  <a16:creationId xmlns:a16="http://schemas.microsoft.com/office/drawing/2014/main" id="{C7B7695B-4539-2980-D91C-93388E6C8D78}"/>
                </a:ext>
              </a:extLst>
            </p:cNvPr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>
              <a:extLst>
                <a:ext uri="{FF2B5EF4-FFF2-40B4-BE49-F238E27FC236}">
                  <a16:creationId xmlns:a16="http://schemas.microsoft.com/office/drawing/2014/main" id="{6996CFA4-6F45-F2E3-1A1B-8CFD7978AE76}"/>
                </a:ext>
              </a:extLst>
            </p:cNvPr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>
              <a:extLst>
                <a:ext uri="{FF2B5EF4-FFF2-40B4-BE49-F238E27FC236}">
                  <a16:creationId xmlns:a16="http://schemas.microsoft.com/office/drawing/2014/main" id="{A2D1E68F-3558-85F4-59A6-A54293344B50}"/>
                </a:ext>
              </a:extLst>
            </p:cNvPr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>
              <a:extLst>
                <a:ext uri="{FF2B5EF4-FFF2-40B4-BE49-F238E27FC236}">
                  <a16:creationId xmlns:a16="http://schemas.microsoft.com/office/drawing/2014/main" id="{2BC6C53D-C229-5C31-A424-AC0C0D7335C2}"/>
                </a:ext>
              </a:extLst>
            </p:cNvPr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>
              <a:extLst>
                <a:ext uri="{FF2B5EF4-FFF2-40B4-BE49-F238E27FC236}">
                  <a16:creationId xmlns:a16="http://schemas.microsoft.com/office/drawing/2014/main" id="{5CB7A2FD-BE81-38EC-6E8E-E2EA06FD02D5}"/>
                </a:ext>
              </a:extLst>
            </p:cNvPr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>
              <a:extLst>
                <a:ext uri="{FF2B5EF4-FFF2-40B4-BE49-F238E27FC236}">
                  <a16:creationId xmlns:a16="http://schemas.microsoft.com/office/drawing/2014/main" id="{34F21FC2-664A-C330-C458-15FCAD07DDF8}"/>
                </a:ext>
              </a:extLst>
            </p:cNvPr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>
              <a:extLst>
                <a:ext uri="{FF2B5EF4-FFF2-40B4-BE49-F238E27FC236}">
                  <a16:creationId xmlns:a16="http://schemas.microsoft.com/office/drawing/2014/main" id="{31878925-0D88-8708-0166-44DB48A50A74}"/>
                </a:ext>
              </a:extLst>
            </p:cNvPr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>
              <a:extLst>
                <a:ext uri="{FF2B5EF4-FFF2-40B4-BE49-F238E27FC236}">
                  <a16:creationId xmlns:a16="http://schemas.microsoft.com/office/drawing/2014/main" id="{23364B14-12BD-FBB1-0AC8-C127AB03E65B}"/>
                </a:ext>
              </a:extLst>
            </p:cNvPr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>
              <a:extLst>
                <a:ext uri="{FF2B5EF4-FFF2-40B4-BE49-F238E27FC236}">
                  <a16:creationId xmlns:a16="http://schemas.microsoft.com/office/drawing/2014/main" id="{84875D87-25DA-B6EA-5484-CC9AD325B802}"/>
                </a:ext>
              </a:extLst>
            </p:cNvPr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>
              <a:extLst>
                <a:ext uri="{FF2B5EF4-FFF2-40B4-BE49-F238E27FC236}">
                  <a16:creationId xmlns:a16="http://schemas.microsoft.com/office/drawing/2014/main" id="{087DCA79-F466-0A8B-C112-735D73B7737C}"/>
                </a:ext>
              </a:extLst>
            </p:cNvPr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>
              <a:extLst>
                <a:ext uri="{FF2B5EF4-FFF2-40B4-BE49-F238E27FC236}">
                  <a16:creationId xmlns:a16="http://schemas.microsoft.com/office/drawing/2014/main" id="{A253E132-B03E-599C-BD9B-4039DEF5C320}"/>
                </a:ext>
              </a:extLst>
            </p:cNvPr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>
              <a:extLst>
                <a:ext uri="{FF2B5EF4-FFF2-40B4-BE49-F238E27FC236}">
                  <a16:creationId xmlns:a16="http://schemas.microsoft.com/office/drawing/2014/main" id="{FC8B410C-D782-2871-4B50-21F65F49F51C}"/>
                </a:ext>
              </a:extLst>
            </p:cNvPr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>
              <a:extLst>
                <a:ext uri="{FF2B5EF4-FFF2-40B4-BE49-F238E27FC236}">
                  <a16:creationId xmlns:a16="http://schemas.microsoft.com/office/drawing/2014/main" id="{ADC8DE34-1E73-5639-B757-6C200EFBF6DA}"/>
                </a:ext>
              </a:extLst>
            </p:cNvPr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>
              <a:extLst>
                <a:ext uri="{FF2B5EF4-FFF2-40B4-BE49-F238E27FC236}">
                  <a16:creationId xmlns:a16="http://schemas.microsoft.com/office/drawing/2014/main" id="{AC02B04A-ABB6-93C3-0582-6B6EC4FC292D}"/>
                </a:ext>
              </a:extLst>
            </p:cNvPr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>
              <a:extLst>
                <a:ext uri="{FF2B5EF4-FFF2-40B4-BE49-F238E27FC236}">
                  <a16:creationId xmlns:a16="http://schemas.microsoft.com/office/drawing/2014/main" id="{D6CACA41-0C03-6809-EF68-1C7876A84C85}"/>
                </a:ext>
              </a:extLst>
            </p:cNvPr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>
              <a:extLst>
                <a:ext uri="{FF2B5EF4-FFF2-40B4-BE49-F238E27FC236}">
                  <a16:creationId xmlns:a16="http://schemas.microsoft.com/office/drawing/2014/main" id="{D0FA03D6-EA21-F0A2-1479-74092DD62B80}"/>
                </a:ext>
              </a:extLst>
            </p:cNvPr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>
              <a:extLst>
                <a:ext uri="{FF2B5EF4-FFF2-40B4-BE49-F238E27FC236}">
                  <a16:creationId xmlns:a16="http://schemas.microsoft.com/office/drawing/2014/main" id="{D1A27DC2-D43B-9D5E-0A26-7F45C223EEB1}"/>
                </a:ext>
              </a:extLst>
            </p:cNvPr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>
              <a:extLst>
                <a:ext uri="{FF2B5EF4-FFF2-40B4-BE49-F238E27FC236}">
                  <a16:creationId xmlns:a16="http://schemas.microsoft.com/office/drawing/2014/main" id="{BBA3F43A-BE26-271F-D53F-1E8030481FB4}"/>
                </a:ext>
              </a:extLst>
            </p:cNvPr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>
              <a:extLst>
                <a:ext uri="{FF2B5EF4-FFF2-40B4-BE49-F238E27FC236}">
                  <a16:creationId xmlns:a16="http://schemas.microsoft.com/office/drawing/2014/main" id="{EE42449D-2973-A0C7-2EE9-15DFC6511669}"/>
                </a:ext>
              </a:extLst>
            </p:cNvPr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>
              <a:extLst>
                <a:ext uri="{FF2B5EF4-FFF2-40B4-BE49-F238E27FC236}">
                  <a16:creationId xmlns:a16="http://schemas.microsoft.com/office/drawing/2014/main" id="{ECB81814-831B-00EE-36C3-B26969C60E81}"/>
                </a:ext>
              </a:extLst>
            </p:cNvPr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>
              <a:extLst>
                <a:ext uri="{FF2B5EF4-FFF2-40B4-BE49-F238E27FC236}">
                  <a16:creationId xmlns:a16="http://schemas.microsoft.com/office/drawing/2014/main" id="{F56931B2-DEF8-5670-50E5-AB6A84276205}"/>
                </a:ext>
              </a:extLst>
            </p:cNvPr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>
              <a:extLst>
                <a:ext uri="{FF2B5EF4-FFF2-40B4-BE49-F238E27FC236}">
                  <a16:creationId xmlns:a16="http://schemas.microsoft.com/office/drawing/2014/main" id="{3CBE8519-C3E0-B622-9E95-170D27CA0540}"/>
                </a:ext>
              </a:extLst>
            </p:cNvPr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>
              <a:extLst>
                <a:ext uri="{FF2B5EF4-FFF2-40B4-BE49-F238E27FC236}">
                  <a16:creationId xmlns:a16="http://schemas.microsoft.com/office/drawing/2014/main" id="{1F0042D6-CA21-E3A8-3FBB-532556AD7641}"/>
                </a:ext>
              </a:extLst>
            </p:cNvPr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>
              <a:extLst>
                <a:ext uri="{FF2B5EF4-FFF2-40B4-BE49-F238E27FC236}">
                  <a16:creationId xmlns:a16="http://schemas.microsoft.com/office/drawing/2014/main" id="{6CD3BDA0-A93B-4325-1604-5F9908C741FD}"/>
                </a:ext>
              </a:extLst>
            </p:cNvPr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>
              <a:extLst>
                <a:ext uri="{FF2B5EF4-FFF2-40B4-BE49-F238E27FC236}">
                  <a16:creationId xmlns:a16="http://schemas.microsoft.com/office/drawing/2014/main" id="{A7DC49DE-5B21-7572-891E-FF8FA69292B1}"/>
                </a:ext>
              </a:extLst>
            </p:cNvPr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>
              <a:extLst>
                <a:ext uri="{FF2B5EF4-FFF2-40B4-BE49-F238E27FC236}">
                  <a16:creationId xmlns:a16="http://schemas.microsoft.com/office/drawing/2014/main" id="{54167887-4A46-2CCC-C6D2-C5A0E80A5855}"/>
                </a:ext>
              </a:extLst>
            </p:cNvPr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>
              <a:extLst>
                <a:ext uri="{FF2B5EF4-FFF2-40B4-BE49-F238E27FC236}">
                  <a16:creationId xmlns:a16="http://schemas.microsoft.com/office/drawing/2014/main" id="{B2442BF2-9A41-EF3C-D8D2-D0182B0FFD85}"/>
                </a:ext>
              </a:extLst>
            </p:cNvPr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>
              <a:extLst>
                <a:ext uri="{FF2B5EF4-FFF2-40B4-BE49-F238E27FC236}">
                  <a16:creationId xmlns:a16="http://schemas.microsoft.com/office/drawing/2014/main" id="{50952019-B931-A329-F93B-8A8EF9E3D7A3}"/>
                </a:ext>
              </a:extLst>
            </p:cNvPr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>
              <a:extLst>
                <a:ext uri="{FF2B5EF4-FFF2-40B4-BE49-F238E27FC236}">
                  <a16:creationId xmlns:a16="http://schemas.microsoft.com/office/drawing/2014/main" id="{6998BAAF-818A-E0BA-0DCB-F56235DB8FE3}"/>
                </a:ext>
              </a:extLst>
            </p:cNvPr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>
              <a:extLst>
                <a:ext uri="{FF2B5EF4-FFF2-40B4-BE49-F238E27FC236}">
                  <a16:creationId xmlns:a16="http://schemas.microsoft.com/office/drawing/2014/main" id="{A49D9C46-673D-3B5A-71AD-BEA91FED5C9E}"/>
                </a:ext>
              </a:extLst>
            </p:cNvPr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>
              <a:extLst>
                <a:ext uri="{FF2B5EF4-FFF2-40B4-BE49-F238E27FC236}">
                  <a16:creationId xmlns:a16="http://schemas.microsoft.com/office/drawing/2014/main" id="{A12F25F8-5E1E-310B-1F87-F7E3BE136934}"/>
                </a:ext>
              </a:extLst>
            </p:cNvPr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>
              <a:extLst>
                <a:ext uri="{FF2B5EF4-FFF2-40B4-BE49-F238E27FC236}">
                  <a16:creationId xmlns:a16="http://schemas.microsoft.com/office/drawing/2014/main" id="{21C1CBF9-EE23-9398-634F-D0CE361634A7}"/>
                </a:ext>
              </a:extLst>
            </p:cNvPr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>
              <a:extLst>
                <a:ext uri="{FF2B5EF4-FFF2-40B4-BE49-F238E27FC236}">
                  <a16:creationId xmlns:a16="http://schemas.microsoft.com/office/drawing/2014/main" id="{E2FC539D-1664-2EF7-FFBA-F0C4177FA511}"/>
                </a:ext>
              </a:extLst>
            </p:cNvPr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>
              <a:extLst>
                <a:ext uri="{FF2B5EF4-FFF2-40B4-BE49-F238E27FC236}">
                  <a16:creationId xmlns:a16="http://schemas.microsoft.com/office/drawing/2014/main" id="{9ED8B587-5D6B-9F9E-2B77-97012246B983}"/>
                </a:ext>
              </a:extLst>
            </p:cNvPr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>
              <a:extLst>
                <a:ext uri="{FF2B5EF4-FFF2-40B4-BE49-F238E27FC236}">
                  <a16:creationId xmlns:a16="http://schemas.microsoft.com/office/drawing/2014/main" id="{848569D8-59B7-513E-42DA-0F7BCACA67CD}"/>
                </a:ext>
              </a:extLst>
            </p:cNvPr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>
              <a:extLst>
                <a:ext uri="{FF2B5EF4-FFF2-40B4-BE49-F238E27FC236}">
                  <a16:creationId xmlns:a16="http://schemas.microsoft.com/office/drawing/2014/main" id="{E7842943-F47F-E468-E670-E69C0F3E6293}"/>
                </a:ext>
              </a:extLst>
            </p:cNvPr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>
              <a:extLst>
                <a:ext uri="{FF2B5EF4-FFF2-40B4-BE49-F238E27FC236}">
                  <a16:creationId xmlns:a16="http://schemas.microsoft.com/office/drawing/2014/main" id="{5BE8525D-08DA-23F3-BD0F-1478472B1685}"/>
                </a:ext>
              </a:extLst>
            </p:cNvPr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>
              <a:extLst>
                <a:ext uri="{FF2B5EF4-FFF2-40B4-BE49-F238E27FC236}">
                  <a16:creationId xmlns:a16="http://schemas.microsoft.com/office/drawing/2014/main" id="{CEB78D57-ACB6-E08E-B4E4-DF51D0C892D4}"/>
                </a:ext>
              </a:extLst>
            </p:cNvPr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>
              <a:extLst>
                <a:ext uri="{FF2B5EF4-FFF2-40B4-BE49-F238E27FC236}">
                  <a16:creationId xmlns:a16="http://schemas.microsoft.com/office/drawing/2014/main" id="{B2E42688-5774-4159-A061-973F98815BB3}"/>
                </a:ext>
              </a:extLst>
            </p:cNvPr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>
              <a:extLst>
                <a:ext uri="{FF2B5EF4-FFF2-40B4-BE49-F238E27FC236}">
                  <a16:creationId xmlns:a16="http://schemas.microsoft.com/office/drawing/2014/main" id="{E5E34973-351F-B847-12C7-880E89FEEB80}"/>
                </a:ext>
              </a:extLst>
            </p:cNvPr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>
              <a:extLst>
                <a:ext uri="{FF2B5EF4-FFF2-40B4-BE49-F238E27FC236}">
                  <a16:creationId xmlns:a16="http://schemas.microsoft.com/office/drawing/2014/main" id="{24073395-33AA-0CDD-11E6-C20E18E80C8E}"/>
                </a:ext>
              </a:extLst>
            </p:cNvPr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>
              <a:extLst>
                <a:ext uri="{FF2B5EF4-FFF2-40B4-BE49-F238E27FC236}">
                  <a16:creationId xmlns:a16="http://schemas.microsoft.com/office/drawing/2014/main" id="{8AF88E90-B453-E6F7-75A2-343235C2D986}"/>
                </a:ext>
              </a:extLst>
            </p:cNvPr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>
              <a:extLst>
                <a:ext uri="{FF2B5EF4-FFF2-40B4-BE49-F238E27FC236}">
                  <a16:creationId xmlns:a16="http://schemas.microsoft.com/office/drawing/2014/main" id="{ACAC0BD0-1917-8401-31A3-2BFE4B1B80A4}"/>
                </a:ext>
              </a:extLst>
            </p:cNvPr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>
              <a:extLst>
                <a:ext uri="{FF2B5EF4-FFF2-40B4-BE49-F238E27FC236}">
                  <a16:creationId xmlns:a16="http://schemas.microsoft.com/office/drawing/2014/main" id="{3C4BD37C-3F13-9990-265D-AF0523D9C682}"/>
                </a:ext>
              </a:extLst>
            </p:cNvPr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>
              <a:extLst>
                <a:ext uri="{FF2B5EF4-FFF2-40B4-BE49-F238E27FC236}">
                  <a16:creationId xmlns:a16="http://schemas.microsoft.com/office/drawing/2014/main" id="{4AA4EC5B-8624-BA6A-EF07-F71D2203C75B}"/>
                </a:ext>
              </a:extLst>
            </p:cNvPr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>
              <a:extLst>
                <a:ext uri="{FF2B5EF4-FFF2-40B4-BE49-F238E27FC236}">
                  <a16:creationId xmlns:a16="http://schemas.microsoft.com/office/drawing/2014/main" id="{F50883DC-F800-7EDD-0B33-F82CD6170742}"/>
                </a:ext>
              </a:extLst>
            </p:cNvPr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>
              <a:extLst>
                <a:ext uri="{FF2B5EF4-FFF2-40B4-BE49-F238E27FC236}">
                  <a16:creationId xmlns:a16="http://schemas.microsoft.com/office/drawing/2014/main" id="{983E6594-EF0F-D7FF-02F3-A5DD3363F7DB}"/>
                </a:ext>
              </a:extLst>
            </p:cNvPr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>
              <a:extLst>
                <a:ext uri="{FF2B5EF4-FFF2-40B4-BE49-F238E27FC236}">
                  <a16:creationId xmlns:a16="http://schemas.microsoft.com/office/drawing/2014/main" id="{873445B7-82FA-0DF4-E4CF-379761CBC6DD}"/>
                </a:ext>
              </a:extLst>
            </p:cNvPr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>
              <a:extLst>
                <a:ext uri="{FF2B5EF4-FFF2-40B4-BE49-F238E27FC236}">
                  <a16:creationId xmlns:a16="http://schemas.microsoft.com/office/drawing/2014/main" id="{B458C434-2EF4-5DC8-849F-4F3744D369AF}"/>
                </a:ext>
              </a:extLst>
            </p:cNvPr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>
              <a:extLst>
                <a:ext uri="{FF2B5EF4-FFF2-40B4-BE49-F238E27FC236}">
                  <a16:creationId xmlns:a16="http://schemas.microsoft.com/office/drawing/2014/main" id="{8B4B43BB-7AE6-96FB-5E31-2EE23F5C1AC5}"/>
                </a:ext>
              </a:extLst>
            </p:cNvPr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>
              <a:extLst>
                <a:ext uri="{FF2B5EF4-FFF2-40B4-BE49-F238E27FC236}">
                  <a16:creationId xmlns:a16="http://schemas.microsoft.com/office/drawing/2014/main" id="{F01110BE-EF7A-7226-ADB5-63AA3118D363}"/>
                </a:ext>
              </a:extLst>
            </p:cNvPr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>
              <a:extLst>
                <a:ext uri="{FF2B5EF4-FFF2-40B4-BE49-F238E27FC236}">
                  <a16:creationId xmlns:a16="http://schemas.microsoft.com/office/drawing/2014/main" id="{41D314B2-C65F-8324-5649-076E161649CE}"/>
                </a:ext>
              </a:extLst>
            </p:cNvPr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>
              <a:extLst>
                <a:ext uri="{FF2B5EF4-FFF2-40B4-BE49-F238E27FC236}">
                  <a16:creationId xmlns:a16="http://schemas.microsoft.com/office/drawing/2014/main" id="{A1BBD8A6-689B-19AD-017F-5A08106F389F}"/>
                </a:ext>
              </a:extLst>
            </p:cNvPr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>
              <a:extLst>
                <a:ext uri="{FF2B5EF4-FFF2-40B4-BE49-F238E27FC236}">
                  <a16:creationId xmlns:a16="http://schemas.microsoft.com/office/drawing/2014/main" id="{ACF8587A-1E40-1C35-7B6A-1F9078841FC2}"/>
                </a:ext>
              </a:extLst>
            </p:cNvPr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>
              <a:extLst>
                <a:ext uri="{FF2B5EF4-FFF2-40B4-BE49-F238E27FC236}">
                  <a16:creationId xmlns:a16="http://schemas.microsoft.com/office/drawing/2014/main" id="{A5DFD84E-7A6A-68BB-D782-5E7F2860C69D}"/>
                </a:ext>
              </a:extLst>
            </p:cNvPr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>
              <a:extLst>
                <a:ext uri="{FF2B5EF4-FFF2-40B4-BE49-F238E27FC236}">
                  <a16:creationId xmlns:a16="http://schemas.microsoft.com/office/drawing/2014/main" id="{4C0912B5-DE10-56D1-D984-7082438A2137}"/>
                </a:ext>
              </a:extLst>
            </p:cNvPr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>
              <a:extLst>
                <a:ext uri="{FF2B5EF4-FFF2-40B4-BE49-F238E27FC236}">
                  <a16:creationId xmlns:a16="http://schemas.microsoft.com/office/drawing/2014/main" id="{CB18D553-0850-6E91-3620-A8EF65D3E815}"/>
                </a:ext>
              </a:extLst>
            </p:cNvPr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>
              <a:extLst>
                <a:ext uri="{FF2B5EF4-FFF2-40B4-BE49-F238E27FC236}">
                  <a16:creationId xmlns:a16="http://schemas.microsoft.com/office/drawing/2014/main" id="{2886E036-C313-9DCF-DD28-EA68E684B404}"/>
                </a:ext>
              </a:extLst>
            </p:cNvPr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>
              <a:extLst>
                <a:ext uri="{FF2B5EF4-FFF2-40B4-BE49-F238E27FC236}">
                  <a16:creationId xmlns:a16="http://schemas.microsoft.com/office/drawing/2014/main" id="{98F441F6-C7E1-0211-41A0-393001E3118B}"/>
                </a:ext>
              </a:extLst>
            </p:cNvPr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>
              <a:extLst>
                <a:ext uri="{FF2B5EF4-FFF2-40B4-BE49-F238E27FC236}">
                  <a16:creationId xmlns:a16="http://schemas.microsoft.com/office/drawing/2014/main" id="{3C5B94F4-ACD9-D94A-8E4D-ECF2ED014273}"/>
                </a:ext>
              </a:extLst>
            </p:cNvPr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>
              <a:extLst>
                <a:ext uri="{FF2B5EF4-FFF2-40B4-BE49-F238E27FC236}">
                  <a16:creationId xmlns:a16="http://schemas.microsoft.com/office/drawing/2014/main" id="{633BDABB-FA64-9D22-19E6-53DC2BC7F2FA}"/>
                </a:ext>
              </a:extLst>
            </p:cNvPr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>
              <a:extLst>
                <a:ext uri="{FF2B5EF4-FFF2-40B4-BE49-F238E27FC236}">
                  <a16:creationId xmlns:a16="http://schemas.microsoft.com/office/drawing/2014/main" id="{575C598B-4B0C-F1F0-3C16-75A8C442C403}"/>
                </a:ext>
              </a:extLst>
            </p:cNvPr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>
              <a:extLst>
                <a:ext uri="{FF2B5EF4-FFF2-40B4-BE49-F238E27FC236}">
                  <a16:creationId xmlns:a16="http://schemas.microsoft.com/office/drawing/2014/main" id="{0BC55ECA-CD16-B315-B8D3-2292B09192B5}"/>
                </a:ext>
              </a:extLst>
            </p:cNvPr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>
              <a:extLst>
                <a:ext uri="{FF2B5EF4-FFF2-40B4-BE49-F238E27FC236}">
                  <a16:creationId xmlns:a16="http://schemas.microsoft.com/office/drawing/2014/main" id="{35673AAD-EEB3-67B1-0B91-5DCBC301CEAF}"/>
                </a:ext>
              </a:extLst>
            </p:cNvPr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>
              <a:extLst>
                <a:ext uri="{FF2B5EF4-FFF2-40B4-BE49-F238E27FC236}">
                  <a16:creationId xmlns:a16="http://schemas.microsoft.com/office/drawing/2014/main" id="{84444A48-8BE9-F0EC-6FDF-BC72F86F4934}"/>
                </a:ext>
              </a:extLst>
            </p:cNvPr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>
              <a:extLst>
                <a:ext uri="{FF2B5EF4-FFF2-40B4-BE49-F238E27FC236}">
                  <a16:creationId xmlns:a16="http://schemas.microsoft.com/office/drawing/2014/main" id="{D1D65902-52F7-106F-7AD8-010A702C3665}"/>
                </a:ext>
              </a:extLst>
            </p:cNvPr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>
              <a:extLst>
                <a:ext uri="{FF2B5EF4-FFF2-40B4-BE49-F238E27FC236}">
                  <a16:creationId xmlns:a16="http://schemas.microsoft.com/office/drawing/2014/main" id="{1CE906B2-F384-F54A-569C-F19CA6C23DD8}"/>
                </a:ext>
              </a:extLst>
            </p:cNvPr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>
              <a:extLst>
                <a:ext uri="{FF2B5EF4-FFF2-40B4-BE49-F238E27FC236}">
                  <a16:creationId xmlns:a16="http://schemas.microsoft.com/office/drawing/2014/main" id="{AE1FD272-4ED5-B592-3301-D32AD489D134}"/>
                </a:ext>
              </a:extLst>
            </p:cNvPr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1BE4349E-35D7-EE2E-B9CC-37E6C20E5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712" y="1234146"/>
            <a:ext cx="5256431" cy="327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855553" y="605343"/>
            <a:ext cx="431559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 err="1"/>
              <a:t>Create</a:t>
            </a:r>
            <a:r>
              <a:rPr lang="fr-FR" sz="2800" dirty="0"/>
              <a:t> (</a:t>
            </a:r>
            <a:r>
              <a:rPr lang="fr-FR" sz="2800" dirty="0" err="1"/>
              <a:t>Add</a:t>
            </a:r>
            <a:r>
              <a:rPr lang="fr-FR" sz="2800" dirty="0"/>
              <a:t> New User)</a:t>
            </a:r>
            <a:endParaRPr sz="28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892ED419-C54F-A152-E9EF-3D63DD97D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607" y="1211943"/>
            <a:ext cx="5276335" cy="32477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289</Words>
  <Application>Microsoft Office PowerPoint</Application>
  <PresentationFormat>Affichage à l'écran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Roboto Light</vt:lpstr>
      <vt:lpstr>Didact Gothic</vt:lpstr>
      <vt:lpstr>Roboto Thin</vt:lpstr>
      <vt:lpstr>Roboto Black</vt:lpstr>
      <vt:lpstr>Roboto Mono Thin</vt:lpstr>
      <vt:lpstr>Arial</vt:lpstr>
      <vt:lpstr>WEB PROPOSAL</vt:lpstr>
      <vt:lpstr>Web Development Project</vt:lpstr>
      <vt:lpstr>TABLE OF CONTENTS</vt:lpstr>
      <vt:lpstr>Introduction</vt:lpstr>
      <vt:lpstr>Objectives</vt:lpstr>
      <vt:lpstr>TOOLS USED</vt:lpstr>
      <vt:lpstr>Tools and Technologies</vt:lpstr>
      <vt:lpstr>JavaScript Implementations</vt:lpstr>
      <vt:lpstr>Login Page</vt:lpstr>
      <vt:lpstr>Create (Add New User)</vt:lpstr>
      <vt:lpstr>Update (Modify Existing Item)</vt:lpstr>
      <vt:lpstr>Delete (Remove Item)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zakaria bennouby</cp:lastModifiedBy>
  <cp:revision>5</cp:revision>
  <dcterms:modified xsi:type="dcterms:W3CDTF">2025-01-05T19:41:09Z</dcterms:modified>
</cp:coreProperties>
</file>