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67" r:id="rId2"/>
    <p:sldId id="266" r:id="rId3"/>
    <p:sldId id="262" r:id="rId4"/>
    <p:sldId id="263" r:id="rId5"/>
    <p:sldId id="260" r:id="rId6"/>
    <p:sldId id="261" r:id="rId7"/>
    <p:sldId id="264" r:id="rId8"/>
    <p:sldId id="265" r:id="rId9"/>
    <p:sldId id="268" r:id="rId10"/>
    <p:sldId id="269" r:id="rId11"/>
    <p:sldId id="270" r:id="rId12"/>
    <p:sldId id="273" r:id="rId13"/>
    <p:sldId id="271" r:id="rId14"/>
    <p:sldId id="272" r:id="rId15"/>
    <p:sldId id="276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 autoAdjust="0"/>
  </p:normalViewPr>
  <p:slideViewPr>
    <p:cSldViewPr snapToGrid="0">
      <p:cViewPr>
        <p:scale>
          <a:sx n="90" d="100"/>
          <a:sy n="90" d="100"/>
        </p:scale>
        <p:origin x="156" y="-4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54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55E0B-0358-457D-8BCB-659BC701439C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9CCB2-F12D-454D-9333-1D0BD0C39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09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38431-862A-4716-8571-96D73755370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21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238F-4F10-4A50-9040-A804C41378A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E87DBF0-3BC8-4346-830D-D17C35C0DD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9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238F-4F10-4A50-9040-A804C41378A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87DBF0-3BC8-4346-830D-D17C35C0DD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6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238F-4F10-4A50-9040-A804C41378A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87DBF0-3BC8-4346-830D-D17C35C0DDFD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763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238F-4F10-4A50-9040-A804C41378A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87DBF0-3BC8-4346-830D-D17C35C0DD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6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238F-4F10-4A50-9040-A804C41378A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87DBF0-3BC8-4346-830D-D17C35C0DDFD}" type="slidenum">
              <a:rPr lang="en-US" smtClean="0"/>
              <a:t>‹N°›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2051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238F-4F10-4A50-9040-A804C41378A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87DBF0-3BC8-4346-830D-D17C35C0DD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27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238F-4F10-4A50-9040-A804C41378A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DBF0-3BC8-4346-830D-D17C35C0DD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8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238F-4F10-4A50-9040-A804C41378A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DBF0-3BC8-4346-830D-D17C35C0DD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0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238F-4F10-4A50-9040-A804C41378A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DBF0-3BC8-4346-830D-D17C35C0DD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6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238F-4F10-4A50-9040-A804C41378A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87DBF0-3BC8-4346-830D-D17C35C0DD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6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238F-4F10-4A50-9040-A804C41378A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E87DBF0-3BC8-4346-830D-D17C35C0DD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6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238F-4F10-4A50-9040-A804C41378A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E87DBF0-3BC8-4346-830D-D17C35C0DD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238F-4F10-4A50-9040-A804C41378A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DBF0-3BC8-4346-830D-D17C35C0DD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4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238F-4F10-4A50-9040-A804C41378A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DBF0-3BC8-4346-830D-D17C35C0DD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2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238F-4F10-4A50-9040-A804C41378A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DBF0-3BC8-4346-830D-D17C35C0DD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9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238F-4F10-4A50-9040-A804C41378A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87DBF0-3BC8-4346-830D-D17C35C0DD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6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9238F-4F10-4A50-9040-A804C41378A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E87DBF0-3BC8-4346-830D-D17C35C0DD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3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upsbatterycenter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07435" y="1124745"/>
            <a:ext cx="10363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RAPPORT DE </a:t>
            </a:r>
            <a:r>
              <a:rPr lang="fr-FR" b="1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projet1</a:t>
            </a:r>
            <a:r>
              <a:rPr lang="fr-FR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: </a:t>
            </a: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pic16F877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30588" y="2868013"/>
            <a:ext cx="8928992" cy="381939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b="1" u="sng" dirty="0" smtClean="0"/>
              <a:t>Module : </a:t>
            </a:r>
          </a:p>
          <a:p>
            <a:pPr algn="l"/>
            <a:r>
              <a:rPr lang="fr-FR" dirty="0"/>
              <a:t> </a:t>
            </a:r>
            <a:r>
              <a:rPr lang="fr-FR" dirty="0" smtClean="0"/>
              <a:t>              </a:t>
            </a:r>
            <a:r>
              <a:rPr lang="fr-FR" dirty="0" err="1" smtClean="0"/>
              <a:t>realisation</a:t>
            </a:r>
            <a:r>
              <a:rPr lang="fr-FR" dirty="0" smtClean="0"/>
              <a:t> d’une carte </a:t>
            </a:r>
            <a:r>
              <a:rPr lang="fr-FR" dirty="0" err="1" smtClean="0"/>
              <a:t>electronique</a:t>
            </a:r>
            <a:endParaRPr lang="fr-FR" dirty="0" smtClean="0"/>
          </a:p>
          <a:p>
            <a:pPr algn="l"/>
            <a:r>
              <a:rPr lang="fr-FR" b="1" u="sng" dirty="0" smtClean="0"/>
              <a:t>Sous thème : </a:t>
            </a:r>
          </a:p>
          <a:p>
            <a:pPr algn="l"/>
            <a:r>
              <a:rPr lang="fr-FR" dirty="0" smtClean="0"/>
              <a:t>               afficheur LCD de </a:t>
            </a:r>
            <a:r>
              <a:rPr lang="fr-FR" dirty="0" err="1" smtClean="0"/>
              <a:t>temperature</a:t>
            </a:r>
            <a:r>
              <a:rPr lang="fr-FR" dirty="0" smtClean="0"/>
              <a:t> et tension d’une batterie </a:t>
            </a:r>
            <a:endParaRPr lang="fr-FR" u="sng" dirty="0" smtClean="0"/>
          </a:p>
          <a:p>
            <a:pPr algn="l"/>
            <a:r>
              <a:rPr lang="fr-FR" b="1" u="sng" dirty="0" smtClean="0"/>
              <a:t>Organisé par : </a:t>
            </a:r>
          </a:p>
          <a:p>
            <a:pPr algn="l"/>
            <a:r>
              <a:rPr lang="fr-FR" b="1" dirty="0"/>
              <a:t> </a:t>
            </a:r>
            <a:r>
              <a:rPr lang="fr-FR" b="1" dirty="0" smtClean="0"/>
              <a:t>   - groupe 10:</a:t>
            </a:r>
            <a:endParaRPr lang="fr-FR" b="1" dirty="0"/>
          </a:p>
          <a:p>
            <a:pPr algn="l"/>
            <a:r>
              <a:rPr lang="fr-FR" dirty="0" smtClean="0"/>
              <a:t>                </a:t>
            </a:r>
            <a:r>
              <a:rPr lang="fr-FR" dirty="0" err="1" smtClean="0"/>
              <a:t>bouachtala</a:t>
            </a:r>
            <a:r>
              <a:rPr lang="fr-FR" dirty="0" smtClean="0"/>
              <a:t> </a:t>
            </a:r>
            <a:r>
              <a:rPr lang="fr-FR" dirty="0" err="1" smtClean="0"/>
              <a:t>zakaria</a:t>
            </a:r>
            <a:r>
              <a:rPr lang="fr-FR" dirty="0" smtClean="0"/>
              <a:t>           </a:t>
            </a:r>
            <a:r>
              <a:rPr lang="fr-FR" dirty="0" err="1" smtClean="0"/>
              <a:t>Lachir</a:t>
            </a:r>
            <a:r>
              <a:rPr lang="fr-FR" dirty="0" smtClean="0"/>
              <a:t> </a:t>
            </a:r>
            <a:r>
              <a:rPr lang="fr-FR" dirty="0" err="1" smtClean="0"/>
              <a:t>ilyas</a:t>
            </a:r>
            <a:endParaRPr lang="fr-FR" dirty="0" smtClean="0"/>
          </a:p>
          <a:p>
            <a:r>
              <a:rPr lang="fr-FR" dirty="0" smtClean="0"/>
              <a:t>                </a:t>
            </a:r>
            <a:r>
              <a:rPr lang="fr-FR" dirty="0" err="1" smtClean="0"/>
              <a:t>Benhis</a:t>
            </a:r>
            <a:r>
              <a:rPr lang="fr-FR" dirty="0" smtClean="0"/>
              <a:t> Abdelfattah            </a:t>
            </a:r>
            <a:r>
              <a:rPr lang="fr-FR" dirty="0" err="1" smtClean="0"/>
              <a:t>Boufkrane</a:t>
            </a:r>
            <a:r>
              <a:rPr lang="fr-FR" dirty="0" smtClean="0"/>
              <a:t> </a:t>
            </a:r>
            <a:r>
              <a:rPr lang="fr-FR" dirty="0" err="1" smtClean="0"/>
              <a:t>noureddine</a:t>
            </a: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                                  </a:t>
            </a:r>
            <a:r>
              <a:rPr lang="fr-FR" dirty="0" err="1" smtClean="0"/>
              <a:t>Masouabi</a:t>
            </a:r>
            <a:r>
              <a:rPr lang="fr-FR" dirty="0" smtClean="0"/>
              <a:t> </a:t>
            </a:r>
            <a:r>
              <a:rPr lang="fr-FR" dirty="0" err="1" smtClean="0"/>
              <a:t>Abdessamad</a:t>
            </a:r>
            <a:endParaRPr lang="fr-FR" dirty="0" smtClean="0"/>
          </a:p>
          <a:p>
            <a:pPr algn="l"/>
            <a:r>
              <a:rPr lang="fr-FR" b="1" u="sng" dirty="0" smtClean="0"/>
              <a:t>Cadré par : </a:t>
            </a:r>
          </a:p>
          <a:p>
            <a:pPr algn="l"/>
            <a:r>
              <a:rPr lang="fr-FR" dirty="0"/>
              <a:t> </a:t>
            </a:r>
            <a:r>
              <a:rPr lang="fr-FR" dirty="0" smtClean="0"/>
              <a:t>                </a:t>
            </a:r>
            <a:r>
              <a:rPr lang="fr-FR" b="1" dirty="0" smtClean="0"/>
              <a:t> T.HASSBOUN</a:t>
            </a:r>
            <a:endParaRPr lang="fr-FR" dirty="0" smtClean="0"/>
          </a:p>
          <a:p>
            <a:pPr algn="l"/>
            <a:endParaRPr lang="fr-FR" u="sng" dirty="0" smtClean="0"/>
          </a:p>
          <a:p>
            <a:pPr algn="l"/>
            <a:endParaRPr lang="fr-FR" u="sng" dirty="0"/>
          </a:p>
          <a:p>
            <a:pPr algn="l"/>
            <a:endParaRPr lang="fr-FR" u="sng" dirty="0"/>
          </a:p>
          <a:p>
            <a:pPr algn="l"/>
            <a:endParaRPr lang="fr-FR" u="sng" dirty="0" smtClean="0"/>
          </a:p>
          <a:p>
            <a:pPr algn="l"/>
            <a:endParaRPr lang="fr-FR" u="sng" dirty="0" smtClean="0"/>
          </a:p>
        </p:txBody>
      </p:sp>
      <p:pic>
        <p:nvPicPr>
          <p:cNvPr id="1026" name="Picture 2" descr="C:\Users\hp\Desktop\marrake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1" y="2871"/>
            <a:ext cx="1630561" cy="122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470" y="2870"/>
            <a:ext cx="1473597" cy="139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2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66960"/>
            <a:ext cx="8911687" cy="1280890"/>
          </a:xfrm>
        </p:spPr>
        <p:txBody>
          <a:bodyPr/>
          <a:lstStyle/>
          <a:p>
            <a:r>
              <a:rPr lang="fr-FR" dirty="0"/>
              <a:t>Fiche technique du diviseur de 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/>
              <a:t>Intérêt</a:t>
            </a:r>
            <a:r>
              <a:rPr lang="en-US" sz="2000" b="1" dirty="0"/>
              <a:t> </a:t>
            </a:r>
            <a:r>
              <a:rPr lang="en-US" sz="2000" b="1" dirty="0" smtClean="0"/>
              <a:t>:</a:t>
            </a:r>
          </a:p>
          <a:p>
            <a:pPr marL="0" indent="0">
              <a:buNone/>
            </a:pPr>
            <a:r>
              <a:rPr lang="fr-FR" dirty="0" smtClean="0"/>
              <a:t>	Le </a:t>
            </a:r>
            <a:r>
              <a:rPr lang="fr-FR" dirty="0"/>
              <a:t>montage à utiliser s’agit d’un diviseur de tension avec des résistances </a:t>
            </a:r>
            <a:r>
              <a:rPr lang="fr-FR" dirty="0" smtClean="0"/>
              <a:t>	R1=210 </a:t>
            </a:r>
            <a:r>
              <a:rPr lang="fr-FR" dirty="0"/>
              <a:t>Ohm et R2=150 Ohm, une tension d’entrée Ve=12 V et de sortie </a:t>
            </a:r>
            <a:r>
              <a:rPr lang="fr-FR" dirty="0" smtClean="0"/>
              <a:t>	Vs</a:t>
            </a:r>
            <a:r>
              <a:rPr lang="fr-FR" dirty="0"/>
              <a:t>= 5 V</a:t>
            </a:r>
          </a:p>
          <a:p>
            <a:pPr marL="0" indent="0">
              <a:buNone/>
            </a:pPr>
            <a:r>
              <a:rPr lang="fr-FR" dirty="0" smtClean="0"/>
              <a:t>	*Ve </a:t>
            </a:r>
            <a:r>
              <a:rPr lang="fr-FR" dirty="0"/>
              <a:t>est la tension fournie par notre </a:t>
            </a:r>
            <a:r>
              <a:rPr lang="fr-FR" dirty="0" smtClean="0"/>
              <a:t>batterie.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*Vs est la tension adaptée pour le capteur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*Vue </a:t>
            </a:r>
            <a:r>
              <a:rPr lang="fr-FR" dirty="0"/>
              <a:t>que notre capteur de </a:t>
            </a:r>
            <a:r>
              <a:rPr lang="fr-FR" dirty="0" smtClean="0"/>
              <a:t>tension fourni </a:t>
            </a:r>
            <a:r>
              <a:rPr lang="fr-FR" dirty="0"/>
              <a:t>une tension entre 0V et 5</a:t>
            </a:r>
            <a:r>
              <a:rPr lang="fr-FR" dirty="0" smtClean="0"/>
              <a:t>V un 	 	 diviseur </a:t>
            </a:r>
            <a:r>
              <a:rPr lang="fr-FR" dirty="0"/>
              <a:t>de tension comme le </a:t>
            </a:r>
            <a:r>
              <a:rPr lang="fr-FR" dirty="0" smtClean="0"/>
              <a:t>nôtre est nécessaire pour correspondre </a:t>
            </a:r>
            <a:r>
              <a:rPr lang="fr-FR" dirty="0"/>
              <a:t>la </a:t>
            </a:r>
            <a:r>
              <a:rPr lang="fr-FR" dirty="0" smtClean="0"/>
              <a:t>		 tension </a:t>
            </a:r>
            <a:r>
              <a:rPr lang="fr-FR" dirty="0"/>
              <a:t>de </a:t>
            </a:r>
            <a:r>
              <a:rPr lang="fr-FR" dirty="0" smtClean="0"/>
              <a:t>la </a:t>
            </a:r>
            <a:r>
              <a:rPr lang="fr-FR" dirty="0"/>
              <a:t>batterie </a:t>
            </a:r>
            <a:r>
              <a:rPr lang="fr-FR" dirty="0" smtClean="0"/>
              <a:t>du 12V a </a:t>
            </a:r>
            <a:r>
              <a:rPr lang="fr-FR" dirty="0"/>
              <a:t>notre système.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4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Fiche technique du diviseur de 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La relation entre Vs et Ve:</a:t>
            </a:r>
          </a:p>
          <a:p>
            <a:pPr marL="0" indent="0">
              <a:buNone/>
            </a:pPr>
            <a:r>
              <a:rPr lang="en-US" sz="2000" b="1" dirty="0"/>
              <a:t>		</a:t>
            </a:r>
            <a:r>
              <a:rPr lang="en-US" sz="2000" b="1" dirty="0" smtClean="0"/>
              <a:t>						Vs=(R1/R1+R2)*Ve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						Vs=(5/12)*Ve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						Vs=k*Ve</a:t>
            </a:r>
          </a:p>
          <a:p>
            <a:pPr marL="0" indent="0">
              <a:buNone/>
            </a:pPr>
            <a:r>
              <a:rPr lang="en-US" sz="2000" b="1" dirty="0" smtClean="0"/>
              <a:t>Avec K=5/12</a:t>
            </a:r>
          </a:p>
        </p:txBody>
      </p:sp>
    </p:spTree>
    <p:extLst>
      <p:ext uri="{BB962C8B-B14F-4D97-AF65-F5344CB8AC3E}">
        <p14:creationId xmlns:p14="http://schemas.microsoft.com/office/powerpoint/2010/main" val="3502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 smtClean="0"/>
              <a:t>Partie code :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fcts</a:t>
            </a:r>
            <a:r>
              <a:rPr lang="fr-FR" dirty="0" smtClean="0"/>
              <a:t> utilisée pour le traitement et le calcul des vals :</a:t>
            </a:r>
            <a:endParaRPr lang="fr-FR" dirty="0"/>
          </a:p>
        </p:txBody>
      </p:sp>
      <p:pic>
        <p:nvPicPr>
          <p:cNvPr id="1026" name="Picture 2" descr="C:\Users\hp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777" y="2740902"/>
            <a:ext cx="9983787" cy="396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6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" t="7935" b="50000"/>
          <a:stretch/>
        </p:blipFill>
        <p:spPr>
          <a:xfrm>
            <a:off x="1812592" y="1405720"/>
            <a:ext cx="9763267" cy="11094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10935" y="2515126"/>
            <a:ext cx="218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Explication :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1514901" y="2930559"/>
            <a:ext cx="103586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On a utilisé la pin RA0 (AN0) , orientée comme pin d’</a:t>
            </a:r>
            <a:r>
              <a:rPr lang="fr-FR" dirty="0" err="1" smtClean="0"/>
              <a:t>entree</a:t>
            </a:r>
            <a:r>
              <a:rPr lang="fr-FR" dirty="0" smtClean="0"/>
              <a:t> , pour supervisé les vals </a:t>
            </a:r>
            <a:r>
              <a:rPr lang="fr-FR" dirty="0" err="1" smtClean="0"/>
              <a:t>entrees</a:t>
            </a:r>
            <a:r>
              <a:rPr lang="fr-FR" dirty="0" smtClean="0"/>
              <a:t> , </a:t>
            </a:r>
            <a:r>
              <a:rPr lang="fr-FR" dirty="0" err="1" smtClean="0"/>
              <a:t>grace</a:t>
            </a:r>
            <a:r>
              <a:rPr lang="fr-FR" dirty="0" smtClean="0"/>
              <a:t> a notre CAN de 10bits on prend des vals sur l’intervalle [0 …1023] </a:t>
            </a:r>
            <a:r>
              <a:rPr lang="fr-FR" dirty="0" err="1" smtClean="0"/>
              <a:t>equivalent</a:t>
            </a:r>
            <a:r>
              <a:rPr lang="fr-FR" dirty="0" smtClean="0"/>
              <a:t> a une val analogique fournis </a:t>
            </a:r>
            <a:r>
              <a:rPr lang="fr-FR" dirty="0" err="1" smtClean="0"/>
              <a:t>pa</a:t>
            </a:r>
            <a:r>
              <a:rPr lang="fr-FR" dirty="0" smtClean="0"/>
              <a:t> le capteur varie entre [0V … 5V ] </a:t>
            </a:r>
          </a:p>
          <a:p>
            <a:r>
              <a:rPr lang="fr-FR" dirty="0" smtClean="0"/>
              <a:t>- Et pour atteindre notre but </a:t>
            </a:r>
            <a:r>
              <a:rPr lang="fr-FR" dirty="0" err="1" smtClean="0"/>
              <a:t>induique</a:t>
            </a:r>
            <a:r>
              <a:rPr lang="fr-FR" dirty="0" smtClean="0"/>
              <a:t> sur la cahier de charge on a fait ce petit calcul </a:t>
            </a:r>
            <a:r>
              <a:rPr lang="fr-FR" dirty="0" err="1" smtClean="0"/>
              <a:t>mathematique</a:t>
            </a:r>
            <a:r>
              <a:rPr lang="fr-FR" dirty="0" smtClean="0"/>
              <a:t> : </a:t>
            </a:r>
          </a:p>
          <a:p>
            <a:r>
              <a:rPr lang="fr-FR" dirty="0"/>
              <a:t> </a:t>
            </a:r>
            <a:r>
              <a:rPr lang="fr-FR" dirty="0" smtClean="0"/>
              <a:t>                                                 </a:t>
            </a:r>
            <a:r>
              <a:rPr lang="fr-FR" b="1" dirty="0" smtClean="0"/>
              <a:t>50 °c -------</a:t>
            </a:r>
            <a:r>
              <a:rPr lang="ar-MA" b="1" dirty="0" smtClean="0"/>
              <a:t>&lt; </a:t>
            </a:r>
            <a:r>
              <a:rPr lang="fr-FR" b="1" dirty="0" smtClean="0"/>
              <a:t>  1023</a:t>
            </a:r>
          </a:p>
          <a:p>
            <a:r>
              <a:rPr lang="fr-FR" b="1" dirty="0"/>
              <a:t> </a:t>
            </a:r>
            <a:r>
              <a:rPr lang="fr-FR" b="1" dirty="0" smtClean="0"/>
              <a:t>                                                </a:t>
            </a:r>
            <a:r>
              <a:rPr lang="fr-FR" b="1" dirty="0" err="1" smtClean="0"/>
              <a:t>result</a:t>
            </a:r>
            <a:r>
              <a:rPr lang="fr-FR" b="1" dirty="0" smtClean="0"/>
              <a:t> </a:t>
            </a:r>
            <a:r>
              <a:rPr lang="fr-FR" b="1" dirty="0"/>
              <a:t>-------</a:t>
            </a:r>
            <a:r>
              <a:rPr lang="ar-MA" b="1" dirty="0"/>
              <a:t>&lt; </a:t>
            </a:r>
            <a:r>
              <a:rPr lang="fr-FR" b="1" dirty="0" smtClean="0"/>
              <a:t> input  </a:t>
            </a:r>
          </a:p>
          <a:p>
            <a:r>
              <a:rPr lang="fr-FR" dirty="0" smtClean="0"/>
              <a:t>Alors :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et afin </a:t>
            </a:r>
            <a:r>
              <a:rPr lang="fr-FR" dirty="0"/>
              <a:t>de limiter la température entre  </a:t>
            </a:r>
            <a:r>
              <a:rPr lang="fr-FR" dirty="0" smtClean="0"/>
              <a:t>10 et 60 il doit ajouter 10 au </a:t>
            </a:r>
            <a:r>
              <a:rPr lang="fr-FR" dirty="0" err="1" smtClean="0"/>
              <a:t>result</a:t>
            </a:r>
            <a:r>
              <a:rPr lang="fr-FR" dirty="0" smtClean="0"/>
              <a:t> fournier </a:t>
            </a:r>
          </a:p>
          <a:p>
            <a:r>
              <a:rPr lang="fr-FR" dirty="0" smtClean="0"/>
              <a:t>Alors   :</a:t>
            </a:r>
          </a:p>
          <a:p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5" t="25736" r="70599" b="68711"/>
          <a:stretch/>
        </p:blipFill>
        <p:spPr>
          <a:xfrm>
            <a:off x="2210935" y="5308971"/>
            <a:ext cx="4161492" cy="3002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6" t="25000" r="66908" b="68080"/>
          <a:stretch/>
        </p:blipFill>
        <p:spPr>
          <a:xfrm>
            <a:off x="2210935" y="6342836"/>
            <a:ext cx="4696563" cy="3101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995080" y="218363"/>
            <a:ext cx="305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température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974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48"/>
          <a:stretch/>
        </p:blipFill>
        <p:spPr>
          <a:xfrm>
            <a:off x="1532529" y="1539760"/>
            <a:ext cx="9982200" cy="1289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95080" y="532764"/>
            <a:ext cx="3057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Tension</a:t>
            </a:r>
            <a:r>
              <a:rPr lang="fr-FR" sz="3600" dirty="0" smtClean="0"/>
              <a:t> </a:t>
            </a:r>
            <a:endParaRPr lang="fr-FR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719048" y="3013642"/>
            <a:ext cx="180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Explication :  </a:t>
            </a:r>
            <a:endParaRPr lang="fr-FR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2529" y="3484912"/>
            <a:ext cx="9982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--  pour l'adaptation de la batterie au microcontrôleur, on a </a:t>
            </a:r>
            <a:r>
              <a:rPr lang="fr-FR" dirty="0"/>
              <a:t>besoin que </a:t>
            </a:r>
            <a:r>
              <a:rPr lang="fr-FR" dirty="0" smtClean="0"/>
              <a:t>la </a:t>
            </a:r>
            <a:r>
              <a:rPr lang="fr-FR" dirty="0"/>
              <a:t>valeur obtenue </a:t>
            </a:r>
            <a:r>
              <a:rPr lang="fr-FR" dirty="0" smtClean="0"/>
              <a:t>par le capteur </a:t>
            </a:r>
            <a:r>
              <a:rPr lang="fr-FR" dirty="0"/>
              <a:t>doit être comprise </a:t>
            </a:r>
            <a:r>
              <a:rPr lang="fr-FR" dirty="0" smtClean="0"/>
              <a:t>entre 0v et 5v . Sachant que la tension max de la batterie c ’est 12 v , on a utilisé un diviseur de tension qui fait cette conversion </a:t>
            </a:r>
          </a:p>
          <a:p>
            <a:r>
              <a:rPr lang="fr-FR" dirty="0" smtClean="0"/>
              <a:t>-- donc on va convertir les vals [0v … 12v] a des vals comprise entre [0 … 1023] , a l’aide de cette relation </a:t>
            </a:r>
            <a:r>
              <a:rPr lang="fr-FR" dirty="0" err="1" smtClean="0"/>
              <a:t>mathematique</a:t>
            </a:r>
            <a:r>
              <a:rPr lang="fr-FR" dirty="0" smtClean="0"/>
              <a:t> : </a:t>
            </a:r>
            <a:endParaRPr lang="fr-FR" dirty="0"/>
          </a:p>
          <a:p>
            <a:r>
              <a:rPr lang="fr-FR" b="1" dirty="0"/>
              <a:t>        </a:t>
            </a:r>
            <a:r>
              <a:rPr lang="fr-FR" b="1" dirty="0" smtClean="0"/>
              <a:t>                                                   12v -------</a:t>
            </a:r>
            <a:r>
              <a:rPr lang="ar-MA" b="1" dirty="0"/>
              <a:t>&lt; </a:t>
            </a:r>
            <a:r>
              <a:rPr lang="fr-FR" b="1" dirty="0"/>
              <a:t>  1023</a:t>
            </a:r>
          </a:p>
          <a:p>
            <a:r>
              <a:rPr lang="fr-FR" b="1" dirty="0"/>
              <a:t>   </a:t>
            </a:r>
            <a:r>
              <a:rPr lang="fr-FR" b="1" dirty="0" smtClean="0"/>
              <a:t>                                                     </a:t>
            </a:r>
            <a:r>
              <a:rPr lang="fr-FR" b="1" dirty="0" err="1" smtClean="0"/>
              <a:t>result</a:t>
            </a:r>
            <a:r>
              <a:rPr lang="fr-FR" b="1" dirty="0" smtClean="0"/>
              <a:t> </a:t>
            </a:r>
            <a:r>
              <a:rPr lang="fr-FR" b="1" dirty="0"/>
              <a:t>-------</a:t>
            </a:r>
            <a:r>
              <a:rPr lang="ar-MA" b="1" dirty="0"/>
              <a:t>&lt; </a:t>
            </a:r>
            <a:r>
              <a:rPr lang="fr-FR" b="1" dirty="0" smtClean="0"/>
              <a:t>  </a:t>
            </a:r>
            <a:r>
              <a:rPr lang="fr-FR" b="1" dirty="0"/>
              <a:t>input</a:t>
            </a:r>
            <a:r>
              <a:rPr lang="fr-FR" dirty="0"/>
              <a:t> 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37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Fonction d’avertissement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Selon les rapports de la blog électronique </a:t>
            </a:r>
            <a:r>
              <a:rPr lang="fr-FR" b="1" u="sng" dirty="0" smtClean="0">
                <a:solidFill>
                  <a:srgbClr val="FF0000"/>
                </a:solidFill>
                <a:hlinkClick r:id="rId2"/>
              </a:rPr>
              <a:t>www.upsbatterycenter.com</a:t>
            </a:r>
            <a:r>
              <a:rPr lang="fr-FR" dirty="0" smtClean="0">
                <a:solidFill>
                  <a:schemeClr val="tx1"/>
                </a:solidFill>
              </a:rPr>
              <a:t> :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Une batterie peut perdre plus de -20% de ca cycle de vie pour une augmentation de température de +10°c de ca température nominale indique sur le </a:t>
            </a:r>
            <a:r>
              <a:rPr lang="fr-FR" dirty="0" err="1" smtClean="0">
                <a:solidFill>
                  <a:srgbClr val="FF0000"/>
                </a:solidFill>
              </a:rPr>
              <a:t>datasheet</a:t>
            </a:r>
            <a:r>
              <a:rPr lang="fr-FR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760" y="3222676"/>
            <a:ext cx="6230219" cy="1390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2589212" y="5104907"/>
            <a:ext cx="8915400" cy="2537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Pour </a:t>
            </a:r>
            <a:r>
              <a:rPr lang="en-US" b="1" dirty="0" err="1" smtClean="0"/>
              <a:t>cette</a:t>
            </a:r>
            <a:r>
              <a:rPr lang="en-US" b="1" dirty="0" smtClean="0"/>
              <a:t> raison on a </a:t>
            </a:r>
            <a:r>
              <a:rPr lang="en-US" b="1" dirty="0" err="1" smtClean="0"/>
              <a:t>ajoute</a:t>
            </a:r>
            <a:r>
              <a:rPr lang="en-US" b="1" dirty="0" smtClean="0"/>
              <a:t> </a:t>
            </a:r>
            <a:r>
              <a:rPr lang="en-US" b="1" dirty="0" err="1" smtClean="0"/>
              <a:t>une</a:t>
            </a:r>
            <a:r>
              <a:rPr lang="en-US" b="1" dirty="0" smtClean="0"/>
              <a:t> option de </a:t>
            </a:r>
            <a:r>
              <a:rPr lang="en-US" b="1" u="sng" dirty="0" smtClean="0">
                <a:solidFill>
                  <a:schemeClr val="tx1"/>
                </a:solidFill>
              </a:rPr>
              <a:t>warning</a:t>
            </a:r>
            <a:r>
              <a:rPr lang="en-US" b="1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signalization </a:t>
            </a:r>
            <a:r>
              <a:rPr lang="en-US" b="1" dirty="0" err="1" smtClean="0">
                <a:solidFill>
                  <a:srgbClr val="FF0000"/>
                </a:solidFill>
              </a:rPr>
              <a:t>d’une</a:t>
            </a:r>
            <a:r>
              <a:rPr lang="en-US" b="1" dirty="0" smtClean="0">
                <a:solidFill>
                  <a:srgbClr val="FF0000"/>
                </a:solidFill>
              </a:rPr>
              <a:t> LED rouge</a:t>
            </a:r>
            <a:r>
              <a:rPr lang="en-US" b="1" dirty="0" smtClean="0"/>
              <a:t>) </a:t>
            </a:r>
            <a:r>
              <a:rPr lang="en-US" b="1" dirty="0" err="1" smtClean="0"/>
              <a:t>si</a:t>
            </a:r>
            <a:r>
              <a:rPr lang="en-US" b="1" dirty="0" smtClean="0"/>
              <a:t> la temperature deviant plus grand de 30°C .</a:t>
            </a:r>
          </a:p>
          <a:p>
            <a:r>
              <a:rPr lang="en-US" b="1" dirty="0" smtClean="0"/>
              <a:t>On a </a:t>
            </a:r>
            <a:r>
              <a:rPr lang="en-US" b="1" dirty="0" err="1" smtClean="0"/>
              <a:t>utilise</a:t>
            </a:r>
            <a:r>
              <a:rPr lang="en-US" b="1" dirty="0" smtClean="0"/>
              <a:t> le </a:t>
            </a:r>
            <a:r>
              <a:rPr lang="en-US" b="1" dirty="0" smtClean="0">
                <a:solidFill>
                  <a:srgbClr val="FF0000"/>
                </a:solidFill>
              </a:rPr>
              <a:t>RB6_bit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de</a:t>
            </a:r>
            <a:r>
              <a:rPr lang="en-US" b="1" dirty="0" smtClean="0">
                <a:solidFill>
                  <a:schemeClr val="tx1"/>
                </a:solidFill>
              </a:rPr>
              <a:t> PORTB </a:t>
            </a:r>
            <a:r>
              <a:rPr lang="en-US" b="1" dirty="0" smtClean="0"/>
              <a:t>pour commander la LED .</a:t>
            </a:r>
          </a:p>
        </p:txBody>
      </p:sp>
    </p:spTree>
    <p:extLst>
      <p:ext uri="{BB962C8B-B14F-4D97-AF65-F5344CB8AC3E}">
        <p14:creationId xmlns:p14="http://schemas.microsoft.com/office/powerpoint/2010/main" val="20603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9600" dirty="0" smtClean="0"/>
              <a:t>FIN .</a:t>
            </a:r>
            <a:endParaRPr lang="fr-FR" sz="9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Merci 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01279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8776" y="596815"/>
            <a:ext cx="8911687" cy="1280890"/>
          </a:xfrm>
        </p:spPr>
        <p:txBody>
          <a:bodyPr/>
          <a:lstStyle/>
          <a:p>
            <a:pPr algn="ctr"/>
            <a:r>
              <a:rPr lang="fr-FR" u="sng" dirty="0" smtClean="0">
                <a:latin typeface="Bodoni MT Black" panose="02070A03080606020203" pitchFamily="18" charset="0"/>
              </a:rPr>
              <a:t>Axes de rapport</a:t>
            </a:r>
            <a:endParaRPr lang="fr-FR" u="sng" dirty="0">
              <a:latin typeface="Bodoni MT Black" panose="02070A030806060202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597624"/>
            <a:ext cx="8915400" cy="3777622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Montage utilisé pour la </a:t>
            </a:r>
            <a:r>
              <a:rPr lang="fr-FR" sz="2400" b="1" dirty="0" err="1" smtClean="0"/>
              <a:t>realisation</a:t>
            </a:r>
            <a:r>
              <a:rPr lang="fr-FR" sz="2400" b="1" dirty="0" smtClean="0"/>
              <a:t> du projet</a:t>
            </a:r>
          </a:p>
          <a:p>
            <a:r>
              <a:rPr lang="fr-FR" sz="2400" b="1" dirty="0" smtClean="0"/>
              <a:t>Explication sur les choix des pins de PIC </a:t>
            </a:r>
            <a:r>
              <a:rPr lang="fr-FR" sz="2400" b="1" dirty="0"/>
              <a:t>e</a:t>
            </a:r>
            <a:r>
              <a:rPr lang="fr-FR" sz="2400" b="1" dirty="0" smtClean="0"/>
              <a:t>t LCD</a:t>
            </a:r>
          </a:p>
          <a:p>
            <a:r>
              <a:rPr lang="fr-FR" sz="2400" b="1" dirty="0" smtClean="0"/>
              <a:t>Fiche technique sur le diviseur de tension </a:t>
            </a:r>
            <a:r>
              <a:rPr lang="fr-FR" sz="2400" b="1" dirty="0" smtClean="0"/>
              <a:t>utilisé</a:t>
            </a:r>
          </a:p>
          <a:p>
            <a:r>
              <a:rPr lang="fr-FR" sz="2400" b="1" dirty="0" smtClean="0"/>
              <a:t>Fonction d'avertissement</a:t>
            </a:r>
            <a:endParaRPr lang="fr-FR" sz="2400" b="1" dirty="0"/>
          </a:p>
          <a:p>
            <a:r>
              <a:rPr lang="fr-FR" sz="2400" b="1" dirty="0" smtClean="0"/>
              <a:t>Le </a:t>
            </a:r>
            <a:r>
              <a:rPr lang="fr-FR" sz="2400" b="1" dirty="0" smtClean="0"/>
              <a:t>code de projet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2378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 montage utilisé pour la réalisation du </a:t>
            </a:r>
            <a:r>
              <a:rPr lang="en-US" dirty="0" err="1"/>
              <a:t>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PIC16F877 :</a:t>
            </a:r>
          </a:p>
          <a:p>
            <a:pPr marL="0" indent="0">
              <a:buNone/>
            </a:pPr>
            <a:r>
              <a:rPr lang="en-US" dirty="0" smtClean="0"/>
              <a:t>Notre </a:t>
            </a:r>
            <a:r>
              <a:rPr lang="en-US" dirty="0" err="1" smtClean="0"/>
              <a:t>projet</a:t>
            </a:r>
            <a:r>
              <a:rPr lang="en-US" dirty="0" smtClean="0"/>
              <a:t> a pour </a:t>
            </a:r>
            <a:r>
              <a:rPr lang="en-US" dirty="0" err="1" smtClean="0"/>
              <a:t>objectif</a:t>
            </a:r>
            <a:r>
              <a:rPr lang="en-US" dirty="0" smtClean="0"/>
              <a:t> , le </a:t>
            </a:r>
            <a:r>
              <a:rPr lang="en-US" dirty="0" err="1" smtClean="0"/>
              <a:t>suivi</a:t>
            </a:r>
            <a:r>
              <a:rPr lang="en-US" dirty="0" smtClean="0"/>
              <a:t>  et la supervision de </a:t>
            </a:r>
            <a:r>
              <a:rPr lang="en-US" dirty="0"/>
              <a:t>la </a:t>
            </a:r>
            <a:r>
              <a:rPr lang="en-US" dirty="0" err="1"/>
              <a:t>température</a:t>
            </a:r>
            <a:r>
              <a:rPr lang="en-US" dirty="0"/>
              <a:t> </a:t>
            </a:r>
            <a:r>
              <a:rPr lang="en-US" dirty="0" smtClean="0"/>
              <a:t>et la tension d</a:t>
            </a:r>
            <a:r>
              <a:rPr lang="fr-FR" dirty="0" smtClean="0"/>
              <a:t>’une batterie , et </a:t>
            </a:r>
            <a:r>
              <a:rPr lang="fr-FR" dirty="0"/>
              <a:t>ce à </a:t>
            </a:r>
            <a:r>
              <a:rPr lang="fr-FR" dirty="0" smtClean="0"/>
              <a:t>travers deux capteurs .</a:t>
            </a:r>
          </a:p>
          <a:p>
            <a:pPr marL="0" indent="0">
              <a:buNone/>
            </a:pPr>
            <a:r>
              <a:rPr lang="en-US" dirty="0" smtClean="0"/>
              <a:t>Pour se faire nous </a:t>
            </a:r>
            <a:r>
              <a:rPr lang="en-US" dirty="0" err="1" smtClean="0"/>
              <a:t>avons</a:t>
            </a:r>
            <a:r>
              <a:rPr lang="en-US" dirty="0" smtClean="0"/>
              <a:t> </a:t>
            </a:r>
            <a:r>
              <a:rPr lang="en-US" dirty="0" err="1" smtClean="0"/>
              <a:t>besoin</a:t>
            </a:r>
            <a:r>
              <a:rPr lang="en-US" dirty="0" smtClean="0"/>
              <a:t> de lire les </a:t>
            </a:r>
            <a:r>
              <a:rPr lang="en-US" dirty="0" err="1" smtClean="0"/>
              <a:t>valeurs</a:t>
            </a:r>
            <a:r>
              <a:rPr lang="en-US" dirty="0" smtClean="0"/>
              <a:t> </a:t>
            </a:r>
            <a:r>
              <a:rPr lang="en-US" dirty="0" err="1" smtClean="0"/>
              <a:t>fournies</a:t>
            </a:r>
            <a:r>
              <a:rPr lang="en-US" dirty="0" smtClean="0"/>
              <a:t> par la </a:t>
            </a:r>
            <a:r>
              <a:rPr lang="en-US" dirty="0" err="1" smtClean="0"/>
              <a:t>batterie</a:t>
            </a:r>
            <a:r>
              <a:rPr lang="en-US" dirty="0" smtClean="0"/>
              <a:t> , et </a:t>
            </a:r>
            <a:r>
              <a:rPr lang="en-US" dirty="0" err="1" smtClean="0"/>
              <a:t>ce</a:t>
            </a:r>
            <a:r>
              <a:rPr lang="en-US" dirty="0" smtClean="0"/>
              <a:t> qui </a:t>
            </a:r>
            <a:r>
              <a:rPr lang="en-US" dirty="0" err="1" smtClean="0"/>
              <a:t>va</a:t>
            </a:r>
            <a:r>
              <a:rPr lang="en-US" dirty="0" smtClean="0"/>
              <a:t> nous faire </a:t>
            </a:r>
            <a:r>
              <a:rPr lang="en-US" dirty="0" err="1" smtClean="0"/>
              <a:t>l’affaire</a:t>
            </a:r>
            <a:r>
              <a:rPr lang="en-US" dirty="0" smtClean="0"/>
              <a:t> </a:t>
            </a:r>
            <a:r>
              <a:rPr lang="en-US" dirty="0" err="1" smtClean="0"/>
              <a:t>c’est</a:t>
            </a:r>
            <a:r>
              <a:rPr lang="en-US" dirty="0" smtClean="0"/>
              <a:t> les </a:t>
            </a:r>
            <a:r>
              <a:rPr lang="en-US" dirty="0" err="1" smtClean="0"/>
              <a:t>deux</a:t>
            </a:r>
            <a:r>
              <a:rPr lang="en-US" dirty="0" smtClean="0"/>
              <a:t> ports A et </a:t>
            </a:r>
            <a:r>
              <a:rPr lang="en-US" dirty="0"/>
              <a:t>E </a:t>
            </a:r>
            <a:r>
              <a:rPr lang="en-US" dirty="0" err="1"/>
              <a:t>étant</a:t>
            </a:r>
            <a:r>
              <a:rPr lang="en-US" dirty="0"/>
              <a:t> </a:t>
            </a:r>
            <a:r>
              <a:rPr lang="en-US" dirty="0" smtClean="0"/>
              <a:t>des ports </a:t>
            </a:r>
            <a:r>
              <a:rPr lang="en-US" dirty="0" err="1" smtClean="0"/>
              <a:t>capables</a:t>
            </a:r>
            <a:r>
              <a:rPr lang="en-US" dirty="0" smtClean="0"/>
              <a:t> de </a:t>
            </a:r>
            <a:r>
              <a:rPr lang="en-US" dirty="0" err="1" smtClean="0"/>
              <a:t>traduire</a:t>
            </a:r>
            <a:r>
              <a:rPr lang="en-US" dirty="0" smtClean="0"/>
              <a:t> les </a:t>
            </a:r>
            <a:r>
              <a:rPr lang="en-US" dirty="0" err="1" smtClean="0"/>
              <a:t>valeurs</a:t>
            </a:r>
            <a:r>
              <a:rPr lang="en-US" dirty="0" smtClean="0"/>
              <a:t> </a:t>
            </a:r>
            <a:r>
              <a:rPr lang="en-US" dirty="0" err="1" smtClean="0"/>
              <a:t>analogiques</a:t>
            </a:r>
            <a:r>
              <a:rPr lang="en-US" dirty="0" smtClean="0"/>
              <a:t> en </a:t>
            </a:r>
            <a:r>
              <a:rPr lang="en-US" dirty="0" err="1" smtClean="0"/>
              <a:t>valeurs</a:t>
            </a:r>
            <a:r>
              <a:rPr lang="en-US" dirty="0"/>
              <a:t> </a:t>
            </a:r>
            <a:r>
              <a:rPr lang="en-US" dirty="0" err="1"/>
              <a:t>numériques</a:t>
            </a:r>
            <a:r>
              <a:rPr lang="en-US" dirty="0"/>
              <a:t> </a:t>
            </a:r>
            <a:r>
              <a:rPr lang="en-US" dirty="0" err="1" smtClean="0"/>
              <a:t>reconaissables</a:t>
            </a:r>
            <a:r>
              <a:rPr lang="en-US" dirty="0" smtClean="0"/>
              <a:t> (</a:t>
            </a:r>
            <a:r>
              <a:rPr lang="en-US" b="1" dirty="0" smtClean="0"/>
              <a:t>ADC</a:t>
            </a:r>
            <a:r>
              <a:rPr lang="en-US" dirty="0" smtClean="0"/>
              <a:t>) qui </a:t>
            </a:r>
            <a:r>
              <a:rPr lang="en-US" dirty="0" err="1" smtClean="0"/>
              <a:t>peuvent</a:t>
            </a:r>
            <a:r>
              <a:rPr lang="en-US" dirty="0" smtClean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manipulées</a:t>
            </a:r>
            <a:r>
              <a:rPr lang="en-US" dirty="0"/>
              <a:t> et </a:t>
            </a:r>
            <a:r>
              <a:rPr lang="en-US" dirty="0" err="1" smtClean="0"/>
              <a:t>g</a:t>
            </a:r>
            <a:r>
              <a:rPr lang="en-US" dirty="0" err="1"/>
              <a:t>é</a:t>
            </a:r>
            <a:r>
              <a:rPr lang="en-US" dirty="0" err="1" smtClean="0"/>
              <a:t>rées</a:t>
            </a:r>
            <a:r>
              <a:rPr lang="en-US" dirty="0" smtClean="0"/>
              <a:t> par le micro-</a:t>
            </a:r>
            <a:r>
              <a:rPr lang="en-US" dirty="0" err="1" smtClean="0"/>
              <a:t>controleurs</a:t>
            </a:r>
            <a:r>
              <a:rPr lang="en-US" dirty="0" smtClean="0"/>
              <a:t> par suite.</a:t>
            </a:r>
          </a:p>
          <a:p>
            <a:pPr marL="0" indent="0">
              <a:buNone/>
            </a:pPr>
            <a:r>
              <a:rPr lang="en-US" dirty="0" smtClean="0"/>
              <a:t>RA0 : </a:t>
            </a:r>
            <a:r>
              <a:rPr lang="en-US" dirty="0" err="1" smtClean="0"/>
              <a:t>capteur</a:t>
            </a:r>
            <a:r>
              <a:rPr lang="en-US" dirty="0" smtClean="0"/>
              <a:t> de </a:t>
            </a:r>
            <a:r>
              <a:rPr lang="en-US" dirty="0" err="1" smtClean="0"/>
              <a:t>temp</a:t>
            </a:r>
            <a:r>
              <a:rPr lang="en-US" dirty="0" err="1"/>
              <a:t>é</a:t>
            </a:r>
            <a:r>
              <a:rPr lang="en-US" dirty="0" err="1" smtClean="0"/>
              <a:t>rature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RA1 : </a:t>
            </a:r>
            <a:r>
              <a:rPr lang="en-US" dirty="0" err="1" smtClean="0"/>
              <a:t>capteur</a:t>
            </a:r>
            <a:r>
              <a:rPr lang="en-US" dirty="0" smtClean="0"/>
              <a:t> de tension</a:t>
            </a:r>
          </a:p>
        </p:txBody>
      </p:sp>
    </p:spTree>
    <p:extLst>
      <p:ext uri="{BB962C8B-B14F-4D97-AF65-F5344CB8AC3E}">
        <p14:creationId xmlns:p14="http://schemas.microsoft.com/office/powerpoint/2010/main" val="28031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 montage utilisé pour la réalisation du </a:t>
            </a:r>
            <a:r>
              <a:rPr lang="en-US" dirty="0" err="1"/>
              <a:t>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7501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Montage 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NB : </a:t>
            </a:r>
            <a:r>
              <a:rPr lang="en-US" dirty="0" smtClean="0"/>
              <a:t>on a </a:t>
            </a:r>
            <a:r>
              <a:rPr lang="en-US" dirty="0" err="1" smtClean="0"/>
              <a:t>aussi</a:t>
            </a:r>
            <a:r>
              <a:rPr lang="en-US" dirty="0"/>
              <a:t> </a:t>
            </a:r>
            <a:r>
              <a:rPr lang="en-US" dirty="0" err="1" smtClean="0"/>
              <a:t>définit</a:t>
            </a:r>
            <a:r>
              <a:rPr lang="en-US" dirty="0" smtClean="0"/>
              <a:t> un </a:t>
            </a:r>
            <a:r>
              <a:rPr lang="en-US" dirty="0" err="1" smtClean="0"/>
              <a:t>bouton</a:t>
            </a:r>
            <a:r>
              <a:rPr lang="en-US" dirty="0" smtClean="0"/>
              <a:t> </a:t>
            </a:r>
            <a:r>
              <a:rPr lang="en-US" dirty="0" err="1" smtClean="0"/>
              <a:t>poussoir</a:t>
            </a:r>
            <a:r>
              <a:rPr lang="en-US" dirty="0" smtClean="0"/>
              <a:t> pour </a:t>
            </a:r>
            <a:r>
              <a:rPr lang="en-US" dirty="0" err="1" smtClean="0"/>
              <a:t>remettre</a:t>
            </a:r>
            <a:r>
              <a:rPr lang="en-US" dirty="0" smtClean="0"/>
              <a:t> </a:t>
            </a:r>
            <a:r>
              <a:rPr lang="en-US" dirty="0"/>
              <a:t>à</a:t>
            </a:r>
            <a:r>
              <a:rPr lang="en-US" dirty="0" smtClean="0"/>
              <a:t> </a:t>
            </a:r>
            <a:r>
              <a:rPr lang="en-US" dirty="0" err="1"/>
              <a:t>zéro</a:t>
            </a:r>
            <a:r>
              <a:rPr lang="en-US" dirty="0"/>
              <a:t> </a:t>
            </a:r>
            <a:r>
              <a:rPr lang="en-US" dirty="0" smtClean="0"/>
              <a:t>le pic , MCLR </a:t>
            </a:r>
            <a:r>
              <a:rPr lang="en-US" dirty="0" err="1" smtClean="0"/>
              <a:t>barre</a:t>
            </a:r>
            <a:r>
              <a:rPr lang="en-US" dirty="0" smtClean="0"/>
              <a:t> </a:t>
            </a:r>
            <a:r>
              <a:rPr lang="en-US" dirty="0" err="1" smtClean="0"/>
              <a:t>signifie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remise se fait </a:t>
            </a:r>
            <a:r>
              <a:rPr lang="en-US" dirty="0"/>
              <a:t>à</a:t>
            </a:r>
            <a:r>
              <a:rPr lang="en-US" dirty="0" smtClean="0"/>
              <a:t> </a:t>
            </a:r>
            <a:r>
              <a:rPr lang="en-US" dirty="0"/>
              <a:t>l’ </a:t>
            </a:r>
            <a:r>
              <a:rPr lang="en-US" dirty="0" err="1"/>
              <a:t>état</a:t>
            </a:r>
            <a:r>
              <a:rPr lang="en-US" dirty="0"/>
              <a:t> </a:t>
            </a:r>
            <a:r>
              <a:rPr lang="en-US" dirty="0" smtClean="0"/>
              <a:t>bas de </a:t>
            </a:r>
            <a:r>
              <a:rPr lang="en-US" dirty="0" err="1" smtClean="0"/>
              <a:t>l’horloge</a:t>
            </a:r>
            <a:r>
              <a:rPr lang="en-US" dirty="0" smtClean="0"/>
              <a:t> 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Un clique </a:t>
            </a:r>
            <a:r>
              <a:rPr lang="en-US" dirty="0" err="1" smtClean="0"/>
              <a:t>sur</a:t>
            </a:r>
            <a:r>
              <a:rPr lang="en-US" dirty="0" smtClean="0"/>
              <a:t> le BP lie la </a:t>
            </a:r>
            <a:r>
              <a:rPr lang="en-US" dirty="0"/>
              <a:t>broche à </a:t>
            </a:r>
            <a:r>
              <a:rPr lang="en-US" dirty="0" smtClean="0"/>
              <a:t>la masse , </a:t>
            </a:r>
            <a:r>
              <a:rPr lang="en-US" dirty="0" err="1" smtClean="0"/>
              <a:t>ce</a:t>
            </a:r>
            <a:r>
              <a:rPr lang="en-US" dirty="0" smtClean="0"/>
              <a:t> qui </a:t>
            </a:r>
            <a:r>
              <a:rPr lang="en-US" dirty="0" err="1" smtClean="0"/>
              <a:t>donne</a:t>
            </a:r>
            <a:r>
              <a:rPr lang="en-US" dirty="0" smtClean="0"/>
              <a:t> </a:t>
            </a:r>
            <a:r>
              <a:rPr lang="en-US" dirty="0"/>
              <a:t>l’ </a:t>
            </a:r>
            <a:r>
              <a:rPr lang="en-US" dirty="0" err="1"/>
              <a:t>état</a:t>
            </a:r>
            <a:r>
              <a:rPr lang="en-US" dirty="0"/>
              <a:t> </a:t>
            </a:r>
            <a:r>
              <a:rPr lang="en-US" dirty="0" smtClean="0"/>
              <a:t>zero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44" y="2227152"/>
            <a:ext cx="4625934" cy="305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 </a:t>
            </a:r>
            <a:r>
              <a:rPr lang="en-US" dirty="0"/>
              <a:t>montage utilisé </a:t>
            </a:r>
            <a:r>
              <a:rPr lang="en-US" dirty="0" smtClean="0"/>
              <a:t>pour </a:t>
            </a:r>
            <a:r>
              <a:rPr lang="en-US" dirty="0"/>
              <a:t>la réalisation </a:t>
            </a:r>
            <a:r>
              <a:rPr lang="en-US" dirty="0" smtClean="0"/>
              <a:t>du </a:t>
            </a:r>
            <a:r>
              <a:rPr lang="en-US" dirty="0" err="1" smtClean="0"/>
              <a:t>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Définition</a:t>
            </a:r>
            <a:r>
              <a:rPr lang="en-US" b="1" dirty="0"/>
              <a:t> </a:t>
            </a:r>
            <a:r>
              <a:rPr lang="en-US" b="1" dirty="0" smtClean="0"/>
              <a:t>de </a:t>
            </a:r>
            <a:r>
              <a:rPr lang="en-US" b="1" dirty="0"/>
              <a:t>la </a:t>
            </a:r>
            <a:r>
              <a:rPr lang="en-US" b="1" dirty="0" err="1"/>
              <a:t>fréquence</a:t>
            </a:r>
            <a:r>
              <a:rPr lang="en-US" b="1" dirty="0"/>
              <a:t> </a:t>
            </a:r>
            <a:r>
              <a:rPr lang="en-US" b="1" dirty="0" smtClean="0"/>
              <a:t>de </a:t>
            </a:r>
            <a:r>
              <a:rPr lang="en-US" b="1" dirty="0" err="1" smtClean="0"/>
              <a:t>l’horloge</a:t>
            </a:r>
            <a:r>
              <a:rPr lang="en-US" b="1" dirty="0" smtClean="0"/>
              <a:t> du pic16F877 :</a:t>
            </a:r>
          </a:p>
          <a:p>
            <a:r>
              <a:rPr lang="en-US" b="1" dirty="0" smtClean="0"/>
              <a:t>Circuit utilis</a:t>
            </a:r>
            <a:r>
              <a:rPr lang="en-US" b="1" dirty="0"/>
              <a:t>é</a:t>
            </a:r>
            <a:r>
              <a:rPr lang="en-US" b="1" dirty="0" smtClean="0"/>
              <a:t> 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922" y="3105748"/>
            <a:ext cx="4203612" cy="304278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70" y="3105748"/>
            <a:ext cx="4485021" cy="304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 montage utilisé pour la réalisation du </a:t>
            </a:r>
            <a:r>
              <a:rPr lang="en-US" dirty="0" err="1"/>
              <a:t>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Explication :</a:t>
            </a:r>
          </a:p>
          <a:p>
            <a:pPr marL="0" indent="0">
              <a:buNone/>
            </a:pPr>
            <a:r>
              <a:rPr lang="en-US" dirty="0" smtClean="0"/>
              <a:t>les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broches</a:t>
            </a:r>
            <a:r>
              <a:rPr lang="en-US" dirty="0"/>
              <a:t> </a:t>
            </a:r>
            <a:r>
              <a:rPr lang="en-US" dirty="0" err="1" smtClean="0"/>
              <a:t>utilisées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OSC1/CLKIN et OSC2/CLKOUT , </a:t>
            </a: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deux</a:t>
            </a:r>
            <a:r>
              <a:rPr lang="en-US" dirty="0"/>
              <a:t> </a:t>
            </a:r>
            <a:r>
              <a:rPr lang="en-US" dirty="0" err="1"/>
              <a:t>dérnières</a:t>
            </a:r>
            <a:r>
              <a:rPr lang="en-US" dirty="0"/>
              <a:t> </a:t>
            </a:r>
            <a:r>
              <a:rPr lang="en-US" dirty="0" err="1" smtClean="0"/>
              <a:t>sont</a:t>
            </a:r>
            <a:r>
              <a:rPr lang="en-US" dirty="0"/>
              <a:t> </a:t>
            </a:r>
            <a:r>
              <a:rPr lang="en-US" dirty="0" err="1"/>
              <a:t>liées</a:t>
            </a:r>
            <a:r>
              <a:rPr lang="en-US" dirty="0"/>
              <a:t> après à </a:t>
            </a:r>
            <a:r>
              <a:rPr lang="en-US" dirty="0" smtClean="0"/>
              <a:t>un quartz </a:t>
            </a:r>
            <a:r>
              <a:rPr lang="en-US" dirty="0" err="1" smtClean="0"/>
              <a:t>ayant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/>
              <a:t> </a:t>
            </a:r>
            <a:r>
              <a:rPr lang="en-US" dirty="0" err="1"/>
              <a:t>fréquence</a:t>
            </a:r>
            <a:r>
              <a:rPr lang="en-US" dirty="0"/>
              <a:t> </a:t>
            </a:r>
            <a:r>
              <a:rPr lang="en-US" dirty="0" smtClean="0"/>
              <a:t>de 8MHZ et </a:t>
            </a:r>
            <a:r>
              <a:rPr lang="en-US" dirty="0" err="1" smtClean="0"/>
              <a:t>deux</a:t>
            </a:r>
            <a:r>
              <a:rPr lang="en-US" dirty="0"/>
              <a:t> </a:t>
            </a:r>
            <a:r>
              <a:rPr lang="en-US" dirty="0" err="1"/>
              <a:t>capacitées</a:t>
            </a:r>
            <a:r>
              <a:rPr lang="en-US" dirty="0"/>
              <a:t> </a:t>
            </a:r>
            <a:r>
              <a:rPr lang="en-US" dirty="0" smtClean="0"/>
              <a:t>de 15 </a:t>
            </a:r>
            <a:r>
              <a:rPr lang="en-US" dirty="0" err="1" smtClean="0"/>
              <a:t>microF</a:t>
            </a:r>
            <a:r>
              <a:rPr lang="en-US" dirty="0" smtClean="0"/>
              <a:t> .</a:t>
            </a:r>
          </a:p>
          <a:p>
            <a:pPr marL="0" indent="0">
              <a:buNone/>
            </a:pPr>
            <a:r>
              <a:rPr lang="en-US" dirty="0" smtClean="0"/>
              <a:t>Avec </a:t>
            </a:r>
            <a:r>
              <a:rPr lang="en-US" dirty="0" err="1" smtClean="0"/>
              <a:t>cette</a:t>
            </a:r>
            <a:r>
              <a:rPr lang="en-US" dirty="0"/>
              <a:t> </a:t>
            </a:r>
            <a:r>
              <a:rPr lang="en-US" dirty="0" err="1"/>
              <a:t>fréquence</a:t>
            </a:r>
            <a:r>
              <a:rPr lang="en-US" dirty="0"/>
              <a:t> </a:t>
            </a:r>
            <a:r>
              <a:rPr lang="en-US" dirty="0" smtClean="0"/>
              <a:t>, le </a:t>
            </a:r>
            <a:r>
              <a:rPr lang="en-US" dirty="0"/>
              <a:t>pic16F877 </a:t>
            </a:r>
            <a:r>
              <a:rPr lang="en-US" dirty="0" err="1"/>
              <a:t>nécéssite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microsec</a:t>
            </a:r>
            <a:r>
              <a:rPr lang="en-US" dirty="0" smtClean="0"/>
              <a:t> pour le </a:t>
            </a:r>
            <a:r>
              <a:rPr lang="en-US" dirty="0" err="1" smtClean="0"/>
              <a:t>traitement</a:t>
            </a:r>
            <a:r>
              <a:rPr lang="en-US" dirty="0" smtClean="0"/>
              <a:t> de </a:t>
            </a:r>
            <a:r>
              <a:rPr lang="en-US" dirty="0" err="1" smtClean="0"/>
              <a:t>chaque</a:t>
            </a:r>
            <a:r>
              <a:rPr lang="en-US" dirty="0" smtClean="0"/>
              <a:t> instruction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123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 montage utilisé pour la réalisation du </a:t>
            </a:r>
            <a:r>
              <a:rPr lang="en-US" dirty="0" err="1"/>
              <a:t>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Config</a:t>
            </a:r>
            <a:r>
              <a:rPr lang="en-US" b="1" dirty="0" smtClean="0"/>
              <a:t> de la LCD :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404" y="2737328"/>
            <a:ext cx="5632023" cy="360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 montage utilisé pour la réalisation du </a:t>
            </a:r>
            <a:r>
              <a:rPr lang="en-US" dirty="0" err="1"/>
              <a:t>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</a:t>
            </a:r>
            <a:r>
              <a:rPr lang="en-US" b="1" dirty="0" smtClean="0"/>
              <a:t>xplication :</a:t>
            </a:r>
          </a:p>
          <a:p>
            <a:pPr marL="0" indent="0">
              <a:buNone/>
            </a:pPr>
            <a:r>
              <a:rPr lang="en-US" dirty="0" err="1" smtClean="0"/>
              <a:t>Arrivant</a:t>
            </a:r>
            <a:r>
              <a:rPr lang="en-US" dirty="0"/>
              <a:t> à </a:t>
            </a:r>
            <a:r>
              <a:rPr lang="en-US" dirty="0" err="1" smtClean="0"/>
              <a:t>l’affichage</a:t>
            </a:r>
            <a:r>
              <a:rPr lang="en-US" dirty="0" smtClean="0"/>
              <a:t> , on a </a:t>
            </a:r>
            <a:r>
              <a:rPr lang="en-US" dirty="0" err="1" smtClean="0"/>
              <a:t>utilise</a:t>
            </a:r>
            <a:r>
              <a:rPr lang="en-US" dirty="0" smtClean="0"/>
              <a:t> un LCD 16x2 qui </a:t>
            </a:r>
            <a:r>
              <a:rPr lang="en-US" dirty="0" err="1" smtClean="0"/>
              <a:t>est</a:t>
            </a:r>
            <a:r>
              <a:rPr lang="en-US" dirty="0"/>
              <a:t> </a:t>
            </a:r>
            <a:r>
              <a:rPr lang="en-US" dirty="0" err="1"/>
              <a:t>caractérisé</a:t>
            </a:r>
            <a:r>
              <a:rPr lang="en-US" dirty="0"/>
              <a:t> </a:t>
            </a:r>
            <a:r>
              <a:rPr lang="en-US" dirty="0" smtClean="0"/>
              <a:t>par </a:t>
            </a:r>
            <a:r>
              <a:rPr lang="en-US" dirty="0" err="1" smtClean="0"/>
              <a:t>ses</a:t>
            </a:r>
            <a:r>
              <a:rPr lang="en-US" dirty="0" smtClean="0"/>
              <a:t> 14 </a:t>
            </a:r>
            <a:r>
              <a:rPr lang="en-US" dirty="0" err="1" smtClean="0"/>
              <a:t>broches</a:t>
            </a:r>
            <a:r>
              <a:rPr lang="en-US" dirty="0" smtClean="0"/>
              <a:t> don’t on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parler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qui suit.</a:t>
            </a:r>
          </a:p>
          <a:p>
            <a:pPr marL="0" indent="0">
              <a:buNone/>
            </a:pPr>
            <a:r>
              <a:rPr lang="en-US" dirty="0" smtClean="0"/>
              <a:t>Les </a:t>
            </a:r>
            <a:r>
              <a:rPr lang="en-US" dirty="0" err="1" smtClean="0"/>
              <a:t>trois</a:t>
            </a:r>
            <a:r>
              <a:rPr lang="en-US" dirty="0" smtClean="0"/>
              <a:t> premiers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respectivement</a:t>
            </a:r>
            <a:r>
              <a:rPr lang="en-US" dirty="0" smtClean="0"/>
              <a:t> : </a:t>
            </a:r>
            <a:r>
              <a:rPr lang="en-US" dirty="0" err="1" smtClean="0"/>
              <a:t>l’alimentation</a:t>
            </a:r>
            <a:r>
              <a:rPr lang="en-US" dirty="0" smtClean="0"/>
              <a:t> , la masse et le </a:t>
            </a:r>
            <a:r>
              <a:rPr lang="en-US" dirty="0" err="1" smtClean="0"/>
              <a:t>contraste</a:t>
            </a:r>
            <a:r>
              <a:rPr lang="en-US" dirty="0" smtClean="0"/>
              <a:t> de </a:t>
            </a:r>
            <a:r>
              <a:rPr lang="en-US" dirty="0"/>
              <a:t>l’ </a:t>
            </a:r>
            <a:r>
              <a:rPr lang="en-US" dirty="0" err="1"/>
              <a:t>écran</a:t>
            </a:r>
            <a:r>
              <a:rPr lang="en-US" dirty="0"/>
              <a:t> </a:t>
            </a:r>
            <a:r>
              <a:rPr lang="en-US" dirty="0" smtClean="0"/>
              <a:t>. Il y a </a:t>
            </a:r>
            <a:r>
              <a:rPr lang="en-US" dirty="0" err="1" smtClean="0"/>
              <a:t>aussi</a:t>
            </a:r>
            <a:r>
              <a:rPr lang="en-US" dirty="0" smtClean="0"/>
              <a:t> le pin RS , le pin </a:t>
            </a:r>
            <a:r>
              <a:rPr lang="en-US" dirty="0"/>
              <a:t>RW </a:t>
            </a:r>
            <a:r>
              <a:rPr lang="en-US" dirty="0" err="1"/>
              <a:t>lié</a:t>
            </a:r>
            <a:r>
              <a:rPr lang="en-US" dirty="0"/>
              <a:t> à </a:t>
            </a:r>
            <a:r>
              <a:rPr lang="en-US" dirty="0" smtClean="0"/>
              <a:t>la masse pour </a:t>
            </a:r>
            <a:r>
              <a:rPr lang="en-US" dirty="0" err="1" smtClean="0"/>
              <a:t>l’orienter</a:t>
            </a:r>
            <a:r>
              <a:rPr lang="en-US" dirty="0"/>
              <a:t> à </a:t>
            </a:r>
            <a:r>
              <a:rPr lang="en-US" dirty="0" smtClean="0"/>
              <a:t>la lecture et </a:t>
            </a:r>
            <a:r>
              <a:rPr lang="en-US" dirty="0" err="1" smtClean="0"/>
              <a:t>finalement</a:t>
            </a:r>
            <a:r>
              <a:rPr lang="en-US" dirty="0" smtClean="0"/>
              <a:t> le pin </a:t>
            </a:r>
            <a:r>
              <a:rPr lang="en-US" dirty="0" err="1" smtClean="0"/>
              <a:t>d’activation</a:t>
            </a:r>
            <a:r>
              <a:rPr lang="en-US" dirty="0" smtClean="0"/>
              <a:t> E .</a:t>
            </a:r>
          </a:p>
          <a:p>
            <a:pPr marL="0" indent="0">
              <a:buNone/>
            </a:pPr>
            <a:r>
              <a:rPr lang="en-US" dirty="0" smtClean="0"/>
              <a:t>Pour les 8 bits </a:t>
            </a:r>
            <a:r>
              <a:rPr lang="en-US" dirty="0" err="1" smtClean="0"/>
              <a:t>restant</a:t>
            </a:r>
            <a:r>
              <a:rPr lang="en-US" dirty="0" smtClean="0"/>
              <a:t> qui </a:t>
            </a:r>
            <a:r>
              <a:rPr lang="en-US" dirty="0" err="1" smtClean="0"/>
              <a:t>servent</a:t>
            </a:r>
            <a:r>
              <a:rPr lang="en-US" dirty="0"/>
              <a:t> à </a:t>
            </a:r>
            <a:r>
              <a:rPr lang="en-US" dirty="0" err="1"/>
              <a:t>gérer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 smtClean="0"/>
              <a:t>arrivant</a:t>
            </a:r>
            <a:r>
              <a:rPr lang="en-US" dirty="0" smtClean="0"/>
              <a:t> du pic , on </a:t>
            </a:r>
            <a:r>
              <a:rPr lang="en-US" dirty="0" err="1" smtClean="0"/>
              <a:t>n’a</a:t>
            </a:r>
            <a:r>
              <a:rPr lang="en-US" dirty="0"/>
              <a:t> utilisé </a:t>
            </a:r>
            <a:r>
              <a:rPr lang="en-US" dirty="0" smtClean="0"/>
              <a:t>que la </a:t>
            </a:r>
            <a:r>
              <a:rPr lang="en-US" dirty="0" err="1" smtClean="0"/>
              <a:t>moitie</a:t>
            </a:r>
            <a:r>
              <a:rPr lang="en-US" dirty="0" smtClean="0"/>
              <a:t> D4,D5,D6 et D7 en </a:t>
            </a:r>
            <a:r>
              <a:rPr lang="en-US" dirty="0" err="1" smtClean="0"/>
              <a:t>leurs</a:t>
            </a:r>
            <a:r>
              <a:rPr lang="en-US" dirty="0" smtClean="0"/>
              <a:t> </a:t>
            </a:r>
            <a:r>
              <a:rPr lang="en-US" dirty="0" err="1" smtClean="0"/>
              <a:t>liant</a:t>
            </a:r>
            <a:r>
              <a:rPr lang="en-US" dirty="0" smtClean="0"/>
              <a:t> </a:t>
            </a:r>
            <a:r>
              <a:rPr lang="en-US" dirty="0" err="1" smtClean="0"/>
              <a:t>respectivement</a:t>
            </a:r>
            <a:r>
              <a:rPr lang="en-US" dirty="0"/>
              <a:t> à </a:t>
            </a:r>
            <a:r>
              <a:rPr lang="en-US" dirty="0" smtClean="0"/>
              <a:t>RB0,RB1,RB2 et RB3 et </a:t>
            </a:r>
            <a:r>
              <a:rPr lang="en-US" dirty="0" err="1" smtClean="0"/>
              <a:t>ce</a:t>
            </a:r>
            <a:r>
              <a:rPr lang="en-US" dirty="0" smtClean="0"/>
              <a:t> car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assez</a:t>
            </a:r>
            <a:r>
              <a:rPr lang="en-US" dirty="0" smtClean="0"/>
              <a:t> </a:t>
            </a:r>
            <a:r>
              <a:rPr lang="en-US" dirty="0" err="1" smtClean="0"/>
              <a:t>suffisant</a:t>
            </a:r>
            <a:r>
              <a:rPr lang="en-US" dirty="0" smtClean="0"/>
              <a:t> . Les </a:t>
            </a:r>
            <a:r>
              <a:rPr lang="en-US" dirty="0" err="1" smtClean="0"/>
              <a:t>autres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/>
              <a:t> </a:t>
            </a:r>
            <a:r>
              <a:rPr lang="en-US" dirty="0" err="1"/>
              <a:t>liés</a:t>
            </a:r>
            <a:r>
              <a:rPr lang="en-US" dirty="0"/>
              <a:t> à </a:t>
            </a:r>
            <a:r>
              <a:rPr lang="en-US" dirty="0" smtClean="0"/>
              <a:t>la masse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705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73050"/>
            <a:ext cx="9404723" cy="1400530"/>
          </a:xfrm>
        </p:spPr>
        <p:txBody>
          <a:bodyPr/>
          <a:lstStyle/>
          <a:p>
            <a:r>
              <a:rPr lang="en-US" sz="3600" dirty="0" smtClean="0"/>
              <a:t>Fiche technique du diviseur de tension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/>
              <a:t>Schéma</a:t>
            </a:r>
            <a:r>
              <a:rPr lang="en-US" sz="2000" b="1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598" y="2940245"/>
            <a:ext cx="4657420" cy="297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3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368</TotalTime>
  <Words>745</Words>
  <Application>Microsoft Office PowerPoint</Application>
  <PresentationFormat>Grand écran</PresentationFormat>
  <Paragraphs>94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Bodoni MT Black</vt:lpstr>
      <vt:lpstr>Calibri</vt:lpstr>
      <vt:lpstr>Century Gothic</vt:lpstr>
      <vt:lpstr>Tahoma</vt:lpstr>
      <vt:lpstr>Wingdings 3</vt:lpstr>
      <vt:lpstr>Wisp</vt:lpstr>
      <vt:lpstr>RAPPORT DE projet1  :  pic16F877</vt:lpstr>
      <vt:lpstr>Axes de rapport</vt:lpstr>
      <vt:lpstr>Le montage utilisé pour la réalisation du projet</vt:lpstr>
      <vt:lpstr>Le montage utilisé pour la réalisation du projet</vt:lpstr>
      <vt:lpstr>Le montage utilisé pour la réalisation du projet</vt:lpstr>
      <vt:lpstr>Le montage utilisé pour la réalisation du projet</vt:lpstr>
      <vt:lpstr>Le montage utilisé pour la réalisation du projet</vt:lpstr>
      <vt:lpstr>Le montage utilisé pour la réalisation du projet</vt:lpstr>
      <vt:lpstr>Fiche technique du diviseur de tension</vt:lpstr>
      <vt:lpstr>Fiche technique du diviseur de tension</vt:lpstr>
      <vt:lpstr>Fiche technique du diviseur de tension</vt:lpstr>
      <vt:lpstr>Partie code :</vt:lpstr>
      <vt:lpstr>Présentation PowerPoint</vt:lpstr>
      <vt:lpstr>Présentation PowerPoint</vt:lpstr>
      <vt:lpstr>Fonction d’avertissement</vt:lpstr>
      <vt:lpstr>FIN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Fiche technique du diviseur de tension</dc:title>
  <dc:creator>AB</dc:creator>
  <cp:lastModifiedBy>ZAKARIA BOUACHTALA</cp:lastModifiedBy>
  <cp:revision>26</cp:revision>
  <dcterms:created xsi:type="dcterms:W3CDTF">2020-06-19T19:37:51Z</dcterms:created>
  <dcterms:modified xsi:type="dcterms:W3CDTF">2021-01-11T23:54:51Z</dcterms:modified>
</cp:coreProperties>
</file>