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embeddedFontLst>
    <p:embeddedFont>
      <p:font typeface="Poppins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Poppins SemiBold" charset="0"/>
      <p:regular r:id="rId27"/>
      <p:bold r:id="rId28"/>
      <p:italic r:id="rId29"/>
      <p:boldItalic r:id="rId30"/>
    </p:embeddedFont>
    <p:embeddedFont>
      <p:font typeface="Poppins Light" charset="0"/>
      <p:regular r:id="rId31"/>
      <p:bold r:id="rId32"/>
      <p:italic r:id="rId33"/>
      <p:boldItalic r:id="rId34"/>
    </p:embeddedFont>
    <p:embeddedFont>
      <p:font typeface="Aharoni" pitchFamily="2" charset="-79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66">
          <p15:clr>
            <a:srgbClr val="9AA0A6"/>
          </p15:clr>
        </p15:guide>
        <p15:guide id="2" pos="455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1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0154B3-0F6A-42C1-ABF5-D63E272B3B75}">
  <a:tblStyle styleId="{9D0154B3-0F6A-42C1-ABF5-D63E272B3B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28" autoAdjust="0"/>
  </p:normalViewPr>
  <p:slideViewPr>
    <p:cSldViewPr snapToGrid="0">
      <p:cViewPr>
        <p:scale>
          <a:sx n="122" d="100"/>
          <a:sy n="122" d="100"/>
        </p:scale>
        <p:origin x="-444" y="360"/>
      </p:cViewPr>
      <p:guideLst>
        <p:guide orient="horz" pos="466"/>
        <p:guide orient="horz" pos="174"/>
        <p:guide pos="455"/>
        <p:guide pos="5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640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4" name="Google Shape;11494;gbfa63c2aa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5" name="Google Shape;11495;gbfa63c2aa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5" name="Google Shape;12445;ga5475f15f3_2_3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6" name="Google Shape;12446;ga5475f15f3_2_3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7"/>
          <p:cNvSpPr txBox="1">
            <a:spLocks noGrp="1"/>
          </p:cNvSpPr>
          <p:nvPr>
            <p:ph type="body" idx="1"/>
          </p:nvPr>
        </p:nvSpPr>
        <p:spPr>
          <a:xfrm>
            <a:off x="3190775" y="3172975"/>
            <a:ext cx="27627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58" name="Google Shape;2558;p7"/>
          <p:cNvSpPr/>
          <p:nvPr/>
        </p:nvSpPr>
        <p:spPr>
          <a:xfrm>
            <a:off x="-152400" y="-56425"/>
            <a:ext cx="1712100" cy="51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7"/>
          <p:cNvSpPr/>
          <p:nvPr/>
        </p:nvSpPr>
        <p:spPr>
          <a:xfrm rot="10800000">
            <a:off x="-543631" y="3847067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7"/>
          <p:cNvSpPr/>
          <p:nvPr/>
        </p:nvSpPr>
        <p:spPr>
          <a:xfrm rot="10800000">
            <a:off x="-581096" y="3410024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7"/>
          <p:cNvSpPr/>
          <p:nvPr/>
        </p:nvSpPr>
        <p:spPr>
          <a:xfrm rot="10800000">
            <a:off x="27195" y="3702053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2" name="Google Shape;2562;p7"/>
          <p:cNvGrpSpPr/>
          <p:nvPr/>
        </p:nvGrpSpPr>
        <p:grpSpPr>
          <a:xfrm rot="10800000">
            <a:off x="917904" y="2836990"/>
            <a:ext cx="274836" cy="1611920"/>
            <a:chOff x="4769975" y="2151700"/>
            <a:chExt cx="149100" cy="874475"/>
          </a:xfrm>
        </p:grpSpPr>
        <p:sp>
          <p:nvSpPr>
            <p:cNvPr id="2563" name="Google Shape;2563;p7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6" name="Google Shape;2596;p7"/>
          <p:cNvSpPr/>
          <p:nvPr/>
        </p:nvSpPr>
        <p:spPr>
          <a:xfrm rot="10800000">
            <a:off x="-1096900" y="118401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7"/>
          <p:cNvSpPr/>
          <p:nvPr/>
        </p:nvSpPr>
        <p:spPr>
          <a:xfrm rot="10800000">
            <a:off x="-1130952" y="1170377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7"/>
          <p:cNvSpPr/>
          <p:nvPr/>
        </p:nvSpPr>
        <p:spPr>
          <a:xfrm rot="10800000">
            <a:off x="-793168" y="1487749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9" name="Google Shape;2599;p7"/>
          <p:cNvGrpSpPr/>
          <p:nvPr/>
        </p:nvGrpSpPr>
        <p:grpSpPr>
          <a:xfrm rot="10800000">
            <a:off x="-717753" y="1564574"/>
            <a:ext cx="1299260" cy="1296418"/>
            <a:chOff x="6378300" y="2596400"/>
            <a:chExt cx="754375" cy="752725"/>
          </a:xfrm>
        </p:grpSpPr>
        <p:sp>
          <p:nvSpPr>
            <p:cNvPr id="2600" name="Google Shape;2600;p7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2" name="Google Shape;2782;p7"/>
          <p:cNvSpPr/>
          <p:nvPr/>
        </p:nvSpPr>
        <p:spPr>
          <a:xfrm rot="10800000">
            <a:off x="305260" y="80630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7"/>
          <p:cNvSpPr/>
          <p:nvPr/>
        </p:nvSpPr>
        <p:spPr>
          <a:xfrm>
            <a:off x="171122" y="-4"/>
            <a:ext cx="1299268" cy="1299268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7"/>
          <p:cNvSpPr/>
          <p:nvPr/>
        </p:nvSpPr>
        <p:spPr>
          <a:xfrm>
            <a:off x="7584300" y="-56400"/>
            <a:ext cx="1712100" cy="51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7"/>
          <p:cNvSpPr/>
          <p:nvPr/>
        </p:nvSpPr>
        <p:spPr>
          <a:xfrm>
            <a:off x="8051123" y="4308011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7"/>
          <p:cNvSpPr/>
          <p:nvPr/>
        </p:nvSpPr>
        <p:spPr>
          <a:xfrm>
            <a:off x="7916975" y="417426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7"/>
          <p:cNvSpPr/>
          <p:nvPr/>
        </p:nvSpPr>
        <p:spPr>
          <a:xfrm>
            <a:off x="8569037" y="457271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7"/>
          <p:cNvSpPr/>
          <p:nvPr/>
        </p:nvSpPr>
        <p:spPr>
          <a:xfrm>
            <a:off x="7672300" y="1436614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7"/>
          <p:cNvSpPr/>
          <p:nvPr/>
        </p:nvSpPr>
        <p:spPr>
          <a:xfrm>
            <a:off x="8594997" y="2213741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0" name="Google Shape;2790;p7"/>
          <p:cNvGrpSpPr/>
          <p:nvPr/>
        </p:nvGrpSpPr>
        <p:grpSpPr>
          <a:xfrm>
            <a:off x="8552455" y="2981231"/>
            <a:ext cx="1019815" cy="944312"/>
            <a:chOff x="2113525" y="2880575"/>
            <a:chExt cx="609500" cy="564375"/>
          </a:xfrm>
        </p:grpSpPr>
        <p:sp>
          <p:nvSpPr>
            <p:cNvPr id="2791" name="Google Shape;2791;p7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7"/>
          <p:cNvGrpSpPr/>
          <p:nvPr/>
        </p:nvGrpSpPr>
        <p:grpSpPr>
          <a:xfrm>
            <a:off x="8098774" y="1820192"/>
            <a:ext cx="349968" cy="2052568"/>
            <a:chOff x="1037125" y="2236325"/>
            <a:chExt cx="149100" cy="874475"/>
          </a:xfrm>
        </p:grpSpPr>
        <p:sp>
          <p:nvSpPr>
            <p:cNvPr id="2796" name="Google Shape;2796;p7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2" name="Google Shape;2832;p7"/>
          <p:cNvSpPr/>
          <p:nvPr/>
        </p:nvSpPr>
        <p:spPr>
          <a:xfrm>
            <a:off x="8143950" y="-429927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7"/>
          <p:cNvSpPr/>
          <p:nvPr/>
        </p:nvSpPr>
        <p:spPr>
          <a:xfrm>
            <a:off x="8408325" y="-447242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7"/>
          <p:cNvGrpSpPr/>
          <p:nvPr/>
        </p:nvGrpSpPr>
        <p:grpSpPr>
          <a:xfrm>
            <a:off x="8471164" y="-89812"/>
            <a:ext cx="1236640" cy="1210852"/>
            <a:chOff x="236475" y="527300"/>
            <a:chExt cx="1124525" cy="1101075"/>
          </a:xfrm>
        </p:grpSpPr>
        <p:sp>
          <p:nvSpPr>
            <p:cNvPr id="2835" name="Google Shape;2835;p7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9" name="Google Shape;3569;p7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0"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14"/>
          <p:cNvSpPr txBox="1">
            <a:spLocks noGrp="1"/>
          </p:cNvSpPr>
          <p:nvPr>
            <p:ph type="title" hasCustomPrompt="1"/>
          </p:nvPr>
        </p:nvSpPr>
        <p:spPr>
          <a:xfrm>
            <a:off x="3365300" y="90389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3" name="Google Shape;3603;p14"/>
          <p:cNvSpPr txBox="1">
            <a:spLocks noGrp="1"/>
          </p:cNvSpPr>
          <p:nvPr>
            <p:ph type="title" idx="2" hasCustomPrompt="1"/>
          </p:nvPr>
        </p:nvSpPr>
        <p:spPr>
          <a:xfrm>
            <a:off x="3365300" y="193136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4" name="Google Shape;3604;p14"/>
          <p:cNvSpPr txBox="1">
            <a:spLocks noGrp="1"/>
          </p:cNvSpPr>
          <p:nvPr>
            <p:ph type="title" idx="3" hasCustomPrompt="1"/>
          </p:nvPr>
        </p:nvSpPr>
        <p:spPr>
          <a:xfrm>
            <a:off x="3365300" y="295884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5" name="Google Shape;3605;p14"/>
          <p:cNvSpPr txBox="1">
            <a:spLocks noGrp="1"/>
          </p:cNvSpPr>
          <p:nvPr>
            <p:ph type="title" idx="4"/>
          </p:nvPr>
        </p:nvSpPr>
        <p:spPr>
          <a:xfrm>
            <a:off x="4907350" y="5726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6" name="Google Shape;3606;p14"/>
          <p:cNvSpPr txBox="1">
            <a:spLocks noGrp="1"/>
          </p:cNvSpPr>
          <p:nvPr>
            <p:ph type="subTitle" idx="1"/>
          </p:nvPr>
        </p:nvSpPr>
        <p:spPr>
          <a:xfrm>
            <a:off x="4907575" y="9349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7" name="Google Shape;3607;p14"/>
          <p:cNvSpPr txBox="1">
            <a:spLocks noGrp="1"/>
          </p:cNvSpPr>
          <p:nvPr>
            <p:ph type="title" idx="5"/>
          </p:nvPr>
        </p:nvSpPr>
        <p:spPr>
          <a:xfrm>
            <a:off x="4907350" y="16120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8" name="Google Shape;3608;p14"/>
          <p:cNvSpPr txBox="1">
            <a:spLocks noGrp="1"/>
          </p:cNvSpPr>
          <p:nvPr>
            <p:ph type="subTitle" idx="6"/>
          </p:nvPr>
        </p:nvSpPr>
        <p:spPr>
          <a:xfrm>
            <a:off x="4907575" y="19743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9" name="Google Shape;3609;p14"/>
          <p:cNvSpPr txBox="1">
            <a:spLocks noGrp="1"/>
          </p:cNvSpPr>
          <p:nvPr>
            <p:ph type="title" idx="7"/>
          </p:nvPr>
        </p:nvSpPr>
        <p:spPr>
          <a:xfrm>
            <a:off x="4907350" y="2639530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10" name="Google Shape;3610;p14"/>
          <p:cNvSpPr txBox="1">
            <a:spLocks noGrp="1"/>
          </p:cNvSpPr>
          <p:nvPr>
            <p:ph type="subTitle" idx="8"/>
          </p:nvPr>
        </p:nvSpPr>
        <p:spPr>
          <a:xfrm>
            <a:off x="4907575" y="3001865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1" name="Google Shape;3611;p14"/>
          <p:cNvSpPr txBox="1">
            <a:spLocks noGrp="1"/>
          </p:cNvSpPr>
          <p:nvPr>
            <p:ph type="title" idx="9" hasCustomPrompt="1"/>
          </p:nvPr>
        </p:nvSpPr>
        <p:spPr>
          <a:xfrm>
            <a:off x="3365300" y="398631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12" name="Google Shape;3612;p14"/>
          <p:cNvSpPr txBox="1">
            <a:spLocks noGrp="1"/>
          </p:cNvSpPr>
          <p:nvPr>
            <p:ph type="title" idx="13"/>
          </p:nvPr>
        </p:nvSpPr>
        <p:spPr>
          <a:xfrm>
            <a:off x="4907350" y="366700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13" name="Google Shape;3613;p14"/>
          <p:cNvSpPr txBox="1">
            <a:spLocks noGrp="1"/>
          </p:cNvSpPr>
          <p:nvPr>
            <p:ph type="subTitle" idx="14"/>
          </p:nvPr>
        </p:nvSpPr>
        <p:spPr>
          <a:xfrm>
            <a:off x="4907575" y="4029340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2711940" y="1313111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 smtClean="0"/>
              <a:t>M</a:t>
            </a:r>
            <a:r>
              <a:rPr lang="en" dirty="0" smtClean="0"/>
              <a:t>ini projet </a:t>
            </a:r>
            <a:br>
              <a:rPr lang="en" dirty="0" smtClean="0"/>
            </a:br>
            <a:r>
              <a:rPr lang="en" dirty="0" smtClean="0"/>
              <a:t>structure de </a:t>
            </a:r>
            <a:r>
              <a:rPr lang="en" dirty="0" smtClean="0"/>
              <a:t>donn</a:t>
            </a:r>
            <a:r>
              <a:rPr lang="en-GB" dirty="0"/>
              <a:t>é</a:t>
            </a:r>
            <a:r>
              <a:rPr lang="en" dirty="0" smtClean="0"/>
              <a:t>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19" name="Google Shape;11419;p52"/>
          <p:cNvSpPr txBox="1">
            <a:spLocks noGrp="1"/>
          </p:cNvSpPr>
          <p:nvPr>
            <p:ph type="subTitle" idx="1"/>
          </p:nvPr>
        </p:nvSpPr>
        <p:spPr>
          <a:xfrm>
            <a:off x="1700775" y="2761523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</a:t>
            </a:r>
            <a:r>
              <a:rPr lang="en" dirty="0" smtClean="0"/>
              <a:t>estion d’une bibliotheque 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2446216" y="3438769"/>
            <a:ext cx="36295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Realis</a:t>
            </a:r>
            <a:r>
              <a:rPr lang="en-GB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é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par : </a:t>
            </a:r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zakaria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achmaoui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                       </a:t>
            </a:r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othmane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alami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merrouni</a:t>
            </a:r>
            <a:endParaRPr lang="en-GB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Encadré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par 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: </a:t>
            </a:r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</a:t>
            </a:r>
            <a:r>
              <a:rPr lang="en-GB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sadqi</a:t>
            </a:r>
            <a:endParaRPr lang="fr-FR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99138" y="477912"/>
            <a:ext cx="16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17785" y="171938"/>
            <a:ext cx="5713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Conception des Fonctions</a:t>
            </a:r>
          </a:p>
          <a:p>
            <a:r>
              <a:rPr lang="fr-FR" dirty="0"/>
              <a:t>Pour réaliser les opérations de la bibliothèque, nous avons défini plusieurs </a:t>
            </a:r>
            <a:r>
              <a:rPr lang="fr-FR" dirty="0" smtClean="0"/>
              <a:t>fonctions : 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42831" y="1203569"/>
            <a:ext cx="52363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 Fonction </a:t>
            </a:r>
            <a:r>
              <a:rPr lang="fr-FR" b="1" dirty="0" err="1"/>
              <a:t>creerLivre</a:t>
            </a:r>
            <a:endParaRPr lang="fr-FR" b="1" dirty="0"/>
          </a:p>
          <a:p>
            <a:r>
              <a:rPr lang="fr-FR" dirty="0"/>
              <a:t>Cette fonction crée un nouveau livre avec les informations fournies et retourne un pointeur vers ce livre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Livre* </a:t>
            </a:r>
            <a:r>
              <a:rPr lang="fr-FR" dirty="0" err="1"/>
              <a:t>creerLivre</a:t>
            </a:r>
            <a:r>
              <a:rPr lang="fr-FR" dirty="0"/>
              <a:t>(char* titre, char* auteur,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anneePublication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prix) {</a:t>
            </a:r>
          </a:p>
          <a:p>
            <a:r>
              <a:rPr lang="fr-FR" dirty="0"/>
              <a:t>    Livre* </a:t>
            </a:r>
            <a:r>
              <a:rPr lang="fr-FR" dirty="0" err="1"/>
              <a:t>nouveauLivre</a:t>
            </a:r>
            <a:r>
              <a:rPr lang="fr-FR" dirty="0"/>
              <a:t> = (Livre*) </a:t>
            </a:r>
            <a:r>
              <a:rPr lang="fr-FR" dirty="0" err="1"/>
              <a:t>malloc</a:t>
            </a:r>
            <a:r>
              <a:rPr lang="fr-FR" dirty="0"/>
              <a:t>(</a:t>
            </a:r>
            <a:r>
              <a:rPr lang="fr-FR" dirty="0" err="1"/>
              <a:t>sizeof</a:t>
            </a:r>
            <a:r>
              <a:rPr lang="fr-FR" dirty="0"/>
              <a:t>(Livre));</a:t>
            </a:r>
          </a:p>
          <a:p>
            <a:r>
              <a:rPr lang="fr-FR" dirty="0"/>
              <a:t>    </a:t>
            </a:r>
            <a:r>
              <a:rPr lang="fr-FR" dirty="0" err="1"/>
              <a:t>strcpy</a:t>
            </a:r>
            <a:r>
              <a:rPr lang="fr-FR" dirty="0"/>
              <a:t>(</a:t>
            </a:r>
            <a:r>
              <a:rPr lang="fr-FR" dirty="0" err="1"/>
              <a:t>nouveauLivre</a:t>
            </a:r>
            <a:r>
              <a:rPr lang="fr-FR" dirty="0"/>
              <a:t>-&gt;titre, titre);</a:t>
            </a:r>
          </a:p>
          <a:p>
            <a:r>
              <a:rPr lang="fr-FR" dirty="0"/>
              <a:t>    </a:t>
            </a:r>
            <a:r>
              <a:rPr lang="fr-FR" dirty="0" err="1"/>
              <a:t>strcpy</a:t>
            </a:r>
            <a:r>
              <a:rPr lang="fr-FR" dirty="0"/>
              <a:t>(</a:t>
            </a:r>
            <a:r>
              <a:rPr lang="fr-FR" dirty="0" err="1"/>
              <a:t>nouveauLivre</a:t>
            </a:r>
            <a:r>
              <a:rPr lang="fr-FR" dirty="0"/>
              <a:t>-&gt;auteur, auteur);</a:t>
            </a:r>
          </a:p>
          <a:p>
            <a:r>
              <a:rPr lang="fr-FR" dirty="0"/>
              <a:t>    </a:t>
            </a:r>
            <a:r>
              <a:rPr lang="fr-FR" dirty="0" err="1"/>
              <a:t>nouveauLivre</a:t>
            </a:r>
            <a:r>
              <a:rPr lang="fr-FR" dirty="0"/>
              <a:t>-&gt;prix = prix;</a:t>
            </a:r>
          </a:p>
          <a:p>
            <a:r>
              <a:rPr lang="fr-FR" dirty="0"/>
              <a:t>    </a:t>
            </a:r>
            <a:r>
              <a:rPr lang="fr-FR" dirty="0" err="1"/>
              <a:t>nouveauLivre</a:t>
            </a:r>
            <a:r>
              <a:rPr lang="fr-FR" dirty="0"/>
              <a:t>-&gt;</a:t>
            </a:r>
            <a:r>
              <a:rPr lang="fr-FR" dirty="0" err="1"/>
              <a:t>anneePublication</a:t>
            </a:r>
            <a:r>
              <a:rPr lang="fr-FR" dirty="0"/>
              <a:t> = </a:t>
            </a:r>
            <a:r>
              <a:rPr lang="fr-FR" dirty="0" err="1"/>
              <a:t>anneePublication</a:t>
            </a:r>
            <a:r>
              <a:rPr lang="fr-FR" dirty="0"/>
              <a:t>;</a:t>
            </a:r>
          </a:p>
          <a:p>
            <a:r>
              <a:rPr lang="fr-FR" dirty="0"/>
              <a:t>    </a:t>
            </a:r>
            <a:r>
              <a:rPr lang="fr-FR" dirty="0" err="1"/>
              <a:t>nouveauLivre</a:t>
            </a:r>
            <a:r>
              <a:rPr lang="fr-FR" dirty="0"/>
              <a:t>-&gt;suivant = NULL;</a:t>
            </a:r>
          </a:p>
          <a:p>
            <a:r>
              <a:rPr lang="fr-FR" dirty="0"/>
              <a:t>    return </a:t>
            </a:r>
            <a:r>
              <a:rPr lang="fr-FR" dirty="0" err="1"/>
              <a:t>nouveauLivre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8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41231" y="140677"/>
            <a:ext cx="5830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2. Fonction </a:t>
            </a:r>
            <a:r>
              <a:rPr lang="fr-FR" b="1" dirty="0" err="1"/>
              <a:t>ajouterLivre</a:t>
            </a:r>
            <a:endParaRPr lang="fr-FR" b="1" dirty="0"/>
          </a:p>
          <a:p>
            <a:r>
              <a:rPr lang="fr-FR" dirty="0"/>
              <a:t>Cette fonction ajoute un livre à la bibliothèque en le plaçant au début de la liste chaînée.</a:t>
            </a:r>
          </a:p>
          <a:p>
            <a:endParaRPr lang="en-GB" dirty="0" smtClean="0"/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ajouterLivre</a:t>
            </a:r>
            <a:r>
              <a:rPr lang="fr-FR" dirty="0"/>
              <a:t>(</a:t>
            </a:r>
            <a:r>
              <a:rPr lang="fr-FR" dirty="0" err="1"/>
              <a:t>Bibliotheque</a:t>
            </a:r>
            <a:r>
              <a:rPr lang="fr-FR" dirty="0"/>
              <a:t>* biblio, Livre* livre) {</a:t>
            </a:r>
          </a:p>
          <a:p>
            <a:r>
              <a:rPr lang="fr-FR" dirty="0"/>
              <a:t>    livre-&gt;suivant = biblio-&gt;</a:t>
            </a:r>
            <a:r>
              <a:rPr lang="fr-FR" dirty="0" err="1"/>
              <a:t>tete</a:t>
            </a:r>
            <a:r>
              <a:rPr lang="fr-FR" dirty="0"/>
              <a:t>;</a:t>
            </a:r>
          </a:p>
          <a:p>
            <a:r>
              <a:rPr lang="fr-FR" dirty="0"/>
              <a:t>    biblio-&gt;</a:t>
            </a:r>
            <a:r>
              <a:rPr lang="fr-FR" dirty="0" err="1"/>
              <a:t>tete</a:t>
            </a:r>
            <a:r>
              <a:rPr lang="fr-FR" dirty="0"/>
              <a:t> = livre;</a:t>
            </a:r>
          </a:p>
          <a:p>
            <a:r>
              <a:rPr lang="fr-FR" dirty="0"/>
              <a:t>    biblio-&gt;</a:t>
            </a:r>
            <a:r>
              <a:rPr lang="fr-FR" dirty="0" err="1"/>
              <a:t>nbLivres</a:t>
            </a:r>
            <a:r>
              <a:rPr lang="fr-FR" dirty="0"/>
              <a:t>++;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06061" y="2152188"/>
            <a:ext cx="5900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3. Fonction </a:t>
            </a:r>
            <a:r>
              <a:rPr lang="fr-FR" b="1" dirty="0" err="1"/>
              <a:t>afficherBibliotheque</a:t>
            </a:r>
            <a:endParaRPr lang="fr-FR" b="1" dirty="0"/>
          </a:p>
          <a:p>
            <a:r>
              <a:rPr lang="fr-FR" dirty="0"/>
              <a:t>Cette fonction parcourt la liste des livres dans la bibliothèque et affiche les informations de chaque livre.</a:t>
            </a:r>
          </a:p>
          <a:p>
            <a:endParaRPr lang="en-GB" dirty="0" smtClean="0"/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afficherBibliotheque</a:t>
            </a:r>
            <a:r>
              <a:rPr lang="fr-FR" dirty="0"/>
              <a:t>(</a:t>
            </a:r>
            <a:r>
              <a:rPr lang="fr-FR" dirty="0" err="1"/>
              <a:t>Bibliotheque</a:t>
            </a:r>
            <a:r>
              <a:rPr lang="fr-FR" dirty="0"/>
              <a:t>* biblio) {</a:t>
            </a:r>
          </a:p>
          <a:p>
            <a:r>
              <a:rPr lang="fr-FR" dirty="0"/>
              <a:t>    Livre* courant = biblio-&gt;</a:t>
            </a:r>
            <a:r>
              <a:rPr lang="fr-FR" dirty="0" err="1"/>
              <a:t>tete</a:t>
            </a:r>
            <a:r>
              <a:rPr lang="fr-FR" dirty="0"/>
              <a:t>;</a:t>
            </a:r>
          </a:p>
          <a:p>
            <a:r>
              <a:rPr lang="fr-FR" dirty="0"/>
              <a:t>    </a:t>
            </a:r>
            <a:r>
              <a:rPr lang="fr-FR" dirty="0" err="1"/>
              <a:t>while</a:t>
            </a:r>
            <a:r>
              <a:rPr lang="fr-FR" dirty="0"/>
              <a:t> (courant != NULL) {</a:t>
            </a:r>
          </a:p>
          <a:p>
            <a:r>
              <a:rPr lang="fr-FR" dirty="0"/>
              <a:t>        </a:t>
            </a:r>
            <a:r>
              <a:rPr lang="fr-FR" dirty="0" err="1"/>
              <a:t>printf</a:t>
            </a:r>
            <a:r>
              <a:rPr lang="fr-FR" dirty="0"/>
              <a:t>("Titre: %s, Auteur: %s, Année de Publication: %d , Prix : %d \n", courant-&gt;titre, courant-&gt;auteur, courant-&gt;</a:t>
            </a:r>
            <a:r>
              <a:rPr lang="fr-FR" dirty="0" err="1"/>
              <a:t>anneePublication</a:t>
            </a:r>
            <a:r>
              <a:rPr lang="fr-FR" dirty="0"/>
              <a:t> , courant-&gt;prix);</a:t>
            </a:r>
          </a:p>
          <a:p>
            <a:r>
              <a:rPr lang="fr-FR" dirty="0"/>
              <a:t>        courant = courant-&gt;suivant;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56862" y="132862"/>
            <a:ext cx="58380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4. Fonction </a:t>
            </a:r>
            <a:r>
              <a:rPr lang="fr-FR" b="1" dirty="0" err="1"/>
              <a:t>initPile</a:t>
            </a:r>
            <a:endParaRPr lang="fr-FR" b="1" dirty="0"/>
          </a:p>
          <a:p>
            <a:r>
              <a:rPr lang="fr-FR" dirty="0"/>
              <a:t>Cette fonction initialise une pile en définissant le sommet à NULL.</a:t>
            </a:r>
          </a:p>
          <a:p>
            <a:endParaRPr lang="en-GB" dirty="0" smtClean="0"/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initPile</a:t>
            </a:r>
            <a:r>
              <a:rPr lang="fr-FR" dirty="0"/>
              <a:t>(Pile* pile) {</a:t>
            </a:r>
          </a:p>
          <a:p>
            <a:r>
              <a:rPr lang="fr-FR" dirty="0"/>
              <a:t>    pile-&gt;sommet = NULL;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42831" y="1797538"/>
            <a:ext cx="5752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5. Fonction empiler</a:t>
            </a:r>
          </a:p>
          <a:p>
            <a:r>
              <a:rPr lang="fr-FR" dirty="0"/>
              <a:t>Cette fonction ajoute un livre au sommet de la pile.</a:t>
            </a:r>
          </a:p>
          <a:p>
            <a:endParaRPr lang="en-GB" dirty="0"/>
          </a:p>
          <a:p>
            <a:r>
              <a:rPr lang="fr-FR" dirty="0" err="1"/>
              <a:t>void</a:t>
            </a:r>
            <a:r>
              <a:rPr lang="fr-FR" dirty="0"/>
              <a:t> empiler(Pile* pile, Livre* livre) {</a:t>
            </a:r>
          </a:p>
          <a:p>
            <a:r>
              <a:rPr lang="fr-FR" dirty="0"/>
              <a:t>    livre-&gt;suivant = pile-&gt;sommet;</a:t>
            </a:r>
          </a:p>
          <a:p>
            <a:r>
              <a:rPr lang="fr-FR" dirty="0"/>
              <a:t>    pile-&gt;sommet = livre;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602155" y="140677"/>
            <a:ext cx="5845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6. Fonction </a:t>
            </a:r>
            <a:r>
              <a:rPr lang="fr-FR" b="1" dirty="0" err="1"/>
              <a:t>depiler</a:t>
            </a:r>
            <a:endParaRPr lang="fr-FR" b="1" dirty="0"/>
          </a:p>
          <a:p>
            <a:r>
              <a:rPr lang="fr-FR" dirty="0"/>
              <a:t>Cette fonction enlève et retourne le livre au sommet de la pile. Si la pile est vide, elle affiche un message d'erreur.</a:t>
            </a:r>
          </a:p>
          <a:p>
            <a:endParaRPr lang="en-GB" dirty="0" smtClean="0"/>
          </a:p>
          <a:p>
            <a:r>
              <a:rPr lang="fr-FR" dirty="0"/>
              <a:t>Livre* </a:t>
            </a:r>
            <a:r>
              <a:rPr lang="fr-FR" dirty="0" err="1"/>
              <a:t>depiler</a:t>
            </a:r>
            <a:r>
              <a:rPr lang="fr-FR" dirty="0"/>
              <a:t>(Pile* pile) {</a:t>
            </a:r>
          </a:p>
          <a:p>
            <a:r>
              <a:rPr lang="fr-FR" dirty="0"/>
              <a:t>    if (pile-&gt;sommet == NULL) {</a:t>
            </a:r>
          </a:p>
          <a:p>
            <a:r>
              <a:rPr lang="fr-FR" dirty="0"/>
              <a:t>        </a:t>
            </a:r>
            <a:r>
              <a:rPr lang="fr-FR" dirty="0" err="1"/>
              <a:t>printf</a:t>
            </a:r>
            <a:r>
              <a:rPr lang="fr-FR" dirty="0"/>
              <a:t>("La pile est vide\n");</a:t>
            </a:r>
          </a:p>
          <a:p>
            <a:r>
              <a:rPr lang="fr-FR" dirty="0"/>
              <a:t>        return NULL;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    Livre* livre = pile-&gt;sommet;</a:t>
            </a:r>
          </a:p>
          <a:p>
            <a:r>
              <a:rPr lang="fr-FR" dirty="0"/>
              <a:t>    pile-&gt;sommet = pile-&gt;sommet-&gt;suivant;</a:t>
            </a:r>
          </a:p>
          <a:p>
            <a:r>
              <a:rPr lang="fr-FR" dirty="0"/>
              <a:t>    return livre;</a:t>
            </a:r>
          </a:p>
          <a:p>
            <a:r>
              <a:rPr lang="fr-FR" dirty="0"/>
              <a:t>}</a:t>
            </a:r>
          </a:p>
          <a:p>
            <a:endParaRPr lang="en-GB" dirty="0" smtClean="0"/>
          </a:p>
          <a:p>
            <a:r>
              <a:rPr lang="fr-FR" b="1" dirty="0"/>
              <a:t>7. Fonction </a:t>
            </a:r>
            <a:r>
              <a:rPr lang="fr-FR" b="1" dirty="0" err="1"/>
              <a:t>initFile</a:t>
            </a:r>
            <a:endParaRPr lang="fr-FR" b="1" dirty="0"/>
          </a:p>
          <a:p>
            <a:r>
              <a:rPr lang="fr-FR" dirty="0"/>
              <a:t>Cette fonction initialise une file en définissant les pointeurs avant et arrière à NULL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en-GB" dirty="0"/>
              <a:t>void </a:t>
            </a:r>
            <a:r>
              <a:rPr lang="en-GB" dirty="0" err="1"/>
              <a:t>initFile</a:t>
            </a:r>
            <a:r>
              <a:rPr lang="en-GB" dirty="0"/>
              <a:t>(File* file) {</a:t>
            </a:r>
          </a:p>
          <a:p>
            <a:r>
              <a:rPr lang="en-GB" dirty="0"/>
              <a:t>    file-&gt;</a:t>
            </a:r>
            <a:r>
              <a:rPr lang="en-GB" dirty="0" err="1"/>
              <a:t>avant</a:t>
            </a:r>
            <a:r>
              <a:rPr lang="en-GB" dirty="0"/>
              <a:t> = NULL;</a:t>
            </a:r>
          </a:p>
          <a:p>
            <a:r>
              <a:rPr lang="en-GB" dirty="0"/>
              <a:t>    file-&gt;</a:t>
            </a:r>
            <a:r>
              <a:rPr lang="en-GB" dirty="0" err="1"/>
              <a:t>arriere</a:t>
            </a:r>
            <a:r>
              <a:rPr lang="en-GB" dirty="0"/>
              <a:t> = NULL;</a:t>
            </a:r>
          </a:p>
          <a:p>
            <a:r>
              <a:rPr lang="en-GB" dirty="0"/>
              <a:t>}</a:t>
            </a:r>
          </a:p>
          <a:p>
            <a:endParaRPr lang="en-GB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602154" y="211015"/>
            <a:ext cx="59240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8. Fonction enfiler</a:t>
            </a:r>
          </a:p>
          <a:p>
            <a:r>
              <a:rPr lang="fr-FR" dirty="0"/>
              <a:t>Cette fonction ajoute un livre à l'arrière de la file.</a:t>
            </a:r>
          </a:p>
          <a:p>
            <a:endParaRPr lang="en-GB" dirty="0" smtClean="0"/>
          </a:p>
          <a:p>
            <a:r>
              <a:rPr lang="en-GB" dirty="0"/>
              <a:t>void </a:t>
            </a:r>
            <a:r>
              <a:rPr lang="en-GB" dirty="0" err="1"/>
              <a:t>enfiler</a:t>
            </a:r>
            <a:r>
              <a:rPr lang="en-GB" dirty="0"/>
              <a:t>(File* file, </a:t>
            </a:r>
            <a:r>
              <a:rPr lang="en-GB" dirty="0" err="1"/>
              <a:t>Livre</a:t>
            </a:r>
            <a:r>
              <a:rPr lang="en-GB" dirty="0"/>
              <a:t>* </a:t>
            </a:r>
            <a:r>
              <a:rPr lang="en-GB" dirty="0" err="1"/>
              <a:t>livre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livre</a:t>
            </a:r>
            <a:r>
              <a:rPr lang="en-GB" dirty="0"/>
              <a:t>-&gt;</a:t>
            </a:r>
            <a:r>
              <a:rPr lang="en-GB" dirty="0" err="1"/>
              <a:t>suivant</a:t>
            </a:r>
            <a:r>
              <a:rPr lang="en-GB" dirty="0"/>
              <a:t> = NULL;</a:t>
            </a:r>
          </a:p>
          <a:p>
            <a:r>
              <a:rPr lang="en-GB" dirty="0"/>
              <a:t>    if (file-&gt;</a:t>
            </a:r>
            <a:r>
              <a:rPr lang="en-GB" dirty="0" err="1"/>
              <a:t>arriere</a:t>
            </a:r>
            <a:r>
              <a:rPr lang="en-GB" dirty="0"/>
              <a:t> == NULL) {</a:t>
            </a:r>
          </a:p>
          <a:p>
            <a:r>
              <a:rPr lang="en-GB" dirty="0"/>
              <a:t>        file-&gt;</a:t>
            </a:r>
            <a:r>
              <a:rPr lang="en-GB" dirty="0" err="1"/>
              <a:t>avant</a:t>
            </a:r>
            <a:r>
              <a:rPr lang="en-GB" dirty="0"/>
              <a:t> = </a:t>
            </a:r>
            <a:r>
              <a:rPr lang="en-GB" dirty="0" err="1"/>
              <a:t>livre</a:t>
            </a:r>
            <a:r>
              <a:rPr lang="en-GB" dirty="0"/>
              <a:t>;</a:t>
            </a:r>
          </a:p>
          <a:p>
            <a:r>
              <a:rPr lang="en-GB" dirty="0"/>
              <a:t>        file-&gt;</a:t>
            </a:r>
            <a:r>
              <a:rPr lang="en-GB" dirty="0" err="1"/>
              <a:t>arriere</a:t>
            </a:r>
            <a:r>
              <a:rPr lang="en-GB" dirty="0"/>
              <a:t> = </a:t>
            </a:r>
            <a:r>
              <a:rPr lang="en-GB" dirty="0" err="1"/>
              <a:t>livre</a:t>
            </a:r>
            <a:r>
              <a:rPr lang="en-GB" dirty="0"/>
              <a:t>;</a:t>
            </a:r>
          </a:p>
          <a:p>
            <a:r>
              <a:rPr lang="en-GB" dirty="0"/>
              <a:t>    } else {</a:t>
            </a:r>
          </a:p>
          <a:p>
            <a:r>
              <a:rPr lang="en-GB" dirty="0"/>
              <a:t>        file-&gt;</a:t>
            </a:r>
            <a:r>
              <a:rPr lang="en-GB" dirty="0" err="1"/>
              <a:t>arriere</a:t>
            </a:r>
            <a:r>
              <a:rPr lang="en-GB" dirty="0"/>
              <a:t>-&gt;</a:t>
            </a:r>
            <a:r>
              <a:rPr lang="en-GB" dirty="0" err="1"/>
              <a:t>suivant</a:t>
            </a:r>
            <a:r>
              <a:rPr lang="en-GB" dirty="0"/>
              <a:t> = </a:t>
            </a:r>
            <a:r>
              <a:rPr lang="en-GB" dirty="0" err="1"/>
              <a:t>livre</a:t>
            </a:r>
            <a:r>
              <a:rPr lang="en-GB" dirty="0"/>
              <a:t>;</a:t>
            </a:r>
          </a:p>
          <a:p>
            <a:r>
              <a:rPr lang="en-GB" dirty="0"/>
              <a:t>        file-&gt;</a:t>
            </a:r>
            <a:r>
              <a:rPr lang="en-GB" dirty="0" err="1"/>
              <a:t>arriere</a:t>
            </a:r>
            <a:r>
              <a:rPr lang="en-GB" dirty="0"/>
              <a:t> = </a:t>
            </a:r>
            <a:r>
              <a:rPr lang="en-GB" dirty="0" err="1"/>
              <a:t>livre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endParaRPr lang="en-GB" dirty="0"/>
          </a:p>
          <a:p>
            <a:r>
              <a:rPr lang="fr-FR" b="1" dirty="0"/>
              <a:t>9. Fonction </a:t>
            </a:r>
            <a:r>
              <a:rPr lang="fr-FR" b="1" dirty="0" err="1"/>
              <a:t>defiler</a:t>
            </a:r>
            <a:endParaRPr lang="fr-FR" b="1" dirty="0"/>
          </a:p>
          <a:p>
            <a:r>
              <a:rPr lang="fr-FR" dirty="0"/>
              <a:t>Cette fonction enlève et retourne le livre à l'avant de la file. Si la file est vide, elle affiche un message d'erreur.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2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41231" y="164123"/>
            <a:ext cx="58693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Livre</a:t>
            </a:r>
            <a:r>
              <a:rPr lang="en-GB" dirty="0"/>
              <a:t>* defiler(File* file) {</a:t>
            </a:r>
          </a:p>
          <a:p>
            <a:r>
              <a:rPr lang="en-GB" dirty="0"/>
              <a:t>    if (file-&gt;</a:t>
            </a:r>
            <a:r>
              <a:rPr lang="en-GB" dirty="0" err="1"/>
              <a:t>avant</a:t>
            </a:r>
            <a:r>
              <a:rPr lang="en-GB" dirty="0"/>
              <a:t> == NULL) {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("La file </a:t>
            </a:r>
            <a:r>
              <a:rPr lang="en-GB" dirty="0" err="1"/>
              <a:t>est</a:t>
            </a:r>
            <a:r>
              <a:rPr lang="en-GB" dirty="0"/>
              <a:t> vide\n");</a:t>
            </a:r>
          </a:p>
          <a:p>
            <a:r>
              <a:rPr lang="en-GB" dirty="0"/>
              <a:t>        return NULL;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Livre</a:t>
            </a:r>
            <a:r>
              <a:rPr lang="en-GB" dirty="0"/>
              <a:t>* </a:t>
            </a:r>
            <a:r>
              <a:rPr lang="en-GB" dirty="0" err="1"/>
              <a:t>livre</a:t>
            </a:r>
            <a:r>
              <a:rPr lang="en-GB" dirty="0"/>
              <a:t> = file-&gt;</a:t>
            </a:r>
            <a:r>
              <a:rPr lang="en-GB" dirty="0" err="1"/>
              <a:t>avant</a:t>
            </a:r>
            <a:r>
              <a:rPr lang="en-GB" dirty="0"/>
              <a:t>;</a:t>
            </a:r>
          </a:p>
          <a:p>
            <a:r>
              <a:rPr lang="en-GB" dirty="0"/>
              <a:t>    file-&gt;</a:t>
            </a:r>
            <a:r>
              <a:rPr lang="en-GB" dirty="0" err="1"/>
              <a:t>avant</a:t>
            </a:r>
            <a:r>
              <a:rPr lang="en-GB" dirty="0"/>
              <a:t> = file-&gt;</a:t>
            </a:r>
            <a:r>
              <a:rPr lang="en-GB" dirty="0" err="1"/>
              <a:t>avant</a:t>
            </a:r>
            <a:r>
              <a:rPr lang="en-GB" dirty="0"/>
              <a:t>-&gt;</a:t>
            </a:r>
            <a:r>
              <a:rPr lang="en-GB" dirty="0" err="1"/>
              <a:t>suivant</a:t>
            </a:r>
            <a:r>
              <a:rPr lang="en-GB" dirty="0"/>
              <a:t>;</a:t>
            </a:r>
          </a:p>
          <a:p>
            <a:r>
              <a:rPr lang="en-GB" dirty="0"/>
              <a:t>    if (file-&gt;</a:t>
            </a:r>
            <a:r>
              <a:rPr lang="en-GB" dirty="0" err="1"/>
              <a:t>avant</a:t>
            </a:r>
            <a:r>
              <a:rPr lang="en-GB" dirty="0"/>
              <a:t> == NULL) {</a:t>
            </a:r>
          </a:p>
          <a:p>
            <a:r>
              <a:rPr lang="en-GB" dirty="0"/>
              <a:t>        file-&gt;</a:t>
            </a:r>
            <a:r>
              <a:rPr lang="en-GB" dirty="0" err="1"/>
              <a:t>arriere</a:t>
            </a:r>
            <a:r>
              <a:rPr lang="en-GB" dirty="0"/>
              <a:t> = NULL;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return </a:t>
            </a:r>
            <a:r>
              <a:rPr lang="en-GB" dirty="0" err="1"/>
              <a:t>livre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r>
              <a:rPr lang="fr-FR" dirty="0">
                <a:latin typeface="Calibri" pitchFamily="34" charset="0"/>
              </a:rPr>
              <a:t>é</a:t>
            </a:r>
            <a:r>
              <a:rPr lang="en-GB" dirty="0" err="1" smtClean="0"/>
              <a:t>monstration</a:t>
            </a:r>
            <a:r>
              <a:rPr lang="en-GB" dirty="0" smtClean="0"/>
              <a:t> </a:t>
            </a:r>
            <a:endParaRPr lang="fr-FR" dirty="0"/>
          </a:p>
        </p:txBody>
      </p:sp>
      <p:grpSp>
        <p:nvGrpSpPr>
          <p:cNvPr id="4" name="Google Shape;12450;p56"/>
          <p:cNvGrpSpPr/>
          <p:nvPr/>
        </p:nvGrpSpPr>
        <p:grpSpPr>
          <a:xfrm>
            <a:off x="3754700" y="1716535"/>
            <a:ext cx="1490210" cy="1112645"/>
            <a:chOff x="3826900" y="1381575"/>
            <a:chExt cx="1490210" cy="1112645"/>
          </a:xfrm>
        </p:grpSpPr>
        <p:sp>
          <p:nvSpPr>
            <p:cNvPr id="5" name="Google Shape;12451;p56"/>
            <p:cNvSpPr/>
            <p:nvPr/>
          </p:nvSpPr>
          <p:spPr>
            <a:xfrm>
              <a:off x="4049298" y="174062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52;p56"/>
            <p:cNvSpPr/>
            <p:nvPr/>
          </p:nvSpPr>
          <p:spPr>
            <a:xfrm>
              <a:off x="382690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53;p56"/>
            <p:cNvSpPr/>
            <p:nvPr/>
          </p:nvSpPr>
          <p:spPr>
            <a:xfrm>
              <a:off x="4360655" y="1381575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54;p56"/>
            <p:cNvSpPr/>
            <p:nvPr/>
          </p:nvSpPr>
          <p:spPr>
            <a:xfrm>
              <a:off x="4671993" y="1711636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55;p56"/>
            <p:cNvSpPr/>
            <p:nvPr/>
          </p:nvSpPr>
          <p:spPr>
            <a:xfrm>
              <a:off x="489441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43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7" name="Google Shape;11497;p55"/>
          <p:cNvSpPr/>
          <p:nvPr/>
        </p:nvSpPr>
        <p:spPr>
          <a:xfrm>
            <a:off x="0" y="539500"/>
            <a:ext cx="4300800" cy="459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8" name="Google Shape;11498;p55"/>
          <p:cNvSpPr txBox="1">
            <a:spLocks noGrp="1"/>
          </p:cNvSpPr>
          <p:nvPr>
            <p:ph type="title"/>
          </p:nvPr>
        </p:nvSpPr>
        <p:spPr>
          <a:xfrm>
            <a:off x="3365300" y="90389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499" name="Google Shape;11499;p55"/>
          <p:cNvSpPr txBox="1">
            <a:spLocks noGrp="1"/>
          </p:cNvSpPr>
          <p:nvPr>
            <p:ph type="title" idx="2"/>
          </p:nvPr>
        </p:nvSpPr>
        <p:spPr>
          <a:xfrm>
            <a:off x="3365300" y="193136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500" name="Google Shape;11500;p55"/>
          <p:cNvSpPr txBox="1">
            <a:spLocks noGrp="1"/>
          </p:cNvSpPr>
          <p:nvPr>
            <p:ph type="title" idx="3"/>
          </p:nvPr>
        </p:nvSpPr>
        <p:spPr>
          <a:xfrm>
            <a:off x="3365300" y="295884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501" name="Google Shape;11501;p55"/>
          <p:cNvSpPr txBox="1">
            <a:spLocks noGrp="1"/>
          </p:cNvSpPr>
          <p:nvPr>
            <p:ph type="title" idx="4"/>
          </p:nvPr>
        </p:nvSpPr>
        <p:spPr>
          <a:xfrm>
            <a:off x="4907350" y="5726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1502" name="Google Shape;11502;p55"/>
          <p:cNvSpPr txBox="1">
            <a:spLocks noGrp="1"/>
          </p:cNvSpPr>
          <p:nvPr>
            <p:ph type="subTitle" idx="1"/>
          </p:nvPr>
        </p:nvSpPr>
        <p:spPr>
          <a:xfrm>
            <a:off x="4907575" y="9349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1503" name="Google Shape;11503;p55"/>
          <p:cNvSpPr txBox="1">
            <a:spLocks noGrp="1"/>
          </p:cNvSpPr>
          <p:nvPr>
            <p:ph type="title" idx="5"/>
          </p:nvPr>
        </p:nvSpPr>
        <p:spPr>
          <a:xfrm>
            <a:off x="4907350" y="16120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1504" name="Google Shape;11504;p55"/>
          <p:cNvSpPr txBox="1">
            <a:spLocks noGrp="1"/>
          </p:cNvSpPr>
          <p:nvPr>
            <p:ph type="subTitle" idx="6"/>
          </p:nvPr>
        </p:nvSpPr>
        <p:spPr>
          <a:xfrm>
            <a:off x="4907575" y="19743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1505" name="Google Shape;11505;p55"/>
          <p:cNvSpPr txBox="1">
            <a:spLocks noGrp="1"/>
          </p:cNvSpPr>
          <p:nvPr>
            <p:ph type="title" idx="7"/>
          </p:nvPr>
        </p:nvSpPr>
        <p:spPr>
          <a:xfrm>
            <a:off x="4907350" y="2639530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sp>
        <p:nvSpPr>
          <p:cNvPr id="11506" name="Google Shape;11506;p55"/>
          <p:cNvSpPr txBox="1">
            <a:spLocks noGrp="1"/>
          </p:cNvSpPr>
          <p:nvPr>
            <p:ph type="subTitle" idx="8"/>
          </p:nvPr>
        </p:nvSpPr>
        <p:spPr>
          <a:xfrm>
            <a:off x="4907575" y="3001865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1507" name="Google Shape;11507;p55"/>
          <p:cNvSpPr txBox="1">
            <a:spLocks noGrp="1"/>
          </p:cNvSpPr>
          <p:nvPr>
            <p:ph type="title" idx="9"/>
          </p:nvPr>
        </p:nvSpPr>
        <p:spPr>
          <a:xfrm>
            <a:off x="3365300" y="398631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508" name="Google Shape;11508;p55"/>
          <p:cNvSpPr txBox="1">
            <a:spLocks noGrp="1"/>
          </p:cNvSpPr>
          <p:nvPr>
            <p:ph type="title" idx="13"/>
          </p:nvPr>
        </p:nvSpPr>
        <p:spPr>
          <a:xfrm>
            <a:off x="4907350" y="366700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1509" name="Google Shape;11509;p55"/>
          <p:cNvSpPr txBox="1">
            <a:spLocks noGrp="1"/>
          </p:cNvSpPr>
          <p:nvPr>
            <p:ph type="subTitle" idx="14"/>
          </p:nvPr>
        </p:nvSpPr>
        <p:spPr>
          <a:xfrm>
            <a:off x="4907575" y="4029340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grpSp>
        <p:nvGrpSpPr>
          <p:cNvPr id="11510" name="Google Shape;11510;p55"/>
          <p:cNvGrpSpPr/>
          <p:nvPr/>
        </p:nvGrpSpPr>
        <p:grpSpPr>
          <a:xfrm>
            <a:off x="-683712" y="452341"/>
            <a:ext cx="4421105" cy="4851251"/>
            <a:chOff x="-683712" y="452341"/>
            <a:chExt cx="4421105" cy="4851251"/>
          </a:xfrm>
        </p:grpSpPr>
        <p:sp>
          <p:nvSpPr>
            <p:cNvPr id="11511" name="Google Shape;11511;p55"/>
            <p:cNvSpPr/>
            <p:nvPr/>
          </p:nvSpPr>
          <p:spPr>
            <a:xfrm>
              <a:off x="1949648" y="1512731"/>
              <a:ext cx="1392602" cy="1392602"/>
            </a:xfrm>
            <a:custGeom>
              <a:avLst/>
              <a:gdLst/>
              <a:ahLst/>
              <a:cxnLst/>
              <a:rect l="l" t="t" r="r" b="b"/>
              <a:pathLst>
                <a:path w="44649" h="44649" extrusionOk="0">
                  <a:moveTo>
                    <a:pt x="22324" y="296"/>
                  </a:moveTo>
                  <a:lnTo>
                    <a:pt x="44353" y="22325"/>
                  </a:lnTo>
                  <a:lnTo>
                    <a:pt x="22324" y="44351"/>
                  </a:lnTo>
                  <a:lnTo>
                    <a:pt x="296" y="22325"/>
                  </a:lnTo>
                  <a:lnTo>
                    <a:pt x="22324" y="296"/>
                  </a:lnTo>
                  <a:close/>
                  <a:moveTo>
                    <a:pt x="22324" y="1"/>
                  </a:moveTo>
                  <a:lnTo>
                    <a:pt x="0" y="22325"/>
                  </a:lnTo>
                  <a:lnTo>
                    <a:pt x="22324" y="44648"/>
                  </a:lnTo>
                  <a:lnTo>
                    <a:pt x="44648" y="22325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2" name="Google Shape;11512;p55"/>
            <p:cNvSpPr/>
            <p:nvPr/>
          </p:nvSpPr>
          <p:spPr>
            <a:xfrm>
              <a:off x="2219886" y="1489681"/>
              <a:ext cx="1145422" cy="1424884"/>
            </a:xfrm>
            <a:custGeom>
              <a:avLst/>
              <a:gdLst/>
              <a:ahLst/>
              <a:cxnLst/>
              <a:rect l="l" t="t" r="r" b="b"/>
              <a:pathLst>
                <a:path w="36724" h="45684" extrusionOk="0">
                  <a:moveTo>
                    <a:pt x="13660" y="0"/>
                  </a:moveTo>
                  <a:lnTo>
                    <a:pt x="1" y="13659"/>
                  </a:lnTo>
                  <a:lnTo>
                    <a:pt x="888" y="14548"/>
                  </a:lnTo>
                  <a:lnTo>
                    <a:pt x="13660" y="1775"/>
                  </a:lnTo>
                  <a:lnTo>
                    <a:pt x="34947" y="23064"/>
                  </a:lnTo>
                  <a:lnTo>
                    <a:pt x="13216" y="44795"/>
                  </a:lnTo>
                  <a:lnTo>
                    <a:pt x="14104" y="45683"/>
                  </a:lnTo>
                  <a:lnTo>
                    <a:pt x="36724" y="23064"/>
                  </a:lnTo>
                  <a:lnTo>
                    <a:pt x="136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3" name="Google Shape;11513;p55"/>
            <p:cNvSpPr/>
            <p:nvPr/>
          </p:nvSpPr>
          <p:spPr>
            <a:xfrm>
              <a:off x="2155227" y="1718311"/>
              <a:ext cx="981456" cy="981456"/>
            </a:xfrm>
            <a:custGeom>
              <a:avLst/>
              <a:gdLst/>
              <a:ahLst/>
              <a:cxnLst/>
              <a:rect l="l" t="t" r="r" b="b"/>
              <a:pathLst>
                <a:path w="31467" h="31467" extrusionOk="0">
                  <a:moveTo>
                    <a:pt x="31362" y="105"/>
                  </a:moveTo>
                  <a:lnTo>
                    <a:pt x="31362" y="31362"/>
                  </a:lnTo>
                  <a:lnTo>
                    <a:pt x="105" y="31362"/>
                  </a:lnTo>
                  <a:lnTo>
                    <a:pt x="105" y="105"/>
                  </a:lnTo>
                  <a:close/>
                  <a:moveTo>
                    <a:pt x="0" y="1"/>
                  </a:moveTo>
                  <a:lnTo>
                    <a:pt x="0" y="31467"/>
                  </a:lnTo>
                  <a:lnTo>
                    <a:pt x="31466" y="31467"/>
                  </a:lnTo>
                  <a:lnTo>
                    <a:pt x="31466" y="1"/>
                  </a:ln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14" name="Google Shape;11514;p55"/>
            <p:cNvGrpSpPr/>
            <p:nvPr/>
          </p:nvGrpSpPr>
          <p:grpSpPr>
            <a:xfrm>
              <a:off x="2205979" y="1770191"/>
              <a:ext cx="879375" cy="877452"/>
              <a:chOff x="6378300" y="2596400"/>
              <a:chExt cx="754375" cy="752725"/>
            </a:xfrm>
          </p:grpSpPr>
          <p:sp>
            <p:nvSpPr>
              <p:cNvPr id="11515" name="Google Shape;11515;p55"/>
              <p:cNvSpPr/>
              <p:nvPr/>
            </p:nvSpPr>
            <p:spPr>
              <a:xfrm>
                <a:off x="6408850" y="29323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6" name="Google Shape;11516;p55"/>
              <p:cNvSpPr/>
              <p:nvPr/>
            </p:nvSpPr>
            <p:spPr>
              <a:xfrm>
                <a:off x="6469925" y="28712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7" y="301"/>
                      <a:pt x="387" y="195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7" name="Google Shape;11517;p55"/>
              <p:cNvSpPr/>
              <p:nvPr/>
            </p:nvSpPr>
            <p:spPr>
              <a:xfrm>
                <a:off x="6530975" y="28101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5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8" name="Google Shape;11518;p55"/>
              <p:cNvSpPr/>
              <p:nvPr/>
            </p:nvSpPr>
            <p:spPr>
              <a:xfrm>
                <a:off x="6622600" y="27185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9" name="Google Shape;11519;p55"/>
              <p:cNvSpPr/>
              <p:nvPr/>
            </p:nvSpPr>
            <p:spPr>
              <a:xfrm>
                <a:off x="6378300" y="29628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4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0" name="Google Shape;11520;p55"/>
              <p:cNvSpPr/>
              <p:nvPr/>
            </p:nvSpPr>
            <p:spPr>
              <a:xfrm>
                <a:off x="6437750" y="29017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19"/>
                      <a:pt x="122" y="56"/>
                    </a:cubicBezTo>
                    <a:cubicBezTo>
                      <a:pt x="1" y="179"/>
                      <a:pt x="87" y="387"/>
                      <a:pt x="258" y="387"/>
                    </a:cubicBezTo>
                    <a:cubicBezTo>
                      <a:pt x="431" y="387"/>
                      <a:pt x="518" y="179"/>
                      <a:pt x="396" y="56"/>
                    </a:cubicBezTo>
                    <a:cubicBezTo>
                      <a:pt x="358" y="19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1" name="Google Shape;11521;p55"/>
              <p:cNvSpPr/>
              <p:nvPr/>
            </p:nvSpPr>
            <p:spPr>
              <a:xfrm>
                <a:off x="6500475" y="28406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9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2" name="Google Shape;11522;p55"/>
              <p:cNvSpPr/>
              <p:nvPr/>
            </p:nvSpPr>
            <p:spPr>
              <a:xfrm>
                <a:off x="6592075" y="27490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3" name="Google Shape;11523;p55"/>
              <p:cNvSpPr/>
              <p:nvPr/>
            </p:nvSpPr>
            <p:spPr>
              <a:xfrm>
                <a:off x="6653150" y="26880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299" y="386"/>
                      <a:pt x="386" y="300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4" name="Google Shape;11524;p55"/>
              <p:cNvSpPr/>
              <p:nvPr/>
            </p:nvSpPr>
            <p:spPr>
              <a:xfrm>
                <a:off x="6683650" y="26575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5" y="385"/>
                    </a:cubicBezTo>
                    <a:cubicBezTo>
                      <a:pt x="301" y="385"/>
                      <a:pt x="388" y="299"/>
                      <a:pt x="388" y="193"/>
                    </a:cubicBezTo>
                    <a:cubicBezTo>
                      <a:pt x="388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5" name="Google Shape;11525;p55"/>
              <p:cNvSpPr/>
              <p:nvPr/>
            </p:nvSpPr>
            <p:spPr>
              <a:xfrm>
                <a:off x="6714200" y="26269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6" name="Google Shape;11526;p55"/>
              <p:cNvSpPr/>
              <p:nvPr/>
            </p:nvSpPr>
            <p:spPr>
              <a:xfrm>
                <a:off x="6744750" y="2596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7" name="Google Shape;11527;p55"/>
              <p:cNvSpPr/>
              <p:nvPr/>
            </p:nvSpPr>
            <p:spPr>
              <a:xfrm>
                <a:off x="6561525" y="27796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8" name="Google Shape;11528;p55"/>
              <p:cNvSpPr/>
              <p:nvPr/>
            </p:nvSpPr>
            <p:spPr>
              <a:xfrm>
                <a:off x="6437825" y="29612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9" name="Google Shape;11529;p55"/>
              <p:cNvSpPr/>
              <p:nvPr/>
            </p:nvSpPr>
            <p:spPr>
              <a:xfrm>
                <a:off x="6497250" y="29002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10" y="0"/>
                      <a:pt x="160" y="19"/>
                      <a:pt x="123" y="57"/>
                    </a:cubicBezTo>
                    <a:cubicBezTo>
                      <a:pt x="1" y="178"/>
                      <a:pt x="87" y="386"/>
                      <a:pt x="260" y="386"/>
                    </a:cubicBezTo>
                    <a:cubicBezTo>
                      <a:pt x="431" y="386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0" name="Google Shape;11530;p55"/>
              <p:cNvSpPr/>
              <p:nvPr/>
            </p:nvSpPr>
            <p:spPr>
              <a:xfrm>
                <a:off x="6559975" y="28391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1" name="Google Shape;11531;p55"/>
              <p:cNvSpPr/>
              <p:nvPr/>
            </p:nvSpPr>
            <p:spPr>
              <a:xfrm>
                <a:off x="6651575" y="27475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4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2" name="Google Shape;11532;p55"/>
              <p:cNvSpPr/>
              <p:nvPr/>
            </p:nvSpPr>
            <p:spPr>
              <a:xfrm>
                <a:off x="6407275" y="29918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3" name="Google Shape;11533;p55"/>
              <p:cNvSpPr/>
              <p:nvPr/>
            </p:nvSpPr>
            <p:spPr>
              <a:xfrm>
                <a:off x="6468325" y="29307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4" name="Google Shape;11534;p55"/>
              <p:cNvSpPr/>
              <p:nvPr/>
            </p:nvSpPr>
            <p:spPr>
              <a:xfrm>
                <a:off x="6529425" y="28696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5" name="Google Shape;11535;p55"/>
              <p:cNvSpPr/>
              <p:nvPr/>
            </p:nvSpPr>
            <p:spPr>
              <a:xfrm>
                <a:off x="6621025" y="27780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299"/>
                      <a:pt x="88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6" name="Google Shape;11536;p55"/>
              <p:cNvSpPr/>
              <p:nvPr/>
            </p:nvSpPr>
            <p:spPr>
              <a:xfrm>
                <a:off x="6682100" y="27170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7" name="Google Shape;11537;p55"/>
              <p:cNvSpPr/>
              <p:nvPr/>
            </p:nvSpPr>
            <p:spPr>
              <a:xfrm>
                <a:off x="6712650" y="26864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8" name="Google Shape;11538;p55"/>
              <p:cNvSpPr/>
              <p:nvPr/>
            </p:nvSpPr>
            <p:spPr>
              <a:xfrm>
                <a:off x="6741575" y="265592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1" y="57"/>
                    </a:cubicBezTo>
                    <a:cubicBezTo>
                      <a:pt x="0" y="178"/>
                      <a:pt x="87" y="386"/>
                      <a:pt x="258" y="386"/>
                    </a:cubicBezTo>
                    <a:cubicBezTo>
                      <a:pt x="431" y="386"/>
                      <a:pt x="516" y="178"/>
                      <a:pt x="394" y="57"/>
                    </a:cubicBezTo>
                    <a:cubicBezTo>
                      <a:pt x="356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9" name="Google Shape;11539;p55"/>
              <p:cNvSpPr/>
              <p:nvPr/>
            </p:nvSpPr>
            <p:spPr>
              <a:xfrm>
                <a:off x="6773750" y="26253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9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0" name="Google Shape;11540;p55"/>
              <p:cNvSpPr/>
              <p:nvPr/>
            </p:nvSpPr>
            <p:spPr>
              <a:xfrm>
                <a:off x="6590525" y="28085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1" name="Google Shape;11541;p55"/>
              <p:cNvSpPr/>
              <p:nvPr/>
            </p:nvSpPr>
            <p:spPr>
              <a:xfrm>
                <a:off x="6465150" y="2990250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7" y="387"/>
                      <a:pt x="260" y="387"/>
                    </a:cubicBezTo>
                    <a:cubicBezTo>
                      <a:pt x="431" y="387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55"/>
              <p:cNvSpPr/>
              <p:nvPr/>
            </p:nvSpPr>
            <p:spPr>
              <a:xfrm>
                <a:off x="6527875" y="29291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55"/>
              <p:cNvSpPr/>
              <p:nvPr/>
            </p:nvSpPr>
            <p:spPr>
              <a:xfrm>
                <a:off x="6588925" y="28681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4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55"/>
              <p:cNvSpPr/>
              <p:nvPr/>
            </p:nvSpPr>
            <p:spPr>
              <a:xfrm>
                <a:off x="6680550" y="27764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7" y="301"/>
                      <a:pt x="387" y="195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55"/>
              <p:cNvSpPr/>
              <p:nvPr/>
            </p:nvSpPr>
            <p:spPr>
              <a:xfrm>
                <a:off x="6436225" y="30208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5" y="386"/>
                    </a:cubicBezTo>
                    <a:cubicBezTo>
                      <a:pt x="301" y="386"/>
                      <a:pt x="388" y="299"/>
                      <a:pt x="388" y="193"/>
                    </a:cubicBezTo>
                    <a:cubicBezTo>
                      <a:pt x="388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55"/>
              <p:cNvSpPr/>
              <p:nvPr/>
            </p:nvSpPr>
            <p:spPr>
              <a:xfrm>
                <a:off x="6497325" y="29597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55"/>
              <p:cNvSpPr/>
              <p:nvPr/>
            </p:nvSpPr>
            <p:spPr>
              <a:xfrm>
                <a:off x="6558375" y="28986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55"/>
              <p:cNvSpPr/>
              <p:nvPr/>
            </p:nvSpPr>
            <p:spPr>
              <a:xfrm>
                <a:off x="6650000" y="28070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9" name="Google Shape;11549;p55"/>
              <p:cNvSpPr/>
              <p:nvPr/>
            </p:nvSpPr>
            <p:spPr>
              <a:xfrm>
                <a:off x="6709425" y="27459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1" y="1"/>
                      <a:pt x="161" y="20"/>
                      <a:pt x="124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6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0" name="Google Shape;11550;p55"/>
              <p:cNvSpPr/>
              <p:nvPr/>
            </p:nvSpPr>
            <p:spPr>
              <a:xfrm>
                <a:off x="6741600" y="271542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5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1" name="Google Shape;11551;p55"/>
              <p:cNvSpPr/>
              <p:nvPr/>
            </p:nvSpPr>
            <p:spPr>
              <a:xfrm>
                <a:off x="6772150" y="26849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0" y="86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6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55"/>
              <p:cNvSpPr/>
              <p:nvPr/>
            </p:nvSpPr>
            <p:spPr>
              <a:xfrm>
                <a:off x="6802700" y="26543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55"/>
              <p:cNvSpPr/>
              <p:nvPr/>
            </p:nvSpPr>
            <p:spPr>
              <a:xfrm>
                <a:off x="6617825" y="2837550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1"/>
                    </a:moveTo>
                    <a:cubicBezTo>
                      <a:pt x="210" y="1"/>
                      <a:pt x="160" y="20"/>
                      <a:pt x="122" y="58"/>
                    </a:cubicBezTo>
                    <a:cubicBezTo>
                      <a:pt x="1" y="179"/>
                      <a:pt x="87" y="388"/>
                      <a:pt x="260" y="388"/>
                    </a:cubicBezTo>
                    <a:cubicBezTo>
                      <a:pt x="431" y="388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55"/>
              <p:cNvSpPr/>
              <p:nvPr/>
            </p:nvSpPr>
            <p:spPr>
              <a:xfrm>
                <a:off x="6495775" y="30192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55"/>
              <p:cNvSpPr/>
              <p:nvPr/>
            </p:nvSpPr>
            <p:spPr>
              <a:xfrm>
                <a:off x="6556825" y="29581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55"/>
              <p:cNvSpPr/>
              <p:nvPr/>
            </p:nvSpPr>
            <p:spPr>
              <a:xfrm>
                <a:off x="6617900" y="28970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55"/>
              <p:cNvSpPr/>
              <p:nvPr/>
            </p:nvSpPr>
            <p:spPr>
              <a:xfrm>
                <a:off x="6707875" y="28054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1" y="20"/>
                      <a:pt x="123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55"/>
              <p:cNvSpPr/>
              <p:nvPr/>
            </p:nvSpPr>
            <p:spPr>
              <a:xfrm>
                <a:off x="6465225" y="30497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55"/>
              <p:cNvSpPr/>
              <p:nvPr/>
            </p:nvSpPr>
            <p:spPr>
              <a:xfrm>
                <a:off x="6526275" y="29886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55"/>
              <p:cNvSpPr/>
              <p:nvPr/>
            </p:nvSpPr>
            <p:spPr>
              <a:xfrm>
                <a:off x="6587375" y="29276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6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55"/>
              <p:cNvSpPr/>
              <p:nvPr/>
            </p:nvSpPr>
            <p:spPr>
              <a:xfrm>
                <a:off x="6677325" y="28360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1" y="19"/>
                      <a:pt x="124" y="57"/>
                    </a:cubicBezTo>
                    <a:cubicBezTo>
                      <a:pt x="1" y="179"/>
                      <a:pt x="87" y="386"/>
                      <a:pt x="260" y="386"/>
                    </a:cubicBezTo>
                    <a:cubicBezTo>
                      <a:pt x="431" y="386"/>
                      <a:pt x="518" y="179"/>
                      <a:pt x="396" y="57"/>
                    </a:cubicBezTo>
                    <a:cubicBezTo>
                      <a:pt x="359" y="19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55"/>
              <p:cNvSpPr/>
              <p:nvPr/>
            </p:nvSpPr>
            <p:spPr>
              <a:xfrm>
                <a:off x="6740050" y="27749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55"/>
              <p:cNvSpPr/>
              <p:nvPr/>
            </p:nvSpPr>
            <p:spPr>
              <a:xfrm>
                <a:off x="6770600" y="27443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299" y="388"/>
                      <a:pt x="387" y="301"/>
                      <a:pt x="387" y="193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55"/>
              <p:cNvSpPr/>
              <p:nvPr/>
            </p:nvSpPr>
            <p:spPr>
              <a:xfrm>
                <a:off x="6801150" y="27138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5" name="Google Shape;11565;p55"/>
              <p:cNvSpPr/>
              <p:nvPr/>
            </p:nvSpPr>
            <p:spPr>
              <a:xfrm>
                <a:off x="6831650" y="26833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1" y="386"/>
                      <a:pt x="387" y="300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6" name="Google Shape;11566;p55"/>
              <p:cNvSpPr/>
              <p:nvPr/>
            </p:nvSpPr>
            <p:spPr>
              <a:xfrm>
                <a:off x="6648450" y="28665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7" name="Google Shape;11567;p55"/>
              <p:cNvSpPr/>
              <p:nvPr/>
            </p:nvSpPr>
            <p:spPr>
              <a:xfrm>
                <a:off x="6524725" y="30482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8" name="Google Shape;11568;p55"/>
              <p:cNvSpPr/>
              <p:nvPr/>
            </p:nvSpPr>
            <p:spPr>
              <a:xfrm>
                <a:off x="6585825" y="29871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9" name="Google Shape;11569;p55"/>
              <p:cNvSpPr/>
              <p:nvPr/>
            </p:nvSpPr>
            <p:spPr>
              <a:xfrm>
                <a:off x="6646875" y="29260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0"/>
                      <a:pt x="86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0" name="Google Shape;11570;p55"/>
              <p:cNvSpPr/>
              <p:nvPr/>
            </p:nvSpPr>
            <p:spPr>
              <a:xfrm>
                <a:off x="6736875" y="2834425"/>
                <a:ext cx="12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8" extrusionOk="0">
                    <a:moveTo>
                      <a:pt x="258" y="1"/>
                    </a:moveTo>
                    <a:cubicBezTo>
                      <a:pt x="209" y="1"/>
                      <a:pt x="159" y="20"/>
                      <a:pt x="122" y="57"/>
                    </a:cubicBezTo>
                    <a:cubicBezTo>
                      <a:pt x="0" y="179"/>
                      <a:pt x="87" y="387"/>
                      <a:pt x="258" y="387"/>
                    </a:cubicBezTo>
                    <a:cubicBezTo>
                      <a:pt x="431" y="387"/>
                      <a:pt x="516" y="179"/>
                      <a:pt x="394" y="57"/>
                    </a:cubicBezTo>
                    <a:cubicBezTo>
                      <a:pt x="356" y="20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1" name="Google Shape;11571;p55"/>
              <p:cNvSpPr/>
              <p:nvPr/>
            </p:nvSpPr>
            <p:spPr>
              <a:xfrm>
                <a:off x="6494175" y="30787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2" name="Google Shape;11572;p55"/>
              <p:cNvSpPr/>
              <p:nvPr/>
            </p:nvSpPr>
            <p:spPr>
              <a:xfrm>
                <a:off x="6555275" y="30176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3" name="Google Shape;11573;p55"/>
              <p:cNvSpPr/>
              <p:nvPr/>
            </p:nvSpPr>
            <p:spPr>
              <a:xfrm>
                <a:off x="6616350" y="29565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4" name="Google Shape;11574;p55"/>
              <p:cNvSpPr/>
              <p:nvPr/>
            </p:nvSpPr>
            <p:spPr>
              <a:xfrm>
                <a:off x="6707950" y="28649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5" name="Google Shape;11575;p55"/>
              <p:cNvSpPr/>
              <p:nvPr/>
            </p:nvSpPr>
            <p:spPr>
              <a:xfrm>
                <a:off x="6769050" y="28038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6" name="Google Shape;11576;p55"/>
              <p:cNvSpPr/>
              <p:nvPr/>
            </p:nvSpPr>
            <p:spPr>
              <a:xfrm>
                <a:off x="6797925" y="27733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3" y="58"/>
                    </a:cubicBezTo>
                    <a:cubicBezTo>
                      <a:pt x="0" y="179"/>
                      <a:pt x="87" y="387"/>
                      <a:pt x="259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7" name="Google Shape;11577;p55"/>
              <p:cNvSpPr/>
              <p:nvPr/>
            </p:nvSpPr>
            <p:spPr>
              <a:xfrm>
                <a:off x="6830100" y="27428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8" name="Google Shape;11578;p55"/>
              <p:cNvSpPr/>
              <p:nvPr/>
            </p:nvSpPr>
            <p:spPr>
              <a:xfrm>
                <a:off x="6860650" y="2712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9" name="Google Shape;11579;p55"/>
              <p:cNvSpPr/>
              <p:nvPr/>
            </p:nvSpPr>
            <p:spPr>
              <a:xfrm>
                <a:off x="6677400" y="28955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7"/>
                      <a:pt x="193" y="387"/>
                    </a:cubicBezTo>
                    <a:cubicBezTo>
                      <a:pt x="301" y="387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0" name="Google Shape;11580;p55"/>
              <p:cNvSpPr/>
              <p:nvPr/>
            </p:nvSpPr>
            <p:spPr>
              <a:xfrm>
                <a:off x="6552050" y="30771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0"/>
                    </a:moveTo>
                    <a:cubicBezTo>
                      <a:pt x="210" y="0"/>
                      <a:pt x="161" y="19"/>
                      <a:pt x="123" y="57"/>
                    </a:cubicBezTo>
                    <a:cubicBezTo>
                      <a:pt x="0" y="178"/>
                      <a:pt x="87" y="386"/>
                      <a:pt x="260" y="386"/>
                    </a:cubicBezTo>
                    <a:cubicBezTo>
                      <a:pt x="431" y="386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1" name="Google Shape;11581;p55"/>
              <p:cNvSpPr/>
              <p:nvPr/>
            </p:nvSpPr>
            <p:spPr>
              <a:xfrm>
                <a:off x="6614775" y="30161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2" name="Google Shape;11582;p55"/>
              <p:cNvSpPr/>
              <p:nvPr/>
            </p:nvSpPr>
            <p:spPr>
              <a:xfrm>
                <a:off x="6675850" y="29550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6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3" name="Google Shape;11583;p55"/>
              <p:cNvSpPr/>
              <p:nvPr/>
            </p:nvSpPr>
            <p:spPr>
              <a:xfrm>
                <a:off x="6767450" y="286342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3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4" name="Google Shape;11584;p55"/>
              <p:cNvSpPr/>
              <p:nvPr/>
            </p:nvSpPr>
            <p:spPr>
              <a:xfrm>
                <a:off x="6523175" y="31077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5" name="Google Shape;11585;p55"/>
              <p:cNvSpPr/>
              <p:nvPr/>
            </p:nvSpPr>
            <p:spPr>
              <a:xfrm>
                <a:off x="6584225" y="30466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6" name="Google Shape;11586;p55"/>
              <p:cNvSpPr/>
              <p:nvPr/>
            </p:nvSpPr>
            <p:spPr>
              <a:xfrm>
                <a:off x="6645300" y="29855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7" name="Google Shape;11587;p55"/>
              <p:cNvSpPr/>
              <p:nvPr/>
            </p:nvSpPr>
            <p:spPr>
              <a:xfrm>
                <a:off x="6736900" y="28939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8" name="Google Shape;11588;p55"/>
              <p:cNvSpPr/>
              <p:nvPr/>
            </p:nvSpPr>
            <p:spPr>
              <a:xfrm>
                <a:off x="6798000" y="28328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9" name="Google Shape;11589;p55"/>
              <p:cNvSpPr/>
              <p:nvPr/>
            </p:nvSpPr>
            <p:spPr>
              <a:xfrm>
                <a:off x="6828550" y="28023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7" y="301"/>
                      <a:pt x="387" y="193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0" name="Google Shape;11590;p55"/>
              <p:cNvSpPr/>
              <p:nvPr/>
            </p:nvSpPr>
            <p:spPr>
              <a:xfrm>
                <a:off x="6859075" y="27717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1" name="Google Shape;11591;p55"/>
              <p:cNvSpPr/>
              <p:nvPr/>
            </p:nvSpPr>
            <p:spPr>
              <a:xfrm>
                <a:off x="6887950" y="27412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0" y="1"/>
                      <a:pt x="161" y="20"/>
                      <a:pt x="124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2" name="Google Shape;11592;p55"/>
              <p:cNvSpPr/>
              <p:nvPr/>
            </p:nvSpPr>
            <p:spPr>
              <a:xfrm>
                <a:off x="6704775" y="2924500"/>
                <a:ext cx="129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6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2" y="57"/>
                    </a:cubicBezTo>
                    <a:cubicBezTo>
                      <a:pt x="0" y="178"/>
                      <a:pt x="85" y="386"/>
                      <a:pt x="258" y="386"/>
                    </a:cubicBezTo>
                    <a:cubicBezTo>
                      <a:pt x="429" y="386"/>
                      <a:pt x="516" y="178"/>
                      <a:pt x="394" y="57"/>
                    </a:cubicBezTo>
                    <a:cubicBezTo>
                      <a:pt x="357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3" name="Google Shape;11593;p55"/>
              <p:cNvSpPr/>
              <p:nvPr/>
            </p:nvSpPr>
            <p:spPr>
              <a:xfrm>
                <a:off x="6582675" y="31061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4" name="Google Shape;11594;p55"/>
              <p:cNvSpPr/>
              <p:nvPr/>
            </p:nvSpPr>
            <p:spPr>
              <a:xfrm>
                <a:off x="6642125" y="304507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6"/>
                    </a:cubicBezTo>
                    <a:cubicBezTo>
                      <a:pt x="1" y="179"/>
                      <a:pt x="85" y="386"/>
                      <a:pt x="258" y="386"/>
                    </a:cubicBezTo>
                    <a:cubicBezTo>
                      <a:pt x="430" y="386"/>
                      <a:pt x="516" y="179"/>
                      <a:pt x="395" y="56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5" name="Google Shape;11595;p55"/>
              <p:cNvSpPr/>
              <p:nvPr/>
            </p:nvSpPr>
            <p:spPr>
              <a:xfrm>
                <a:off x="6704800" y="29839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6" name="Google Shape;11596;p55"/>
              <p:cNvSpPr/>
              <p:nvPr/>
            </p:nvSpPr>
            <p:spPr>
              <a:xfrm>
                <a:off x="6796450" y="28923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7" name="Google Shape;11597;p55"/>
              <p:cNvSpPr/>
              <p:nvPr/>
            </p:nvSpPr>
            <p:spPr>
              <a:xfrm>
                <a:off x="6552125" y="31366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4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1" y="386"/>
                      <a:pt x="387" y="300"/>
                      <a:pt x="387" y="194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8" name="Google Shape;11598;p55"/>
              <p:cNvSpPr/>
              <p:nvPr/>
            </p:nvSpPr>
            <p:spPr>
              <a:xfrm>
                <a:off x="6613225" y="30756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9" name="Google Shape;11599;p55"/>
              <p:cNvSpPr/>
              <p:nvPr/>
            </p:nvSpPr>
            <p:spPr>
              <a:xfrm>
                <a:off x="6672625" y="301452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0" y="1"/>
                      <a:pt x="161" y="20"/>
                      <a:pt x="124" y="58"/>
                    </a:cubicBezTo>
                    <a:cubicBezTo>
                      <a:pt x="1" y="179"/>
                      <a:pt x="87" y="386"/>
                      <a:pt x="260" y="386"/>
                    </a:cubicBezTo>
                    <a:cubicBezTo>
                      <a:pt x="431" y="386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0" name="Google Shape;11600;p55"/>
              <p:cNvSpPr/>
              <p:nvPr/>
            </p:nvSpPr>
            <p:spPr>
              <a:xfrm>
                <a:off x="6765900" y="29229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1" name="Google Shape;11601;p55"/>
              <p:cNvSpPr/>
              <p:nvPr/>
            </p:nvSpPr>
            <p:spPr>
              <a:xfrm>
                <a:off x="6826950" y="28618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2" name="Google Shape;11602;p55"/>
              <p:cNvSpPr/>
              <p:nvPr/>
            </p:nvSpPr>
            <p:spPr>
              <a:xfrm>
                <a:off x="6857500" y="28313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4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3" name="Google Shape;11603;p55"/>
              <p:cNvSpPr/>
              <p:nvPr/>
            </p:nvSpPr>
            <p:spPr>
              <a:xfrm>
                <a:off x="6888025" y="28007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301" y="386"/>
                      <a:pt x="388" y="299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4" name="Google Shape;11604;p55"/>
              <p:cNvSpPr/>
              <p:nvPr/>
            </p:nvSpPr>
            <p:spPr>
              <a:xfrm>
                <a:off x="6916950" y="2770225"/>
                <a:ext cx="12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8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5" y="387"/>
                      <a:pt x="258" y="387"/>
                    </a:cubicBezTo>
                    <a:cubicBezTo>
                      <a:pt x="430" y="387"/>
                      <a:pt x="516" y="178"/>
                      <a:pt x="395" y="57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5" name="Google Shape;11605;p55"/>
              <p:cNvSpPr/>
              <p:nvPr/>
            </p:nvSpPr>
            <p:spPr>
              <a:xfrm>
                <a:off x="6735350" y="295345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1" y="386"/>
                      <a:pt x="387" y="300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6" name="Google Shape;11606;p55"/>
              <p:cNvSpPr/>
              <p:nvPr/>
            </p:nvSpPr>
            <p:spPr>
              <a:xfrm>
                <a:off x="6611650" y="31351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7" name="Google Shape;11607;p55"/>
              <p:cNvSpPr/>
              <p:nvPr/>
            </p:nvSpPr>
            <p:spPr>
              <a:xfrm>
                <a:off x="6672700" y="30740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8" name="Google Shape;11608;p55"/>
              <p:cNvSpPr/>
              <p:nvPr/>
            </p:nvSpPr>
            <p:spPr>
              <a:xfrm>
                <a:off x="6732175" y="301297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2" y="56"/>
                    </a:cubicBezTo>
                    <a:cubicBezTo>
                      <a:pt x="0" y="177"/>
                      <a:pt x="87" y="386"/>
                      <a:pt x="258" y="386"/>
                    </a:cubicBezTo>
                    <a:cubicBezTo>
                      <a:pt x="431" y="386"/>
                      <a:pt x="516" y="177"/>
                      <a:pt x="394" y="56"/>
                    </a:cubicBezTo>
                    <a:cubicBezTo>
                      <a:pt x="356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9" name="Google Shape;11609;p55"/>
              <p:cNvSpPr/>
              <p:nvPr/>
            </p:nvSpPr>
            <p:spPr>
              <a:xfrm>
                <a:off x="6825400" y="29213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0" name="Google Shape;11610;p55"/>
              <p:cNvSpPr/>
              <p:nvPr/>
            </p:nvSpPr>
            <p:spPr>
              <a:xfrm>
                <a:off x="6581125" y="31656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299" y="387"/>
                      <a:pt x="385" y="300"/>
                      <a:pt x="385" y="193"/>
                    </a:cubicBezTo>
                    <a:cubicBezTo>
                      <a:pt x="385" y="86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1" name="Google Shape;11611;p55"/>
              <p:cNvSpPr/>
              <p:nvPr/>
            </p:nvSpPr>
            <p:spPr>
              <a:xfrm>
                <a:off x="6640525" y="31045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0"/>
                    </a:moveTo>
                    <a:cubicBezTo>
                      <a:pt x="210" y="0"/>
                      <a:pt x="161" y="19"/>
                      <a:pt x="124" y="57"/>
                    </a:cubicBezTo>
                    <a:cubicBezTo>
                      <a:pt x="1" y="178"/>
                      <a:pt x="87" y="386"/>
                      <a:pt x="260" y="386"/>
                    </a:cubicBezTo>
                    <a:cubicBezTo>
                      <a:pt x="431" y="386"/>
                      <a:pt x="518" y="178"/>
                      <a:pt x="397" y="57"/>
                    </a:cubicBezTo>
                    <a:cubicBezTo>
                      <a:pt x="359" y="19"/>
                      <a:pt x="309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2" name="Google Shape;11612;p55"/>
              <p:cNvSpPr/>
              <p:nvPr/>
            </p:nvSpPr>
            <p:spPr>
              <a:xfrm>
                <a:off x="6703250" y="30435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3" name="Google Shape;11613;p55"/>
              <p:cNvSpPr/>
              <p:nvPr/>
            </p:nvSpPr>
            <p:spPr>
              <a:xfrm>
                <a:off x="6794850" y="29518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4" name="Google Shape;11614;p55"/>
              <p:cNvSpPr/>
              <p:nvPr/>
            </p:nvSpPr>
            <p:spPr>
              <a:xfrm>
                <a:off x="6855950" y="28908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3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5" name="Google Shape;11615;p55"/>
              <p:cNvSpPr/>
              <p:nvPr/>
            </p:nvSpPr>
            <p:spPr>
              <a:xfrm>
                <a:off x="6886475" y="28602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6" name="Google Shape;11616;p55"/>
              <p:cNvSpPr/>
              <p:nvPr/>
            </p:nvSpPr>
            <p:spPr>
              <a:xfrm>
                <a:off x="6917000" y="28297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7" name="Google Shape;11617;p55"/>
              <p:cNvSpPr/>
              <p:nvPr/>
            </p:nvSpPr>
            <p:spPr>
              <a:xfrm>
                <a:off x="6947525" y="27991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8" name="Google Shape;11618;p55"/>
              <p:cNvSpPr/>
              <p:nvPr/>
            </p:nvSpPr>
            <p:spPr>
              <a:xfrm>
                <a:off x="6764350" y="29824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299" y="388"/>
                      <a:pt x="385" y="301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9" name="Google Shape;11619;p55"/>
              <p:cNvSpPr/>
              <p:nvPr/>
            </p:nvSpPr>
            <p:spPr>
              <a:xfrm>
                <a:off x="6640600" y="31640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1" y="386"/>
                      <a:pt x="388" y="300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0" name="Google Shape;11620;p55"/>
              <p:cNvSpPr/>
              <p:nvPr/>
            </p:nvSpPr>
            <p:spPr>
              <a:xfrm>
                <a:off x="6701700" y="31030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1" name="Google Shape;11621;p55"/>
              <p:cNvSpPr/>
              <p:nvPr/>
            </p:nvSpPr>
            <p:spPr>
              <a:xfrm>
                <a:off x="6762750" y="30419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2" name="Google Shape;11622;p55"/>
              <p:cNvSpPr/>
              <p:nvPr/>
            </p:nvSpPr>
            <p:spPr>
              <a:xfrm>
                <a:off x="6854350" y="29503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8" y="0"/>
                      <a:pt x="0" y="86"/>
                      <a:pt x="0" y="193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3" name="Google Shape;11623;p55"/>
              <p:cNvSpPr/>
              <p:nvPr/>
            </p:nvSpPr>
            <p:spPr>
              <a:xfrm>
                <a:off x="6608450" y="3194600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8" y="1"/>
                    </a:moveTo>
                    <a:cubicBezTo>
                      <a:pt x="209" y="1"/>
                      <a:pt x="159" y="20"/>
                      <a:pt x="121" y="58"/>
                    </a:cubicBezTo>
                    <a:cubicBezTo>
                      <a:pt x="0" y="179"/>
                      <a:pt x="86" y="387"/>
                      <a:pt x="259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8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4" name="Google Shape;11624;p55"/>
              <p:cNvSpPr/>
              <p:nvPr/>
            </p:nvSpPr>
            <p:spPr>
              <a:xfrm>
                <a:off x="6671150" y="31335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5" name="Google Shape;11625;p55"/>
              <p:cNvSpPr/>
              <p:nvPr/>
            </p:nvSpPr>
            <p:spPr>
              <a:xfrm>
                <a:off x="6732200" y="30724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6" name="Google Shape;11626;p55"/>
              <p:cNvSpPr/>
              <p:nvPr/>
            </p:nvSpPr>
            <p:spPr>
              <a:xfrm>
                <a:off x="6822200" y="2980850"/>
                <a:ext cx="129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6" y="387"/>
                      <a:pt x="259" y="387"/>
                    </a:cubicBezTo>
                    <a:cubicBezTo>
                      <a:pt x="430" y="387"/>
                      <a:pt x="516" y="178"/>
                      <a:pt x="395" y="57"/>
                    </a:cubicBezTo>
                    <a:cubicBezTo>
                      <a:pt x="357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7" name="Google Shape;11627;p55"/>
              <p:cNvSpPr/>
              <p:nvPr/>
            </p:nvSpPr>
            <p:spPr>
              <a:xfrm>
                <a:off x="6884900" y="29197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8" name="Google Shape;11628;p55"/>
              <p:cNvSpPr/>
              <p:nvPr/>
            </p:nvSpPr>
            <p:spPr>
              <a:xfrm>
                <a:off x="6915425" y="28892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9" name="Google Shape;11629;p55"/>
              <p:cNvSpPr/>
              <p:nvPr/>
            </p:nvSpPr>
            <p:spPr>
              <a:xfrm>
                <a:off x="6944350" y="28587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19"/>
                      <a:pt x="122" y="57"/>
                    </a:cubicBezTo>
                    <a:cubicBezTo>
                      <a:pt x="1" y="179"/>
                      <a:pt x="87" y="386"/>
                      <a:pt x="258" y="386"/>
                    </a:cubicBezTo>
                    <a:cubicBezTo>
                      <a:pt x="431" y="386"/>
                      <a:pt x="517" y="179"/>
                      <a:pt x="395" y="57"/>
                    </a:cubicBezTo>
                    <a:cubicBezTo>
                      <a:pt x="358" y="19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0" name="Google Shape;11630;p55"/>
              <p:cNvSpPr/>
              <p:nvPr/>
            </p:nvSpPr>
            <p:spPr>
              <a:xfrm>
                <a:off x="6976525" y="28281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299" y="386"/>
                      <a:pt x="386" y="299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1" name="Google Shape;11631;p55"/>
              <p:cNvSpPr/>
              <p:nvPr/>
            </p:nvSpPr>
            <p:spPr>
              <a:xfrm>
                <a:off x="6793300" y="30114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2" name="Google Shape;11632;p55"/>
              <p:cNvSpPr/>
              <p:nvPr/>
            </p:nvSpPr>
            <p:spPr>
              <a:xfrm>
                <a:off x="6669575" y="31930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3" name="Google Shape;11633;p55"/>
              <p:cNvSpPr/>
              <p:nvPr/>
            </p:nvSpPr>
            <p:spPr>
              <a:xfrm>
                <a:off x="6730650" y="31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4" name="Google Shape;11634;p55"/>
              <p:cNvSpPr/>
              <p:nvPr/>
            </p:nvSpPr>
            <p:spPr>
              <a:xfrm>
                <a:off x="6791750" y="30709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5" name="Google Shape;11635;p55"/>
              <p:cNvSpPr/>
              <p:nvPr/>
            </p:nvSpPr>
            <p:spPr>
              <a:xfrm>
                <a:off x="6883325" y="29792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4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4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8"/>
                      <a:pt x="301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6" name="Google Shape;11636;p55"/>
              <p:cNvSpPr/>
              <p:nvPr/>
            </p:nvSpPr>
            <p:spPr>
              <a:xfrm>
                <a:off x="6639050" y="32235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7" name="Google Shape;11637;p55"/>
              <p:cNvSpPr/>
              <p:nvPr/>
            </p:nvSpPr>
            <p:spPr>
              <a:xfrm>
                <a:off x="6700100" y="31625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8" name="Google Shape;11638;p55"/>
              <p:cNvSpPr/>
              <p:nvPr/>
            </p:nvSpPr>
            <p:spPr>
              <a:xfrm>
                <a:off x="6761200" y="31014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9" name="Google Shape;11639;p55"/>
              <p:cNvSpPr/>
              <p:nvPr/>
            </p:nvSpPr>
            <p:spPr>
              <a:xfrm>
                <a:off x="6852800" y="30098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0" name="Google Shape;11640;p55"/>
              <p:cNvSpPr/>
              <p:nvPr/>
            </p:nvSpPr>
            <p:spPr>
              <a:xfrm>
                <a:off x="6912250" y="2948750"/>
                <a:ext cx="129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6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7" y="386"/>
                      <a:pt x="258" y="386"/>
                    </a:cubicBezTo>
                    <a:cubicBezTo>
                      <a:pt x="431" y="386"/>
                      <a:pt x="517" y="178"/>
                      <a:pt x="395" y="57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1" name="Google Shape;11641;p55"/>
              <p:cNvSpPr/>
              <p:nvPr/>
            </p:nvSpPr>
            <p:spPr>
              <a:xfrm>
                <a:off x="6944425" y="291822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2" name="Google Shape;11642;p55"/>
              <p:cNvSpPr/>
              <p:nvPr/>
            </p:nvSpPr>
            <p:spPr>
              <a:xfrm>
                <a:off x="6974925" y="28876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3" name="Google Shape;11643;p55"/>
              <p:cNvSpPr/>
              <p:nvPr/>
            </p:nvSpPr>
            <p:spPr>
              <a:xfrm>
                <a:off x="7005475" y="28571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4" name="Google Shape;11644;p55"/>
              <p:cNvSpPr/>
              <p:nvPr/>
            </p:nvSpPr>
            <p:spPr>
              <a:xfrm>
                <a:off x="6822250" y="30403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5" name="Google Shape;11645;p55"/>
              <p:cNvSpPr/>
              <p:nvPr/>
            </p:nvSpPr>
            <p:spPr>
              <a:xfrm>
                <a:off x="6698550" y="32220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6" name="Google Shape;11646;p55"/>
              <p:cNvSpPr/>
              <p:nvPr/>
            </p:nvSpPr>
            <p:spPr>
              <a:xfrm>
                <a:off x="6759600" y="31609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3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7" name="Google Shape;11647;p55"/>
              <p:cNvSpPr/>
              <p:nvPr/>
            </p:nvSpPr>
            <p:spPr>
              <a:xfrm>
                <a:off x="6820700" y="30998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8" name="Google Shape;11648;p55"/>
              <p:cNvSpPr/>
              <p:nvPr/>
            </p:nvSpPr>
            <p:spPr>
              <a:xfrm>
                <a:off x="6912300" y="30082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9" name="Google Shape;11649;p55"/>
              <p:cNvSpPr/>
              <p:nvPr/>
            </p:nvSpPr>
            <p:spPr>
              <a:xfrm>
                <a:off x="6666375" y="32525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0" y="20"/>
                      <a:pt x="122" y="58"/>
                    </a:cubicBezTo>
                    <a:cubicBezTo>
                      <a:pt x="1" y="179"/>
                      <a:pt x="87" y="386"/>
                      <a:pt x="258" y="386"/>
                    </a:cubicBezTo>
                    <a:cubicBezTo>
                      <a:pt x="431" y="386"/>
                      <a:pt x="518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0" name="Google Shape;11650;p55"/>
              <p:cNvSpPr/>
              <p:nvPr/>
            </p:nvSpPr>
            <p:spPr>
              <a:xfrm>
                <a:off x="6729100" y="31914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3" y="386"/>
                    </a:cubicBezTo>
                    <a:cubicBezTo>
                      <a:pt x="299" y="386"/>
                      <a:pt x="386" y="300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1" name="Google Shape;11651;p55"/>
              <p:cNvSpPr/>
              <p:nvPr/>
            </p:nvSpPr>
            <p:spPr>
              <a:xfrm>
                <a:off x="6790150" y="31304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2" name="Google Shape;11652;p55"/>
              <p:cNvSpPr/>
              <p:nvPr/>
            </p:nvSpPr>
            <p:spPr>
              <a:xfrm>
                <a:off x="6880150" y="3038775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8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1" y="179"/>
                      <a:pt x="87" y="387"/>
                      <a:pt x="258" y="387"/>
                    </a:cubicBezTo>
                    <a:cubicBezTo>
                      <a:pt x="431" y="387"/>
                      <a:pt x="516" y="179"/>
                      <a:pt x="395" y="58"/>
                    </a:cubicBezTo>
                    <a:cubicBezTo>
                      <a:pt x="357" y="20"/>
                      <a:pt x="308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3" name="Google Shape;11653;p55"/>
              <p:cNvSpPr/>
              <p:nvPr/>
            </p:nvSpPr>
            <p:spPr>
              <a:xfrm>
                <a:off x="6942825" y="29777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4" name="Google Shape;11654;p55"/>
              <p:cNvSpPr/>
              <p:nvPr/>
            </p:nvSpPr>
            <p:spPr>
              <a:xfrm>
                <a:off x="6973375" y="29471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5" name="Google Shape;11655;p55"/>
              <p:cNvSpPr/>
              <p:nvPr/>
            </p:nvSpPr>
            <p:spPr>
              <a:xfrm>
                <a:off x="7002300" y="29166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09" y="0"/>
                      <a:pt x="159" y="19"/>
                      <a:pt x="122" y="57"/>
                    </a:cubicBezTo>
                    <a:cubicBezTo>
                      <a:pt x="0" y="178"/>
                      <a:pt x="87" y="386"/>
                      <a:pt x="258" y="386"/>
                    </a:cubicBezTo>
                    <a:cubicBezTo>
                      <a:pt x="431" y="386"/>
                      <a:pt x="517" y="178"/>
                      <a:pt x="394" y="57"/>
                    </a:cubicBezTo>
                    <a:cubicBezTo>
                      <a:pt x="357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6" name="Google Shape;11656;p55"/>
              <p:cNvSpPr/>
              <p:nvPr/>
            </p:nvSpPr>
            <p:spPr>
              <a:xfrm>
                <a:off x="7034475" y="28861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299" y="387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7" name="Google Shape;11657;p55"/>
              <p:cNvSpPr/>
              <p:nvPr/>
            </p:nvSpPr>
            <p:spPr>
              <a:xfrm>
                <a:off x="6851250" y="30693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299"/>
                      <a:pt x="86" y="385"/>
                      <a:pt x="193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8" name="Google Shape;11658;p55"/>
              <p:cNvSpPr/>
              <p:nvPr/>
            </p:nvSpPr>
            <p:spPr>
              <a:xfrm>
                <a:off x="6727500" y="32509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9" name="Google Shape;11659;p55"/>
              <p:cNvSpPr/>
              <p:nvPr/>
            </p:nvSpPr>
            <p:spPr>
              <a:xfrm>
                <a:off x="6788600" y="31899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0" name="Google Shape;11660;p55"/>
              <p:cNvSpPr/>
              <p:nvPr/>
            </p:nvSpPr>
            <p:spPr>
              <a:xfrm>
                <a:off x="6848050" y="3128825"/>
                <a:ext cx="129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8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9"/>
                      <a:pt x="86" y="388"/>
                      <a:pt x="258" y="388"/>
                    </a:cubicBezTo>
                    <a:cubicBezTo>
                      <a:pt x="430" y="388"/>
                      <a:pt x="516" y="179"/>
                      <a:pt x="395" y="57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1" name="Google Shape;11661;p55"/>
              <p:cNvSpPr/>
              <p:nvPr/>
            </p:nvSpPr>
            <p:spPr>
              <a:xfrm>
                <a:off x="6941275" y="30372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2" name="Google Shape;11662;p55"/>
              <p:cNvSpPr/>
              <p:nvPr/>
            </p:nvSpPr>
            <p:spPr>
              <a:xfrm>
                <a:off x="6697000" y="32815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3" name="Google Shape;11663;p55"/>
              <p:cNvSpPr/>
              <p:nvPr/>
            </p:nvSpPr>
            <p:spPr>
              <a:xfrm>
                <a:off x="6756425" y="32204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0" y="179"/>
                      <a:pt x="87" y="387"/>
                      <a:pt x="260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4" name="Google Shape;11664;p55"/>
              <p:cNvSpPr/>
              <p:nvPr/>
            </p:nvSpPr>
            <p:spPr>
              <a:xfrm>
                <a:off x="6819150" y="31593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3" y="386"/>
                    </a:cubicBezTo>
                    <a:cubicBezTo>
                      <a:pt x="299" y="386"/>
                      <a:pt x="385" y="300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5" name="Google Shape;11665;p55"/>
              <p:cNvSpPr/>
              <p:nvPr/>
            </p:nvSpPr>
            <p:spPr>
              <a:xfrm>
                <a:off x="6910725" y="30677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6" name="Google Shape;11666;p55"/>
              <p:cNvSpPr/>
              <p:nvPr/>
            </p:nvSpPr>
            <p:spPr>
              <a:xfrm>
                <a:off x="6971825" y="300670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299" y="386"/>
                      <a:pt x="386" y="299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7" name="Google Shape;11667;p55"/>
              <p:cNvSpPr/>
              <p:nvPr/>
            </p:nvSpPr>
            <p:spPr>
              <a:xfrm>
                <a:off x="7002325" y="297615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299"/>
                      <a:pt x="89" y="386"/>
                      <a:pt x="195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8" name="Google Shape;11668;p55"/>
              <p:cNvSpPr/>
              <p:nvPr/>
            </p:nvSpPr>
            <p:spPr>
              <a:xfrm>
                <a:off x="7032875" y="29456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9" name="Google Shape;11669;p55"/>
              <p:cNvSpPr/>
              <p:nvPr/>
            </p:nvSpPr>
            <p:spPr>
              <a:xfrm>
                <a:off x="7063425" y="29150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0" name="Google Shape;11670;p55"/>
              <p:cNvSpPr/>
              <p:nvPr/>
            </p:nvSpPr>
            <p:spPr>
              <a:xfrm>
                <a:off x="6880200" y="3098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1" name="Google Shape;11671;p55"/>
              <p:cNvSpPr/>
              <p:nvPr/>
            </p:nvSpPr>
            <p:spPr>
              <a:xfrm>
                <a:off x="6756500" y="32799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2" name="Google Shape;11672;p55"/>
              <p:cNvSpPr/>
              <p:nvPr/>
            </p:nvSpPr>
            <p:spPr>
              <a:xfrm>
                <a:off x="6815925" y="3218875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3" y="57"/>
                    </a:cubicBezTo>
                    <a:cubicBezTo>
                      <a:pt x="0" y="178"/>
                      <a:pt x="87" y="387"/>
                      <a:pt x="260" y="387"/>
                    </a:cubicBezTo>
                    <a:cubicBezTo>
                      <a:pt x="431" y="387"/>
                      <a:pt x="517" y="178"/>
                      <a:pt x="396" y="57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3" name="Google Shape;11673;p55"/>
              <p:cNvSpPr/>
              <p:nvPr/>
            </p:nvSpPr>
            <p:spPr>
              <a:xfrm>
                <a:off x="6878650" y="31578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4" name="Google Shape;11674;p55"/>
              <p:cNvSpPr/>
              <p:nvPr/>
            </p:nvSpPr>
            <p:spPr>
              <a:xfrm>
                <a:off x="6970225" y="30662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5" name="Google Shape;11675;p55"/>
              <p:cNvSpPr/>
              <p:nvPr/>
            </p:nvSpPr>
            <p:spPr>
              <a:xfrm>
                <a:off x="6725950" y="33104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6" name="Google Shape;11676;p55"/>
              <p:cNvSpPr/>
              <p:nvPr/>
            </p:nvSpPr>
            <p:spPr>
              <a:xfrm>
                <a:off x="6787050" y="32494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299" y="387"/>
                      <a:pt x="385" y="299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7" name="Google Shape;11677;p55"/>
              <p:cNvSpPr/>
              <p:nvPr/>
            </p:nvSpPr>
            <p:spPr>
              <a:xfrm>
                <a:off x="6846475" y="3188350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3" y="56"/>
                    </a:cubicBezTo>
                    <a:cubicBezTo>
                      <a:pt x="0" y="179"/>
                      <a:pt x="86" y="387"/>
                      <a:pt x="259" y="387"/>
                    </a:cubicBezTo>
                    <a:cubicBezTo>
                      <a:pt x="431" y="387"/>
                      <a:pt x="517" y="179"/>
                      <a:pt x="396" y="56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8" name="Google Shape;11678;p55"/>
              <p:cNvSpPr/>
              <p:nvPr/>
            </p:nvSpPr>
            <p:spPr>
              <a:xfrm>
                <a:off x="6939725" y="30967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3" y="385"/>
                    </a:cubicBezTo>
                    <a:cubicBezTo>
                      <a:pt x="299" y="385"/>
                      <a:pt x="386" y="299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9" name="Google Shape;11679;p55"/>
              <p:cNvSpPr/>
              <p:nvPr/>
            </p:nvSpPr>
            <p:spPr>
              <a:xfrm>
                <a:off x="7000775" y="30356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0" name="Google Shape;11680;p55"/>
              <p:cNvSpPr/>
              <p:nvPr/>
            </p:nvSpPr>
            <p:spPr>
              <a:xfrm>
                <a:off x="7031325" y="30051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1" name="Google Shape;11681;p55"/>
              <p:cNvSpPr/>
              <p:nvPr/>
            </p:nvSpPr>
            <p:spPr>
              <a:xfrm>
                <a:off x="7061875" y="29746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2" name="Google Shape;11682;p55"/>
              <p:cNvSpPr/>
              <p:nvPr/>
            </p:nvSpPr>
            <p:spPr>
              <a:xfrm>
                <a:off x="7092400" y="29440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0" y="386"/>
                      <a:pt x="386" y="300"/>
                      <a:pt x="386" y="193"/>
                    </a:cubicBezTo>
                    <a:cubicBezTo>
                      <a:pt x="386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3" name="Google Shape;11683;p55"/>
              <p:cNvSpPr/>
              <p:nvPr/>
            </p:nvSpPr>
            <p:spPr>
              <a:xfrm>
                <a:off x="6909175" y="31272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8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4" name="Google Shape;11684;p55"/>
              <p:cNvSpPr/>
              <p:nvPr/>
            </p:nvSpPr>
            <p:spPr>
              <a:xfrm>
                <a:off x="6783825" y="3308900"/>
                <a:ext cx="129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9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0" y="180"/>
                      <a:pt x="87" y="388"/>
                      <a:pt x="258" y="388"/>
                    </a:cubicBezTo>
                    <a:cubicBezTo>
                      <a:pt x="431" y="388"/>
                      <a:pt x="517" y="180"/>
                      <a:pt x="396" y="58"/>
                    </a:cubicBezTo>
                    <a:cubicBezTo>
                      <a:pt x="358" y="20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5" name="Google Shape;11685;p55"/>
              <p:cNvSpPr/>
              <p:nvPr/>
            </p:nvSpPr>
            <p:spPr>
              <a:xfrm>
                <a:off x="6846550" y="32478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0" y="388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6" name="Google Shape;11686;p55"/>
              <p:cNvSpPr/>
              <p:nvPr/>
            </p:nvSpPr>
            <p:spPr>
              <a:xfrm>
                <a:off x="6907600" y="31867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0"/>
                      <a:pt x="88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7" name="Google Shape;11687;p55"/>
              <p:cNvSpPr/>
              <p:nvPr/>
            </p:nvSpPr>
            <p:spPr>
              <a:xfrm>
                <a:off x="6999225" y="30951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8" name="Google Shape;11688;p55"/>
              <p:cNvSpPr/>
              <p:nvPr/>
            </p:nvSpPr>
            <p:spPr>
              <a:xfrm>
                <a:off x="6754900" y="33394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3"/>
                    </a:cubicBezTo>
                    <a:cubicBezTo>
                      <a:pt x="1" y="299"/>
                      <a:pt x="89" y="385"/>
                      <a:pt x="195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9" name="Google Shape;11689;p55"/>
              <p:cNvSpPr/>
              <p:nvPr/>
            </p:nvSpPr>
            <p:spPr>
              <a:xfrm>
                <a:off x="6816000" y="32783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0" name="Google Shape;11690;p55"/>
              <p:cNvSpPr/>
              <p:nvPr/>
            </p:nvSpPr>
            <p:spPr>
              <a:xfrm>
                <a:off x="6877075" y="32173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1" name="Google Shape;11691;p55"/>
              <p:cNvSpPr/>
              <p:nvPr/>
            </p:nvSpPr>
            <p:spPr>
              <a:xfrm>
                <a:off x="6968675" y="31257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2" name="Google Shape;11692;p55"/>
              <p:cNvSpPr/>
              <p:nvPr/>
            </p:nvSpPr>
            <p:spPr>
              <a:xfrm>
                <a:off x="7029775" y="30646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5" y="299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3" name="Google Shape;11693;p55"/>
              <p:cNvSpPr/>
              <p:nvPr/>
            </p:nvSpPr>
            <p:spPr>
              <a:xfrm>
                <a:off x="7060325" y="30341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3" y="387"/>
                    </a:cubicBezTo>
                    <a:cubicBezTo>
                      <a:pt x="299" y="387"/>
                      <a:pt x="385" y="299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4" name="Google Shape;11694;p55"/>
              <p:cNvSpPr/>
              <p:nvPr/>
            </p:nvSpPr>
            <p:spPr>
              <a:xfrm>
                <a:off x="7090825" y="30035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5" name="Google Shape;11695;p55"/>
              <p:cNvSpPr/>
              <p:nvPr/>
            </p:nvSpPr>
            <p:spPr>
              <a:xfrm>
                <a:off x="7119725" y="297302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10" y="0"/>
                      <a:pt x="160" y="19"/>
                      <a:pt x="122" y="56"/>
                    </a:cubicBezTo>
                    <a:cubicBezTo>
                      <a:pt x="1" y="179"/>
                      <a:pt x="87" y="387"/>
                      <a:pt x="259" y="387"/>
                    </a:cubicBezTo>
                    <a:cubicBezTo>
                      <a:pt x="431" y="387"/>
                      <a:pt x="518" y="179"/>
                      <a:pt x="397" y="56"/>
                    </a:cubicBezTo>
                    <a:cubicBezTo>
                      <a:pt x="359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6" name="Google Shape;11696;p55"/>
              <p:cNvSpPr/>
              <p:nvPr/>
            </p:nvSpPr>
            <p:spPr>
              <a:xfrm>
                <a:off x="6936500" y="3156225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10" y="0"/>
                      <a:pt x="161" y="19"/>
                      <a:pt x="124" y="57"/>
                    </a:cubicBezTo>
                    <a:cubicBezTo>
                      <a:pt x="1" y="180"/>
                      <a:pt x="87" y="388"/>
                      <a:pt x="260" y="388"/>
                    </a:cubicBezTo>
                    <a:cubicBezTo>
                      <a:pt x="431" y="388"/>
                      <a:pt x="518" y="180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97" name="Google Shape;11697;p55"/>
            <p:cNvSpPr/>
            <p:nvPr/>
          </p:nvSpPr>
          <p:spPr>
            <a:xfrm rot="-5400000">
              <a:off x="-111602" y="3067061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55"/>
            <p:cNvSpPr/>
            <p:nvPr/>
          </p:nvSpPr>
          <p:spPr>
            <a:xfrm rot="-5400000">
              <a:off x="-175870" y="300278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9" name="Google Shape;11699;p55"/>
            <p:cNvGrpSpPr/>
            <p:nvPr/>
          </p:nvGrpSpPr>
          <p:grpSpPr>
            <a:xfrm rot="-5400000">
              <a:off x="215619" y="3407184"/>
              <a:ext cx="1236640" cy="1210852"/>
              <a:chOff x="236475" y="527300"/>
              <a:chExt cx="1124525" cy="1101075"/>
            </a:xfrm>
          </p:grpSpPr>
          <p:sp>
            <p:nvSpPr>
              <p:cNvPr id="11700" name="Google Shape;11700;p55"/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1" name="Google Shape;11701;p55"/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2" name="Google Shape;11702;p55"/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3" name="Google Shape;11703;p55"/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4" name="Google Shape;11704;p55"/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5" name="Google Shape;11705;p55"/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6" name="Google Shape;11706;p55"/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7" name="Google Shape;11707;p55"/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8" name="Google Shape;11708;p55"/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9" name="Google Shape;11709;p55"/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0" name="Google Shape;11710;p55"/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1" name="Google Shape;11711;p55"/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2" name="Google Shape;11712;p55"/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3" name="Google Shape;11713;p55"/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4" name="Google Shape;11714;p55"/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5" name="Google Shape;11715;p55"/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6" name="Google Shape;11716;p55"/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7" name="Google Shape;11717;p55"/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8" name="Google Shape;11718;p55"/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9" name="Google Shape;11719;p55"/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0" name="Google Shape;11720;p55"/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1" name="Google Shape;11721;p55"/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2" name="Google Shape;11722;p55"/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3" name="Google Shape;11723;p55"/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4" name="Google Shape;11724;p55"/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5" name="Google Shape;11725;p55"/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6" name="Google Shape;11726;p55"/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7" name="Google Shape;11727;p55"/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8" name="Google Shape;11728;p55"/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9" name="Google Shape;11729;p55"/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0" name="Google Shape;11730;p55"/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1" name="Google Shape;11731;p55"/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2" name="Google Shape;11732;p55"/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3" name="Google Shape;11733;p55"/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4" name="Google Shape;11734;p55"/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5" name="Google Shape;11735;p55"/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6" name="Google Shape;11736;p55"/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7" name="Google Shape;11737;p55"/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8" name="Google Shape;11738;p55"/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9" name="Google Shape;11739;p55"/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0" name="Google Shape;11740;p55"/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1" name="Google Shape;11741;p55"/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2" name="Google Shape;11742;p55"/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3" name="Google Shape;11743;p55"/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4" name="Google Shape;11744;p55"/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5" name="Google Shape;11745;p55"/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6" name="Google Shape;11746;p55"/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7" name="Google Shape;11747;p55"/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8" name="Google Shape;11748;p55"/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9" name="Google Shape;11749;p55"/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0" name="Google Shape;11750;p55"/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1" name="Google Shape;11751;p55"/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2" name="Google Shape;11752;p55"/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3" name="Google Shape;11753;p55"/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4" name="Google Shape;11754;p55"/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5" name="Google Shape;11755;p55"/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6" name="Google Shape;11756;p55"/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7" name="Google Shape;11757;p55"/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8" name="Google Shape;11758;p55"/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9" name="Google Shape;11759;p55"/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0" name="Google Shape;11760;p55"/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1" name="Google Shape;11761;p55"/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2" name="Google Shape;11762;p55"/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3" name="Google Shape;11763;p55"/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4" name="Google Shape;11764;p55"/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5" name="Google Shape;11765;p55"/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55"/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55"/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55"/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55"/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55"/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55"/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55"/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55"/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55"/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55"/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55"/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55"/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55"/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55"/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55"/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55"/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55"/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55"/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55"/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55"/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55"/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7" name="Google Shape;11787;p55"/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8" name="Google Shape;11788;p55"/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55"/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55"/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55"/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55"/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55"/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55"/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55"/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55"/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55"/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55"/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55"/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55"/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55"/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55"/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55"/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55"/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55"/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55"/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55"/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55"/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9" name="Google Shape;11809;p55"/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0" name="Google Shape;11810;p55"/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55"/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55"/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55"/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55"/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55"/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55"/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55"/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55"/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55"/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55"/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1" name="Google Shape;11821;p55"/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2" name="Google Shape;11822;p55"/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55"/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55"/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55"/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55"/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55"/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55"/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55"/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55"/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55"/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55"/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55"/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55"/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55"/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55"/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55"/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55"/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55"/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55"/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55"/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55"/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55"/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55"/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55"/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55"/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55"/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55"/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55"/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55"/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55"/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55"/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3" name="Google Shape;11853;p55"/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4" name="Google Shape;11854;p55"/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5" name="Google Shape;11855;p55"/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6" name="Google Shape;11856;p55"/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7" name="Google Shape;11857;p55"/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8" name="Google Shape;11858;p55"/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9" name="Google Shape;11859;p55"/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0" name="Google Shape;11860;p55"/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1" name="Google Shape;11861;p55"/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2" name="Google Shape;11862;p55"/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3" name="Google Shape;11863;p55"/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4" name="Google Shape;11864;p55"/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5" name="Google Shape;11865;p55"/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6" name="Google Shape;11866;p55"/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7" name="Google Shape;11867;p55"/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8" name="Google Shape;11868;p55"/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9" name="Google Shape;11869;p55"/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0" name="Google Shape;11870;p55"/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1" name="Google Shape;11871;p55"/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2" name="Google Shape;11872;p55"/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3" name="Google Shape;11873;p55"/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4" name="Google Shape;11874;p55"/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5" name="Google Shape;11875;p55"/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6" name="Google Shape;11876;p55"/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7" name="Google Shape;11877;p55"/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8" name="Google Shape;11878;p55"/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9" name="Google Shape;11879;p55"/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0" name="Google Shape;11880;p55"/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1" name="Google Shape;11881;p55"/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2" name="Google Shape;11882;p55"/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3" name="Google Shape;11883;p55"/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4" name="Google Shape;11884;p55"/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5" name="Google Shape;11885;p55"/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6" name="Google Shape;11886;p55"/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7" name="Google Shape;11887;p55"/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8" name="Google Shape;11888;p55"/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9" name="Google Shape;11889;p55"/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0" name="Google Shape;11890;p55"/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55"/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55"/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55"/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55"/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55"/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55"/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7" name="Google Shape;11897;p55"/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8" name="Google Shape;11898;p55"/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55"/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55"/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55"/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55"/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55"/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55"/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55"/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55"/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55"/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55"/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55"/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55"/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55"/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55"/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3" name="Google Shape;11913;p55"/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4" name="Google Shape;11914;p55"/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5" name="Google Shape;11915;p55"/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6" name="Google Shape;11916;p55"/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7" name="Google Shape;11917;p55"/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8" name="Google Shape;11918;p55"/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9" name="Google Shape;11919;p55"/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55"/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55"/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55"/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55"/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55"/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55"/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55"/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55"/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55"/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1929;p55"/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1930;p55"/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55"/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55"/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55"/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55"/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55"/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55"/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55"/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55"/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55"/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55"/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1" name="Google Shape;11941;p55"/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2" name="Google Shape;11942;p55"/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55"/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4" name="Google Shape;11944;p55"/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5" name="Google Shape;11945;p55"/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6" name="Google Shape;11946;p55"/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7" name="Google Shape;11947;p55"/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8" name="Google Shape;11948;p55"/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55"/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55"/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55"/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55"/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55"/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55"/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55"/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55"/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55"/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55"/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55"/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55"/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55"/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55"/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55"/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55"/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55"/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55"/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55"/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55"/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55"/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55"/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55"/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55"/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1973;p55"/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1974;p55"/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1975;p55"/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1976;p55"/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1977;p55"/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1978;p55"/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1979;p55"/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1980;p55"/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1981;p55"/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1982;p55"/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3" name="Google Shape;11983;p55"/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4" name="Google Shape;11984;p55"/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5" name="Google Shape;11985;p55"/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6" name="Google Shape;11986;p55"/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7" name="Google Shape;11987;p55"/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8" name="Google Shape;11988;p55"/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9" name="Google Shape;11989;p55"/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0" name="Google Shape;11990;p55"/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1" name="Google Shape;11991;p55"/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2" name="Google Shape;11992;p55"/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3" name="Google Shape;11993;p55"/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4" name="Google Shape;11994;p55"/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5" name="Google Shape;11995;p55"/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6" name="Google Shape;11996;p55"/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7" name="Google Shape;11997;p55"/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8" name="Google Shape;11998;p55"/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9" name="Google Shape;11999;p55"/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0" name="Google Shape;12000;p55"/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001;p55"/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2" name="Google Shape;12002;p55"/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3" name="Google Shape;12003;p55"/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4" name="Google Shape;12004;p55"/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5" name="Google Shape;12005;p55"/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6" name="Google Shape;12006;p55"/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7" name="Google Shape;12007;p55"/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8" name="Google Shape;12008;p55"/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9" name="Google Shape;12009;p55"/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0" name="Google Shape;12010;p55"/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1" name="Google Shape;12011;p55"/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2" name="Google Shape;12012;p55"/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3" name="Google Shape;12013;p55"/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4" name="Google Shape;12014;p55"/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5" name="Google Shape;12015;p55"/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6" name="Google Shape;12016;p55"/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7" name="Google Shape;12017;p55"/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8" name="Google Shape;12018;p55"/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9" name="Google Shape;12019;p55"/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0" name="Google Shape;12020;p55"/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1" name="Google Shape;12021;p55"/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2" name="Google Shape;12022;p55"/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3" name="Google Shape;12023;p55"/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4" name="Google Shape;12024;p55"/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5" name="Google Shape;12025;p55"/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6" name="Google Shape;12026;p55"/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7" name="Google Shape;12027;p55"/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8" name="Google Shape;12028;p55"/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9" name="Google Shape;12029;p55"/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0" name="Google Shape;12030;p55"/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1" name="Google Shape;12031;p55"/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2" name="Google Shape;12032;p55"/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3" name="Google Shape;12033;p55"/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4" name="Google Shape;12034;p55"/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5" name="Google Shape;12035;p55"/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6" name="Google Shape;12036;p55"/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7" name="Google Shape;12037;p55"/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8" name="Google Shape;12038;p55"/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9" name="Google Shape;12039;p55"/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0" name="Google Shape;12040;p55"/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1" name="Google Shape;12041;p55"/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2" name="Google Shape;12042;p55"/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3" name="Google Shape;12043;p55"/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4" name="Google Shape;12044;p55"/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5" name="Google Shape;12045;p55"/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6" name="Google Shape;12046;p55"/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7" name="Google Shape;12047;p55"/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8" name="Google Shape;12048;p55"/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9" name="Google Shape;12049;p55"/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0" name="Google Shape;12050;p55"/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1" name="Google Shape;12051;p55"/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2" name="Google Shape;12052;p55"/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3" name="Google Shape;12053;p55"/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4" name="Google Shape;12054;p55"/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5" name="Google Shape;12055;p55"/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6" name="Google Shape;12056;p55"/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7" name="Google Shape;12057;p55"/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8" name="Google Shape;12058;p55"/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9" name="Google Shape;12059;p55"/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0" name="Google Shape;12060;p55"/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1" name="Google Shape;12061;p55"/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2" name="Google Shape;12062;p55"/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3" name="Google Shape;12063;p55"/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4" name="Google Shape;12064;p55"/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5" name="Google Shape;12065;p55"/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6" name="Google Shape;12066;p55"/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7" name="Google Shape;12067;p55"/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8" name="Google Shape;12068;p55"/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9" name="Google Shape;12069;p55"/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0" name="Google Shape;12070;p55"/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1" name="Google Shape;12071;p55"/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2" name="Google Shape;12072;p55"/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3" name="Google Shape;12073;p55"/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4" name="Google Shape;12074;p55"/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5" name="Google Shape;12075;p55"/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55"/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55"/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55"/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55"/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55"/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55"/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55"/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55"/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55"/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55"/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55"/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7" name="Google Shape;12087;p55"/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8" name="Google Shape;12088;p55"/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55"/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55"/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55"/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55"/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55"/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55"/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55"/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55"/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55"/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55"/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55"/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55"/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55"/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2" name="Google Shape;12102;p55"/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3" name="Google Shape;12103;p55"/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4" name="Google Shape;12104;p55"/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55"/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55"/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55"/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55"/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55"/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55"/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55"/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55"/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55"/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55"/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55"/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55"/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55"/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55"/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9" name="Google Shape;12119;p55"/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0" name="Google Shape;12120;p55"/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1" name="Google Shape;12121;p55"/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55"/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55"/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55"/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55"/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55"/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55"/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55"/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55"/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0" name="Google Shape;12130;p55"/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1" name="Google Shape;12131;p55"/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55"/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55"/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55"/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55"/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6" name="Google Shape;12136;p55"/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7" name="Google Shape;12137;p55"/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55"/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55"/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55"/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55"/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55"/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55"/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55"/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55"/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55"/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55"/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55"/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55"/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55"/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55"/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2" name="Google Shape;12152;p55"/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3" name="Google Shape;12153;p55"/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55"/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55"/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55"/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55"/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8" name="Google Shape;12158;p55"/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9" name="Google Shape;12159;p55"/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0" name="Google Shape;12160;p55"/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1" name="Google Shape;12161;p55"/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2" name="Google Shape;12162;p55"/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3" name="Google Shape;12163;p55"/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4" name="Google Shape;12164;p55"/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5" name="Google Shape;12165;p55"/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6" name="Google Shape;12166;p55"/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7" name="Google Shape;12167;p55"/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8" name="Google Shape;12168;p55"/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9" name="Google Shape;12169;p55"/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0" name="Google Shape;12170;p55"/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1" name="Google Shape;12171;p55"/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2" name="Google Shape;12172;p55"/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3" name="Google Shape;12173;p55"/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4" name="Google Shape;12174;p55"/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5" name="Google Shape;12175;p55"/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6" name="Google Shape;12176;p55"/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7" name="Google Shape;12177;p55"/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8" name="Google Shape;12178;p55"/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9" name="Google Shape;12179;p55"/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0" name="Google Shape;12180;p55"/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1" name="Google Shape;12181;p55"/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2" name="Google Shape;12182;p55"/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3" name="Google Shape;12183;p55"/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4" name="Google Shape;12184;p55"/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5" name="Google Shape;12185;p55"/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6" name="Google Shape;12186;p55"/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7" name="Google Shape;12187;p55"/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8" name="Google Shape;12188;p55"/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9" name="Google Shape;12189;p55"/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0" name="Google Shape;12190;p55"/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1" name="Google Shape;12191;p55"/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2" name="Google Shape;12192;p55"/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3" name="Google Shape;12193;p55"/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4" name="Google Shape;12194;p55"/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5" name="Google Shape;12195;p55"/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6" name="Google Shape;12196;p55"/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7" name="Google Shape;12197;p55"/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8" name="Google Shape;12198;p55"/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9" name="Google Shape;12199;p55"/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0" name="Google Shape;12200;p55"/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1" name="Google Shape;12201;p55"/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2" name="Google Shape;12202;p55"/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3" name="Google Shape;12203;p55"/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4" name="Google Shape;12204;p55"/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5" name="Google Shape;12205;p55"/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6" name="Google Shape;12206;p55"/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7" name="Google Shape;12207;p55"/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8" name="Google Shape;12208;p55"/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9" name="Google Shape;12209;p55"/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0" name="Google Shape;12210;p55"/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1" name="Google Shape;12211;p55"/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2" name="Google Shape;12212;p55"/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3" name="Google Shape;12213;p55"/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4" name="Google Shape;12214;p55"/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5" name="Google Shape;12215;p55"/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6" name="Google Shape;12216;p55"/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7" name="Google Shape;12217;p55"/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8" name="Google Shape;12218;p55"/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9" name="Google Shape;12219;p55"/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0" name="Google Shape;12220;p55"/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1" name="Google Shape;12221;p55"/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2" name="Google Shape;12222;p55"/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3" name="Google Shape;12223;p55"/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4" name="Google Shape;12224;p55"/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5" name="Google Shape;12225;p55"/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6" name="Google Shape;12226;p55"/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7" name="Google Shape;12227;p55"/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8" name="Google Shape;12228;p55"/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9" name="Google Shape;12229;p55"/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0" name="Google Shape;12230;p55"/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1" name="Google Shape;12231;p55"/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2" name="Google Shape;12232;p55"/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3" name="Google Shape;12233;p55"/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4" name="Google Shape;12234;p55"/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5" name="Google Shape;12235;p55"/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6" name="Google Shape;12236;p55"/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7" name="Google Shape;12237;p55"/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8" name="Google Shape;12238;p55"/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9" name="Google Shape;12239;p55"/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0" name="Google Shape;12240;p55"/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1" name="Google Shape;12241;p55"/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2" name="Google Shape;12242;p55"/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3" name="Google Shape;12243;p55"/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4" name="Google Shape;12244;p55"/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5" name="Google Shape;12245;p55"/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6" name="Google Shape;12246;p55"/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7" name="Google Shape;12247;p55"/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8" name="Google Shape;12248;p55"/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9" name="Google Shape;12249;p55"/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0" name="Google Shape;12250;p55"/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1" name="Google Shape;12251;p55"/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2" name="Google Shape;12252;p55"/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3" name="Google Shape;12253;p55"/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4" name="Google Shape;12254;p55"/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5" name="Google Shape;12255;p55"/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6" name="Google Shape;12256;p55"/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7" name="Google Shape;12257;p55"/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8" name="Google Shape;12258;p55"/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9" name="Google Shape;12259;p55"/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0" name="Google Shape;12260;p55"/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1" name="Google Shape;12261;p55"/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2" name="Google Shape;12262;p55"/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3" name="Google Shape;12263;p55"/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4" name="Google Shape;12264;p55"/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5" name="Google Shape;12265;p55"/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6" name="Google Shape;12266;p55"/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7" name="Google Shape;12267;p55"/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8" name="Google Shape;12268;p55"/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9" name="Google Shape;12269;p55"/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0" name="Google Shape;12270;p55"/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1" name="Google Shape;12271;p55"/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2" name="Google Shape;12272;p55"/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3" name="Google Shape;12273;p55"/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4" name="Google Shape;12274;p55"/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5" name="Google Shape;12275;p55"/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6" name="Google Shape;12276;p55"/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7" name="Google Shape;12277;p55"/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8" name="Google Shape;12278;p55"/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9" name="Google Shape;12279;p55"/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0" name="Google Shape;12280;p55"/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1" name="Google Shape;12281;p55"/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2" name="Google Shape;12282;p55"/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3" name="Google Shape;12283;p55"/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4" name="Google Shape;12284;p55"/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5" name="Google Shape;12285;p55"/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6" name="Google Shape;12286;p55"/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7" name="Google Shape;12287;p55"/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8" name="Google Shape;12288;p55"/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9" name="Google Shape;12289;p55"/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0" name="Google Shape;12290;p55"/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1" name="Google Shape;12291;p55"/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2" name="Google Shape;12292;p55"/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3" name="Google Shape;12293;p55"/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4" name="Google Shape;12294;p55"/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5" name="Google Shape;12295;p55"/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6" name="Google Shape;12296;p55"/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7" name="Google Shape;12297;p55"/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8" name="Google Shape;12298;p55"/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9" name="Google Shape;12299;p55"/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0" name="Google Shape;12300;p55"/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1" name="Google Shape;12301;p55"/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2" name="Google Shape;12302;p55"/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3" name="Google Shape;12303;p55"/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4" name="Google Shape;12304;p55"/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5" name="Google Shape;12305;p55"/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6" name="Google Shape;12306;p55"/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7" name="Google Shape;12307;p55"/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55"/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9" name="Google Shape;12309;p55"/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0" name="Google Shape;12310;p55"/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55"/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2" name="Google Shape;12312;p55"/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3" name="Google Shape;12313;p55"/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4" name="Google Shape;12314;p55"/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5" name="Google Shape;12315;p55"/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6" name="Google Shape;12316;p55"/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7" name="Google Shape;12317;p55"/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8" name="Google Shape;12318;p55"/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9" name="Google Shape;12319;p55"/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0" name="Google Shape;12320;p55"/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1" name="Google Shape;12321;p55"/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2" name="Google Shape;12322;p55"/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3" name="Google Shape;12323;p55"/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4" name="Google Shape;12324;p55"/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5" name="Google Shape;12325;p55"/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6" name="Google Shape;12326;p55"/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7" name="Google Shape;12327;p55"/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8" name="Google Shape;12328;p55"/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9" name="Google Shape;12329;p55"/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0" name="Google Shape;12330;p55"/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1" name="Google Shape;12331;p55"/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2" name="Google Shape;12332;p55"/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3" name="Google Shape;12333;p55"/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4" name="Google Shape;12334;p55"/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5" name="Google Shape;12335;p55"/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6" name="Google Shape;12336;p55"/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7" name="Google Shape;12337;p55"/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8" name="Google Shape;12338;p55"/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9" name="Google Shape;12339;p55"/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0" name="Google Shape;12340;p55"/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1" name="Google Shape;12341;p55"/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2" name="Google Shape;12342;p55"/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3" name="Google Shape;12343;p55"/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4" name="Google Shape;12344;p55"/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5" name="Google Shape;12345;p55"/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6" name="Google Shape;12346;p55"/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7" name="Google Shape;12347;p55"/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55"/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55"/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55"/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55"/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55"/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55"/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55"/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5" name="Google Shape;12355;p55"/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6" name="Google Shape;12356;p55"/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7" name="Google Shape;12357;p55"/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8" name="Google Shape;12358;p55"/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9" name="Google Shape;12359;p55"/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0" name="Google Shape;12360;p55"/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1" name="Google Shape;12361;p55"/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2" name="Google Shape;12362;p55"/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3" name="Google Shape;12363;p55"/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4" name="Google Shape;12364;p55"/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5" name="Google Shape;12365;p55"/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6" name="Google Shape;12366;p55"/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7" name="Google Shape;12367;p55"/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8" name="Google Shape;12368;p55"/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9" name="Google Shape;12369;p55"/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0" name="Google Shape;12370;p55"/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1" name="Google Shape;12371;p55"/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2" name="Google Shape;12372;p55"/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3" name="Google Shape;12373;p55"/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4" name="Google Shape;12374;p55"/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5" name="Google Shape;12375;p55"/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6" name="Google Shape;12376;p55"/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7" name="Google Shape;12377;p55"/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8" name="Google Shape;12378;p55"/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9" name="Google Shape;12379;p55"/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0" name="Google Shape;12380;p55"/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1" name="Google Shape;12381;p55"/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2" name="Google Shape;12382;p55"/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3" name="Google Shape;12383;p55"/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4" name="Google Shape;12384;p55"/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5" name="Google Shape;12385;p55"/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6" name="Google Shape;12386;p55"/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7" name="Google Shape;12387;p55"/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8" name="Google Shape;12388;p55"/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9" name="Google Shape;12389;p55"/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0" name="Google Shape;12390;p55"/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1" name="Google Shape;12391;p55"/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2" name="Google Shape;12392;p55"/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3" name="Google Shape;12393;p55"/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4" name="Google Shape;12394;p55"/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5" name="Google Shape;12395;p55"/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6" name="Google Shape;12396;p55"/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7" name="Google Shape;12397;p55"/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8" name="Google Shape;12398;p55"/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9" name="Google Shape;12399;p55"/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0" name="Google Shape;12400;p55"/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1" name="Google Shape;12401;p55"/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2" name="Google Shape;12402;p55"/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3" name="Google Shape;12403;p55"/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4" name="Google Shape;12404;p55"/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5" name="Google Shape;12405;p55"/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6" name="Google Shape;12406;p55"/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7" name="Google Shape;12407;p55"/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8" name="Google Shape;12408;p55"/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9" name="Google Shape;12409;p55"/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0" name="Google Shape;12410;p55"/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1" name="Google Shape;12411;p55"/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2" name="Google Shape;12412;p55"/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3" name="Google Shape;12413;p55"/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4" name="Google Shape;12414;p55"/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5" name="Google Shape;12415;p55"/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6" name="Google Shape;12416;p55"/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7" name="Google Shape;12417;p55"/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8" name="Google Shape;12418;p55"/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9" name="Google Shape;12419;p55"/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0" name="Google Shape;12420;p55"/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1" name="Google Shape;12421;p55"/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2" name="Google Shape;12422;p55"/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3" name="Google Shape;12423;p55"/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4" name="Google Shape;12424;p55"/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5" name="Google Shape;12425;p55"/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6" name="Google Shape;12426;p55"/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7" name="Google Shape;12427;p55"/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8" name="Google Shape;12428;p55"/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9" name="Google Shape;12429;p55"/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0" name="Google Shape;12430;p55"/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1" name="Google Shape;12431;p55"/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2" name="Google Shape;12432;p55"/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3" name="Google Shape;12433;p55"/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4" name="Google Shape;12434;p55"/>
            <p:cNvSpPr/>
            <p:nvPr/>
          </p:nvSpPr>
          <p:spPr>
            <a:xfrm rot="-5400000">
              <a:off x="-683712" y="1097353"/>
              <a:ext cx="1900005" cy="1900005"/>
            </a:xfrm>
            <a:custGeom>
              <a:avLst/>
              <a:gdLst/>
              <a:ahLst/>
              <a:cxnLst/>
              <a:rect l="l" t="t" r="r" b="b"/>
              <a:pathLst>
                <a:path w="44706" h="44706" extrusionOk="0">
                  <a:moveTo>
                    <a:pt x="22353" y="211"/>
                  </a:moveTo>
                  <a:cubicBezTo>
                    <a:pt x="34563" y="211"/>
                    <a:pt x="44496" y="10143"/>
                    <a:pt x="44496" y="22353"/>
                  </a:cubicBezTo>
                  <a:cubicBezTo>
                    <a:pt x="44496" y="34565"/>
                    <a:pt x="34563" y="44496"/>
                    <a:pt x="22353" y="44496"/>
                  </a:cubicBezTo>
                  <a:cubicBezTo>
                    <a:pt x="10144" y="44496"/>
                    <a:pt x="209" y="34563"/>
                    <a:pt x="209" y="22355"/>
                  </a:cubicBezTo>
                  <a:cubicBezTo>
                    <a:pt x="209" y="10144"/>
                    <a:pt x="10143" y="211"/>
                    <a:pt x="22353" y="211"/>
                  </a:cubicBezTo>
                  <a:close/>
                  <a:moveTo>
                    <a:pt x="22353" y="0"/>
                  </a:moveTo>
                  <a:cubicBezTo>
                    <a:pt x="10028" y="0"/>
                    <a:pt x="0" y="10028"/>
                    <a:pt x="0" y="22353"/>
                  </a:cubicBezTo>
                  <a:cubicBezTo>
                    <a:pt x="0" y="34678"/>
                    <a:pt x="10028" y="44706"/>
                    <a:pt x="22353" y="44706"/>
                  </a:cubicBezTo>
                  <a:cubicBezTo>
                    <a:pt x="34678" y="44706"/>
                    <a:pt x="44706" y="34678"/>
                    <a:pt x="44706" y="22353"/>
                  </a:cubicBezTo>
                  <a:cubicBezTo>
                    <a:pt x="44706" y="10028"/>
                    <a:pt x="34678" y="0"/>
                    <a:pt x="223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55"/>
            <p:cNvSpPr/>
            <p:nvPr/>
          </p:nvSpPr>
          <p:spPr>
            <a:xfrm rot="-5400000">
              <a:off x="603563" y="857551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55"/>
            <p:cNvSpPr/>
            <p:nvPr/>
          </p:nvSpPr>
          <p:spPr>
            <a:xfrm>
              <a:off x="2651373" y="3281386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55"/>
            <p:cNvSpPr/>
            <p:nvPr/>
          </p:nvSpPr>
          <p:spPr>
            <a:xfrm>
              <a:off x="1949647" y="452341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55"/>
            <p:cNvSpPr/>
            <p:nvPr/>
          </p:nvSpPr>
          <p:spPr>
            <a:xfrm>
              <a:off x="1484415" y="4523373"/>
              <a:ext cx="186951" cy="17039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55"/>
            <p:cNvSpPr/>
            <p:nvPr/>
          </p:nvSpPr>
          <p:spPr>
            <a:xfrm>
              <a:off x="2841562" y="4527813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0" name="Google Shape;12440;p55">
            <a:hlinkClick r:id="rId3" action="ppaction://hlinksldjump"/>
          </p:cNvPr>
          <p:cNvSpPr/>
          <p:nvPr/>
        </p:nvSpPr>
        <p:spPr>
          <a:xfrm>
            <a:off x="3665575" y="572650"/>
            <a:ext cx="36558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1" name="Google Shape;12441;p55">
            <a:hlinkClick r:id="" action="ppaction://noaction"/>
          </p:cNvPr>
          <p:cNvSpPr/>
          <p:nvPr/>
        </p:nvSpPr>
        <p:spPr>
          <a:xfrm>
            <a:off x="3665575" y="1606087"/>
            <a:ext cx="36558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smtClean="0"/>
              <a:t>                       </a:t>
            </a:r>
            <a:endParaRPr lang="fr-FR" b="1" dirty="0"/>
          </a:p>
        </p:txBody>
      </p:sp>
      <p:sp>
        <p:nvSpPr>
          <p:cNvPr id="12442" name="Google Shape;12442;p55">
            <a:hlinkClick r:id="" action="ppaction://noaction"/>
          </p:cNvPr>
          <p:cNvSpPr/>
          <p:nvPr/>
        </p:nvSpPr>
        <p:spPr>
          <a:xfrm>
            <a:off x="3817975" y="2632886"/>
            <a:ext cx="34038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3" name="Google Shape;12443;p55">
            <a:hlinkClick r:id="" action="ppaction://noaction"/>
          </p:cNvPr>
          <p:cNvSpPr/>
          <p:nvPr/>
        </p:nvSpPr>
        <p:spPr>
          <a:xfrm>
            <a:off x="4096375" y="3732163"/>
            <a:ext cx="34038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9" name="Google Shape;12440;p55">
            <a:hlinkClick r:id="rId3" action="ppaction://hlinksldjump"/>
          </p:cNvPr>
          <p:cNvSpPr/>
          <p:nvPr/>
        </p:nvSpPr>
        <p:spPr>
          <a:xfrm>
            <a:off x="3817975" y="725050"/>
            <a:ext cx="36558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noFill/>
            </a:endParaRPr>
          </a:p>
        </p:txBody>
      </p:sp>
      <p:sp>
        <p:nvSpPr>
          <p:cNvPr id="950" name="Google Shape;12440;p55">
            <a:hlinkClick r:id="rId3" action="ppaction://hlinksldjump"/>
          </p:cNvPr>
          <p:cNvSpPr/>
          <p:nvPr/>
        </p:nvSpPr>
        <p:spPr>
          <a:xfrm>
            <a:off x="3970375" y="877450"/>
            <a:ext cx="36558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noFill/>
            </a:endParaRPr>
          </a:p>
        </p:txBody>
      </p:sp>
      <p:sp>
        <p:nvSpPr>
          <p:cNvPr id="952" name="Google Shape;12440;p55"/>
          <p:cNvSpPr/>
          <p:nvPr/>
        </p:nvSpPr>
        <p:spPr>
          <a:xfrm>
            <a:off x="3810160" y="725050"/>
            <a:ext cx="36558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624698" y="110608"/>
            <a:ext cx="2969847" cy="419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798646" y="452341"/>
            <a:ext cx="1758462" cy="337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93" y="235999"/>
            <a:ext cx="2345691" cy="46583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98646" y="804490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alibri" pitchFamily="34" charset="0"/>
              </a:rPr>
              <a:t>Introduction</a:t>
            </a:r>
            <a:r>
              <a:rPr lang="en-GB" dirty="0" smtClean="0"/>
              <a:t>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23215" y="1204600"/>
            <a:ext cx="24769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200" b="1" dirty="0"/>
              <a:t>Objectif du </a:t>
            </a:r>
            <a:r>
              <a:rPr lang="fr-FR" sz="1200" b="1" dirty="0" smtClean="0"/>
              <a:t>Projet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b="1" dirty="0"/>
              <a:t>Fonctionnalités Principales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200" b="1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41209" y="2303577"/>
            <a:ext cx="3023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Calibri" pitchFamily="34" charset="0"/>
              </a:rPr>
              <a:t>Conception et </a:t>
            </a:r>
            <a:r>
              <a:rPr lang="fr-FR" sz="1800" b="1" dirty="0" smtClean="0">
                <a:latin typeface="Calibri" pitchFamily="34" charset="0"/>
              </a:rPr>
              <a:t>Architecture    </a:t>
            </a:r>
            <a:r>
              <a:rPr lang="en-GB" dirty="0" smtClean="0"/>
              <a:t> 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23215" y="2694225"/>
            <a:ext cx="21563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200" b="1" dirty="0"/>
              <a:t>Structures de Données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932493" y="322265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Calibri" pitchFamily="34" charset="0"/>
              </a:rPr>
              <a:t>Implémentation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067145" y="3591986"/>
            <a:ext cx="1462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b="1" dirty="0"/>
              <a:t>Fonctions Clés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932493" y="412384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Calibri" pitchFamily="34" charset="0"/>
              </a:rPr>
              <a:t>Démonstration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8" name="Google Shape;12448;p5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I</a:t>
            </a:r>
            <a:r>
              <a:rPr lang="en" dirty="0" smtClean="0"/>
              <a:t>ntroduction </a:t>
            </a:r>
            <a:endParaRPr dirty="0"/>
          </a:p>
        </p:txBody>
      </p:sp>
      <p:grpSp>
        <p:nvGrpSpPr>
          <p:cNvPr id="12450" name="Google Shape;12450;p56"/>
          <p:cNvGrpSpPr/>
          <p:nvPr/>
        </p:nvGrpSpPr>
        <p:grpSpPr>
          <a:xfrm>
            <a:off x="3854707" y="1537013"/>
            <a:ext cx="1490210" cy="1112645"/>
            <a:chOff x="3826900" y="1381575"/>
            <a:chExt cx="1490210" cy="1112645"/>
          </a:xfrm>
        </p:grpSpPr>
        <p:sp>
          <p:nvSpPr>
            <p:cNvPr id="12451" name="Google Shape;12451;p56"/>
            <p:cNvSpPr/>
            <p:nvPr/>
          </p:nvSpPr>
          <p:spPr>
            <a:xfrm>
              <a:off x="4049298" y="174062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56"/>
            <p:cNvSpPr/>
            <p:nvPr/>
          </p:nvSpPr>
          <p:spPr>
            <a:xfrm>
              <a:off x="382690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56"/>
            <p:cNvSpPr/>
            <p:nvPr/>
          </p:nvSpPr>
          <p:spPr>
            <a:xfrm>
              <a:off x="4360655" y="1381575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56"/>
            <p:cNvSpPr/>
            <p:nvPr/>
          </p:nvSpPr>
          <p:spPr>
            <a:xfrm>
              <a:off x="4671993" y="1711636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56"/>
            <p:cNvSpPr/>
            <p:nvPr/>
          </p:nvSpPr>
          <p:spPr>
            <a:xfrm>
              <a:off x="489441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6" name="Google Shape;12456;p56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7" name="Google Shape;12457;p56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458" name="Google Shape;12458;p56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459" name="Google Shape;12459;p56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42831" y="570522"/>
            <a:ext cx="50449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b="1" dirty="0"/>
              <a:t>Objectif du Projet</a:t>
            </a:r>
          </a:p>
          <a:p>
            <a:r>
              <a:rPr lang="fr-FR" sz="1200" dirty="0"/>
              <a:t>Le projet consiste à développer une application en langage C </a:t>
            </a:r>
            <a:r>
              <a:rPr lang="fr-FR" sz="1200" dirty="0" smtClean="0"/>
              <a:t>pour</a:t>
            </a:r>
          </a:p>
          <a:p>
            <a:r>
              <a:rPr lang="fr-FR" sz="1200" dirty="0" smtClean="0"/>
              <a:t>gérer </a:t>
            </a:r>
            <a:r>
              <a:rPr lang="fr-FR" sz="1200" dirty="0"/>
              <a:t>une bibliothèque de livres. L'objectif principal est de </a:t>
            </a:r>
            <a:r>
              <a:rPr lang="fr-FR" sz="1200" dirty="0" smtClean="0"/>
              <a:t>permettre</a:t>
            </a:r>
          </a:p>
          <a:p>
            <a:r>
              <a:rPr lang="fr-FR" sz="1200" dirty="0" smtClean="0"/>
              <a:t>l'ajout</a:t>
            </a:r>
            <a:r>
              <a:rPr lang="fr-FR" sz="1200" dirty="0"/>
              <a:t>, la suppression, la recherche et l'affichage de livres au sein </a:t>
            </a:r>
            <a:r>
              <a:rPr lang="fr-FR" sz="1200" dirty="0" smtClean="0"/>
              <a:t>d'une</a:t>
            </a:r>
          </a:p>
          <a:p>
            <a:r>
              <a:rPr lang="fr-FR" sz="1200" dirty="0" smtClean="0"/>
              <a:t>bibliothèque </a:t>
            </a:r>
            <a:r>
              <a:rPr lang="fr-FR" sz="1200" dirty="0"/>
              <a:t>numérique. Ce projet est conçu pour démontrer la gestion </a:t>
            </a:r>
            <a:endParaRPr lang="fr-FR" sz="1200" dirty="0" smtClean="0"/>
          </a:p>
          <a:p>
            <a:r>
              <a:rPr lang="fr-FR" sz="1200" dirty="0" smtClean="0"/>
              <a:t>des </a:t>
            </a:r>
            <a:r>
              <a:rPr lang="fr-FR" sz="1200" dirty="0"/>
              <a:t>structures de données dynamiques en C, notamment les </a:t>
            </a:r>
            <a:r>
              <a:rPr lang="fr-FR" sz="1200" dirty="0" smtClean="0"/>
              <a:t>listes</a:t>
            </a:r>
          </a:p>
          <a:p>
            <a:r>
              <a:rPr lang="fr-FR" sz="1200" dirty="0" smtClean="0"/>
              <a:t>chaînées</a:t>
            </a:r>
            <a:r>
              <a:rPr lang="fr-FR" sz="1200" dirty="0"/>
              <a:t>, les piles et les files d'attente.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688123" y="2110155"/>
            <a:ext cx="55467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b="1" dirty="0"/>
              <a:t>Fonctionnalités Principales</a:t>
            </a:r>
          </a:p>
          <a:p>
            <a:r>
              <a:rPr lang="fr-FR" sz="1200" dirty="0"/>
              <a:t>L'application offre plusieurs fonctionnalités clés pour la gestion des </a:t>
            </a:r>
            <a:r>
              <a:rPr lang="fr-FR" sz="1200" dirty="0" smtClean="0"/>
              <a:t>livres</a:t>
            </a:r>
          </a:p>
          <a:p>
            <a:r>
              <a:rPr lang="fr-FR" sz="1200" dirty="0" smtClean="0"/>
              <a:t> </a:t>
            </a:r>
            <a:r>
              <a:rPr lang="fr-FR" sz="1200" dirty="0"/>
              <a:t>dans une bibliothèque :</a:t>
            </a:r>
          </a:p>
          <a:p>
            <a:r>
              <a:rPr lang="fr-FR" sz="1200" b="1" dirty="0"/>
              <a:t>Ajout de Livres</a:t>
            </a:r>
            <a:r>
              <a:rPr lang="fr-FR" sz="1200" dirty="0"/>
              <a:t> : Permet d'ajouter de nouveaux livres avec des </a:t>
            </a:r>
            <a:endParaRPr lang="fr-FR" sz="1200" dirty="0" smtClean="0"/>
          </a:p>
          <a:p>
            <a:r>
              <a:rPr lang="fr-FR" sz="1200" dirty="0" smtClean="0"/>
              <a:t>informations </a:t>
            </a:r>
            <a:r>
              <a:rPr lang="fr-FR" sz="1200" dirty="0"/>
              <a:t>telles que le titre, l'auteur et l'année de publication.</a:t>
            </a:r>
          </a:p>
          <a:p>
            <a:r>
              <a:rPr lang="fr-FR" sz="1200" b="1" dirty="0"/>
              <a:t>Affichage des Livres</a:t>
            </a:r>
            <a:r>
              <a:rPr lang="fr-FR" sz="1200" dirty="0"/>
              <a:t> : Affiche tous les livres actuellement présents </a:t>
            </a:r>
            <a:r>
              <a:rPr lang="fr-FR" sz="1200" dirty="0" smtClean="0"/>
              <a:t>dans</a:t>
            </a:r>
          </a:p>
          <a:p>
            <a:r>
              <a:rPr lang="fr-FR" sz="1200" dirty="0" smtClean="0"/>
              <a:t> </a:t>
            </a:r>
            <a:r>
              <a:rPr lang="fr-FR" sz="1200" dirty="0"/>
              <a:t>la bibliothèque.</a:t>
            </a:r>
          </a:p>
          <a:p>
            <a:r>
              <a:rPr lang="fr-FR" sz="1200" b="1" dirty="0"/>
              <a:t>Emprunt de Livres</a:t>
            </a:r>
            <a:r>
              <a:rPr lang="fr-FR" sz="1200" dirty="0"/>
              <a:t> : Gère l'emprunt des livres en les empilant dans une </a:t>
            </a:r>
            <a:endParaRPr lang="fr-FR" sz="1200" dirty="0" smtClean="0"/>
          </a:p>
          <a:p>
            <a:r>
              <a:rPr lang="fr-FR" sz="1200" dirty="0" smtClean="0"/>
              <a:t>structure </a:t>
            </a:r>
            <a:r>
              <a:rPr lang="fr-FR" sz="1200" dirty="0"/>
              <a:t>de pile.</a:t>
            </a:r>
          </a:p>
          <a:p>
            <a:r>
              <a:rPr lang="fr-FR" sz="1200" b="1" dirty="0"/>
              <a:t>Retour de Livres</a:t>
            </a:r>
            <a:r>
              <a:rPr lang="fr-FR" sz="1200" dirty="0"/>
              <a:t> : Permet de retourner les livres empruntés en </a:t>
            </a:r>
            <a:r>
              <a:rPr lang="fr-FR" sz="1200" dirty="0" smtClean="0"/>
              <a:t>les</a:t>
            </a:r>
          </a:p>
          <a:p>
            <a:r>
              <a:rPr lang="fr-FR" sz="1200" dirty="0" smtClean="0"/>
              <a:t> </a:t>
            </a:r>
            <a:r>
              <a:rPr lang="fr-FR" sz="1200" dirty="0"/>
              <a:t>déplaçant de la pile vers une file de retours.</a:t>
            </a:r>
          </a:p>
          <a:p>
            <a:r>
              <a:rPr lang="fr-FR" sz="1200" b="1" dirty="0"/>
              <a:t>Recherche par Auteur</a:t>
            </a:r>
            <a:r>
              <a:rPr lang="fr-FR" sz="1200" dirty="0"/>
              <a:t> : Recherche et affiche les livres d'un auteur spécifique.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Conception et architecture</a:t>
            </a:r>
            <a:endParaRPr lang="fr-FR" dirty="0"/>
          </a:p>
        </p:txBody>
      </p:sp>
      <p:grpSp>
        <p:nvGrpSpPr>
          <p:cNvPr id="4" name="Google Shape;12450;p56"/>
          <p:cNvGrpSpPr/>
          <p:nvPr/>
        </p:nvGrpSpPr>
        <p:grpSpPr>
          <a:xfrm>
            <a:off x="3826900" y="1867074"/>
            <a:ext cx="1490210" cy="1112645"/>
            <a:chOff x="3826900" y="1381575"/>
            <a:chExt cx="1490210" cy="1112645"/>
          </a:xfrm>
        </p:grpSpPr>
        <p:sp>
          <p:nvSpPr>
            <p:cNvPr id="5" name="Google Shape;12451;p56"/>
            <p:cNvSpPr/>
            <p:nvPr/>
          </p:nvSpPr>
          <p:spPr>
            <a:xfrm>
              <a:off x="4049298" y="174062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52;p56"/>
            <p:cNvSpPr/>
            <p:nvPr/>
          </p:nvSpPr>
          <p:spPr>
            <a:xfrm>
              <a:off x="382690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53;p56"/>
            <p:cNvSpPr/>
            <p:nvPr/>
          </p:nvSpPr>
          <p:spPr>
            <a:xfrm>
              <a:off x="4360655" y="1381575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54;p56"/>
            <p:cNvSpPr/>
            <p:nvPr/>
          </p:nvSpPr>
          <p:spPr>
            <a:xfrm>
              <a:off x="4671993" y="1711636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55;p56"/>
            <p:cNvSpPr/>
            <p:nvPr/>
          </p:nvSpPr>
          <p:spPr>
            <a:xfrm>
              <a:off x="489441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8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781908" y="257908"/>
            <a:ext cx="506420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1. Structure Livre</a:t>
            </a:r>
          </a:p>
          <a:p>
            <a:r>
              <a:rPr lang="fr-FR" sz="1200" dirty="0"/>
              <a:t>La structure Livre représente un livre dans la bibliothèque</a:t>
            </a:r>
            <a:r>
              <a:rPr lang="fr-FR" sz="1200" dirty="0" smtClean="0"/>
              <a:t>.</a:t>
            </a:r>
          </a:p>
          <a:p>
            <a:r>
              <a:rPr lang="fr-FR" sz="1200" dirty="0" smtClean="0"/>
              <a:t>Elle </a:t>
            </a:r>
            <a:r>
              <a:rPr lang="fr-FR" sz="1200" dirty="0"/>
              <a:t>contient des informations telles que le titre, l'auteur</a:t>
            </a:r>
            <a:r>
              <a:rPr lang="fr-FR" sz="1200" dirty="0" smtClean="0"/>
              <a:t>,</a:t>
            </a:r>
          </a:p>
          <a:p>
            <a:r>
              <a:rPr lang="fr-FR" sz="1200" dirty="0" smtClean="0"/>
              <a:t>l'année </a:t>
            </a:r>
            <a:r>
              <a:rPr lang="fr-FR" sz="1200" dirty="0"/>
              <a:t>de publication, le prix, et un pointeur vers le livre suivant dans </a:t>
            </a:r>
            <a:r>
              <a:rPr lang="fr-FR" sz="1200" dirty="0" smtClean="0"/>
              <a:t>la</a:t>
            </a:r>
          </a:p>
          <a:p>
            <a:r>
              <a:rPr lang="fr-FR" sz="1200" dirty="0" smtClean="0"/>
              <a:t>liste.</a:t>
            </a:r>
          </a:p>
          <a:p>
            <a:endParaRPr lang="en-GB" sz="1200" dirty="0"/>
          </a:p>
          <a:p>
            <a:r>
              <a:rPr lang="fr-FR" sz="1200" dirty="0" err="1"/>
              <a:t>typedef</a:t>
            </a:r>
            <a:r>
              <a:rPr lang="fr-FR" sz="1200" dirty="0"/>
              <a:t> </a:t>
            </a:r>
            <a:r>
              <a:rPr lang="fr-FR" sz="1200" dirty="0" err="1"/>
              <a:t>struct</a:t>
            </a:r>
            <a:r>
              <a:rPr lang="fr-FR" sz="1200" dirty="0"/>
              <a:t> Livre {</a:t>
            </a:r>
          </a:p>
          <a:p>
            <a:r>
              <a:rPr lang="fr-FR" sz="1200" dirty="0"/>
              <a:t>    char titre[100];</a:t>
            </a:r>
          </a:p>
          <a:p>
            <a:r>
              <a:rPr lang="fr-FR" sz="1200" dirty="0"/>
              <a:t>    char auteur[100];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anneePublication</a:t>
            </a:r>
            <a:r>
              <a:rPr lang="fr-FR" sz="1200" dirty="0"/>
              <a:t>;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int</a:t>
            </a:r>
            <a:r>
              <a:rPr lang="fr-FR" sz="1200" dirty="0"/>
              <a:t> prix;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struct</a:t>
            </a:r>
            <a:r>
              <a:rPr lang="fr-FR" sz="1200" dirty="0"/>
              <a:t> Livre *suivant;</a:t>
            </a:r>
          </a:p>
          <a:p>
            <a:r>
              <a:rPr lang="fr-FR" sz="1200" dirty="0"/>
              <a:t>} Livre;</a:t>
            </a:r>
          </a:p>
          <a:p>
            <a:endParaRPr lang="fr-FR" sz="1200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4431" y="3181785"/>
            <a:ext cx="5650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2. Structure </a:t>
            </a:r>
            <a:r>
              <a:rPr lang="fr-FR" b="1" u="sng" dirty="0" err="1" smtClean="0"/>
              <a:t>Bibliotheque</a:t>
            </a:r>
            <a:endParaRPr lang="fr-FR" b="1" u="sng" dirty="0" smtClean="0"/>
          </a:p>
          <a:p>
            <a:endParaRPr lang="fr-FR" b="1" dirty="0"/>
          </a:p>
          <a:p>
            <a:r>
              <a:rPr lang="fr-FR" dirty="0"/>
              <a:t>La structure </a:t>
            </a:r>
            <a:r>
              <a:rPr lang="fr-FR" dirty="0" smtClean="0"/>
              <a:t>Bibliothèque </a:t>
            </a:r>
            <a:r>
              <a:rPr lang="fr-FR" dirty="0"/>
              <a:t>représente la bibliothèque elle-même. </a:t>
            </a:r>
            <a:r>
              <a:rPr lang="fr-FR" dirty="0" smtClean="0"/>
              <a:t>Elle</a:t>
            </a:r>
          </a:p>
          <a:p>
            <a:r>
              <a:rPr lang="fr-FR" dirty="0" smtClean="0"/>
              <a:t>contient </a:t>
            </a:r>
            <a:r>
              <a:rPr lang="fr-FR" dirty="0"/>
              <a:t>un pointeur vers le premier livre de la liste et un compteur du </a:t>
            </a:r>
            <a:endParaRPr lang="fr-FR" dirty="0" smtClean="0"/>
          </a:p>
          <a:p>
            <a:r>
              <a:rPr lang="fr-FR" dirty="0" smtClean="0"/>
              <a:t>nombre </a:t>
            </a:r>
            <a:r>
              <a:rPr lang="fr-FR" dirty="0"/>
              <a:t>de livres.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6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74092" y="351692"/>
            <a:ext cx="17037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typedef</a:t>
            </a:r>
            <a:r>
              <a:rPr lang="fr-FR" dirty="0"/>
              <a:t> </a:t>
            </a:r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r>
              <a:rPr lang="fr-FR" dirty="0"/>
              <a:t>    Livre *</a:t>
            </a:r>
            <a:r>
              <a:rPr lang="fr-FR" dirty="0" err="1"/>
              <a:t>tete</a:t>
            </a:r>
            <a:r>
              <a:rPr lang="fr-FR" dirty="0"/>
              <a:t>;</a:t>
            </a:r>
          </a:p>
          <a:p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nbLivres</a:t>
            </a:r>
            <a:r>
              <a:rPr lang="fr-FR" dirty="0"/>
              <a:t>;</a:t>
            </a:r>
          </a:p>
          <a:p>
            <a:r>
              <a:rPr lang="fr-FR" dirty="0"/>
              <a:t>} </a:t>
            </a:r>
            <a:r>
              <a:rPr lang="fr-FR" dirty="0" err="1"/>
              <a:t>Bibliotheque</a:t>
            </a:r>
            <a:r>
              <a:rPr lang="fr-FR" dirty="0"/>
              <a:t>;</a:t>
            </a:r>
          </a:p>
          <a:p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41232" y="1484579"/>
            <a:ext cx="5900614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sng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  <a:cs typeface="Arial" pitchFamily="34" charset="0"/>
              </a:rPr>
              <a:t>3. Structure Pile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  <a:cs typeface="Arial" pitchFamily="34" charset="0"/>
              </a:rPr>
              <a:t>La structure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  <a:cs typeface="Arial" pitchFamily="34" charset="0"/>
              </a:rPr>
              <a:t>Pile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  <a:cs typeface="Arial" pitchFamily="34" charset="0"/>
              </a:rPr>
              <a:t> est utilisée pour gérer les livres empruntés. Elle contient </a:t>
            </a:r>
            <a:r>
              <a:rPr lang="fr-FR" sz="1200" dirty="0" smtClean="0">
                <a:solidFill>
                  <a:srgbClr val="0D0D0D"/>
                </a:solidFill>
                <a:latin typeface="ui-sans-serif"/>
                <a:cs typeface="Arial" pitchFamily="34" charset="0"/>
              </a:rPr>
              <a:t>un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1200" dirty="0" smtClean="0">
                <a:solidFill>
                  <a:srgbClr val="0D0D0D"/>
                </a:solidFill>
                <a:latin typeface="ui-sans-serif"/>
                <a:cs typeface="Arial" pitchFamily="34" charset="0"/>
              </a:rPr>
              <a:t>pointeur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  <a:cs typeface="Arial" pitchFamily="34" charset="0"/>
              </a:rPr>
              <a:t>vers le sommet de la pile de livres empruntés.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74092" y="2524369"/>
            <a:ext cx="1577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typedef</a:t>
            </a:r>
            <a:r>
              <a:rPr lang="fr-FR" dirty="0"/>
              <a:t> </a:t>
            </a:r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r>
              <a:rPr lang="fr-FR" dirty="0"/>
              <a:t>    Livre *sommet;</a:t>
            </a:r>
          </a:p>
          <a:p>
            <a:r>
              <a:rPr lang="fr-FR" dirty="0"/>
              <a:t>} Pile;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641232" y="3486292"/>
            <a:ext cx="55050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4. Structure </a:t>
            </a:r>
            <a:r>
              <a:rPr lang="fr-FR" b="1" u="sng" dirty="0" smtClean="0"/>
              <a:t>File</a:t>
            </a:r>
          </a:p>
          <a:p>
            <a:endParaRPr lang="fr-FR" b="1" dirty="0"/>
          </a:p>
          <a:p>
            <a:r>
              <a:rPr lang="fr-FR" dirty="0"/>
              <a:t>La structure File est utilisée pour gérer les livres retournés.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contient des pointeurs vers l'avant et l'arrière de la file de </a:t>
            </a:r>
            <a:r>
              <a:rPr lang="fr-FR" dirty="0" smtClean="0"/>
              <a:t>livres</a:t>
            </a:r>
          </a:p>
          <a:p>
            <a:r>
              <a:rPr lang="fr-FR" dirty="0" smtClean="0"/>
              <a:t> </a:t>
            </a:r>
            <a:r>
              <a:rPr lang="fr-FR" dirty="0"/>
              <a:t>retournés.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67877" y="359508"/>
            <a:ext cx="14574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typedef</a:t>
            </a:r>
            <a:r>
              <a:rPr lang="fr-FR" dirty="0"/>
              <a:t> </a:t>
            </a:r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r>
              <a:rPr lang="fr-FR" dirty="0"/>
              <a:t>    Livre *avant;</a:t>
            </a:r>
          </a:p>
          <a:p>
            <a:r>
              <a:rPr lang="fr-FR" dirty="0"/>
              <a:t>    Livre *</a:t>
            </a:r>
            <a:r>
              <a:rPr lang="fr-FR" dirty="0" err="1"/>
              <a:t>arriere</a:t>
            </a:r>
            <a:r>
              <a:rPr lang="fr-FR" dirty="0"/>
              <a:t>;</a:t>
            </a:r>
          </a:p>
          <a:p>
            <a:r>
              <a:rPr lang="fr-FR" dirty="0"/>
              <a:t>} File;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</a:t>
            </a:r>
            <a:endParaRPr lang="fr-FR" dirty="0"/>
          </a:p>
        </p:txBody>
      </p:sp>
      <p:grpSp>
        <p:nvGrpSpPr>
          <p:cNvPr id="4" name="Google Shape;12450;p56"/>
          <p:cNvGrpSpPr/>
          <p:nvPr/>
        </p:nvGrpSpPr>
        <p:grpSpPr>
          <a:xfrm>
            <a:off x="3754700" y="1716535"/>
            <a:ext cx="1490210" cy="1112645"/>
            <a:chOff x="3826900" y="1381575"/>
            <a:chExt cx="1490210" cy="1112645"/>
          </a:xfrm>
        </p:grpSpPr>
        <p:sp>
          <p:nvSpPr>
            <p:cNvPr id="5" name="Google Shape;12451;p56"/>
            <p:cNvSpPr/>
            <p:nvPr/>
          </p:nvSpPr>
          <p:spPr>
            <a:xfrm>
              <a:off x="4049298" y="174062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52;p56"/>
            <p:cNvSpPr/>
            <p:nvPr/>
          </p:nvSpPr>
          <p:spPr>
            <a:xfrm>
              <a:off x="382690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53;p56"/>
            <p:cNvSpPr/>
            <p:nvPr/>
          </p:nvSpPr>
          <p:spPr>
            <a:xfrm>
              <a:off x="4360655" y="1381575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54;p56"/>
            <p:cNvSpPr/>
            <p:nvPr/>
          </p:nvSpPr>
          <p:spPr>
            <a:xfrm>
              <a:off x="4671993" y="1711636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55;p56"/>
            <p:cNvSpPr/>
            <p:nvPr/>
          </p:nvSpPr>
          <p:spPr>
            <a:xfrm>
              <a:off x="4894410" y="1610190"/>
              <a:ext cx="422700" cy="753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25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ruction Project Proposal X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AC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D69D68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1124</Words>
  <Application>Microsoft Office PowerPoint</Application>
  <PresentationFormat>Affichage à l'écran (16:9)</PresentationFormat>
  <Paragraphs>185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Arial</vt:lpstr>
      <vt:lpstr>Poppins</vt:lpstr>
      <vt:lpstr>Wingdings</vt:lpstr>
      <vt:lpstr>Calibri</vt:lpstr>
      <vt:lpstr>Poppins SemiBold</vt:lpstr>
      <vt:lpstr>Poppins Light</vt:lpstr>
      <vt:lpstr>ui-monospace</vt:lpstr>
      <vt:lpstr>ui-sans-serif</vt:lpstr>
      <vt:lpstr>Aharoni</vt:lpstr>
      <vt:lpstr>Construction Project Proposal XL</vt:lpstr>
      <vt:lpstr>Mini projet  structure de donnée </vt:lpstr>
      <vt:lpstr>01.</vt:lpstr>
      <vt:lpstr>Introduction </vt:lpstr>
      <vt:lpstr>Présentation PowerPoint</vt:lpstr>
      <vt:lpstr>Conception et architecture</vt:lpstr>
      <vt:lpstr>Présentation PowerPoint</vt:lpstr>
      <vt:lpstr>Présentation PowerPoint</vt:lpstr>
      <vt:lpstr>Présentation PowerPoint</vt:lpstr>
      <vt:lpstr>Implementation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 structure de donnee </dc:title>
  <cp:lastModifiedBy>asus</cp:lastModifiedBy>
  <cp:revision>15</cp:revision>
  <dcterms:modified xsi:type="dcterms:W3CDTF">2024-06-04T14:38:25Z</dcterms:modified>
</cp:coreProperties>
</file>