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4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D955-59D0-4AC1-CF9D-3DAA5ACD0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B50C1-A3A6-11AC-E7B1-CACA8B891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C9A08-6EFA-1ACC-0B2D-E0A1F64A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F771-E390-4D19-9802-ECB0F004CAA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373DE-E0D4-0B04-BD4D-9D4DFB98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27A13-E133-DE52-06B4-93BA96990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A8D5-E69D-4085-A4FA-B1A334A31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7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53CBA-F2AA-0E3F-F170-169C81C3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54CB8-821A-E7BD-240E-5BB2B0AC8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AC150-9DC4-284A-E28B-5E251609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F771-E390-4D19-9802-ECB0F004CAA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77AF2-C313-A161-1643-609BE435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12E96-CA0B-F5DB-9649-9552A8C7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A8D5-E69D-4085-A4FA-B1A334A31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8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BE29E8-E139-6AB4-6982-66DAA6611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54E59-B0C2-1260-C7F6-584CA2A7F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E0B52-5311-C416-2822-D9E821D3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F771-E390-4D19-9802-ECB0F004CAA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84846-57DF-3862-EB08-9987BB5D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478E1-E57C-E3A7-495E-FF71C796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A8D5-E69D-4085-A4FA-B1A334A31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3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A375-D3CD-E072-F49C-2E5D29B4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6348D-09F4-1157-E585-ADF83BD55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1BF18-66FD-88F4-B67F-DB77F268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F771-E390-4D19-9802-ECB0F004CAA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3DAA4-FB8F-5651-9252-B132DE15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AF06B-7692-3561-E5AA-AA0449E2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A8D5-E69D-4085-A4FA-B1A334A31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1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3A3AE-546E-44D5-C87A-BE3E1094E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7E222-06E3-910C-DF67-3F69C1A94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17BC3-2589-55E3-E86D-19BAC263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F771-E390-4D19-9802-ECB0F004CAA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D09FE-8305-C819-80CF-FE969A2D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9D418-3B2E-B3B0-A9AD-39DFB571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A8D5-E69D-4085-A4FA-B1A334A31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3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FB51B-288C-0504-6B0B-348B5F71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4C7C0-FC24-9B18-1D9E-853B78170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B0B34-0A35-738C-77AD-184021014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AD783-34C2-8CAA-6495-91363F90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F771-E390-4D19-9802-ECB0F004CAA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D9E2A-BACE-721B-C07B-F28A9F2E5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68F23-A8E3-0DFB-CA1C-2D851FF9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A8D5-E69D-4085-A4FA-B1A334A31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4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D023-54E2-CDF3-0E1A-1C8E7591F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9B55D-4074-34AA-1424-326E73488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6CE38-3E80-8D9C-74EB-4B30DDBC0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AC9531-8286-5CBA-F2F9-D4C736337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780F8-46DE-17F4-C681-6E3B029B6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A89B40-608E-B7E7-1342-EEAD8C10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F771-E390-4D19-9802-ECB0F004CAA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B7F3E-A08C-AEAB-1750-F5E380BF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9FE0B-7EF8-061F-3139-ED865FA6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A8D5-E69D-4085-A4FA-B1A334A31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2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80E5-3C97-BA86-47E9-C2A606EC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39354C-2C7F-DE28-BEF9-6B254A1D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F771-E390-4D19-9802-ECB0F004CAA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34DB08-51F5-BF7D-4176-B35B1E11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4E8B5-A378-04E2-62CB-83C2E81B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A8D5-E69D-4085-A4FA-B1A334A31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4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6B1C17-3B14-64C2-E4DB-1500D562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F771-E390-4D19-9802-ECB0F004CAA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31D1D-A029-AD34-10D9-69CA2699E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373C9-D8F4-F524-C738-0A329153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A8D5-E69D-4085-A4FA-B1A334A31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2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6C62-230D-DFEA-A2CA-4AF78F077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AFAFC-05AE-5BA8-A62D-DDA563487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40BC9-8747-6751-1C9C-12F5FDE5D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F6612-9E97-B860-E44A-2653B57A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F771-E390-4D19-9802-ECB0F004CAA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7B0D1-EF5C-0306-8C44-9D9A1F25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841E4-8CB9-DE8E-AC50-AB31FB48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A8D5-E69D-4085-A4FA-B1A334A31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7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84A6-CEF1-BABA-336C-87B84292C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8328A-A765-85DE-2EC7-10B8FF550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324D8-DC39-6C2F-A8CD-CB5D7A754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5B94C-5DAA-F86D-242D-D4938A79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F771-E390-4D19-9802-ECB0F004CAA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4A039-70A8-B7CF-C90F-A7423A52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A59D3-4613-E11F-D71B-F4DEB90E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A8D5-E69D-4085-A4FA-B1A334A31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3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732F43-B31F-30AA-1E21-29496C783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D01E5-49EF-1BF1-A451-8E8E692F6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80064-2876-705D-1753-47F112A2F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BF771-E390-4D19-9802-ECB0F004CAA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E1B33-246B-B1A8-1B66-D24C07882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9E71-268E-AE57-C885-F953FC29A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6A8D5-E69D-4085-A4FA-B1A334A31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6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3AAF96-5830-BF0E-F1E7-1B003AFDC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24" y="356325"/>
            <a:ext cx="6902552" cy="533234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5ED10E7-39A5-EFCA-83F8-9AD5E8339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675" y="172764"/>
            <a:ext cx="130492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B39065-383B-971B-3B89-5B70DEDBF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81" y="172764"/>
            <a:ext cx="1197394" cy="11664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ABE748-9E8E-B3D6-2C12-F84152FA6A81}"/>
              </a:ext>
            </a:extLst>
          </p:cNvPr>
          <p:cNvSpPr txBox="1"/>
          <p:nvPr/>
        </p:nvSpPr>
        <p:spPr>
          <a:xfrm>
            <a:off x="705853" y="6048128"/>
            <a:ext cx="10780295" cy="411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40"/>
              </a:lnSpc>
            </a:pPr>
            <a:r>
              <a:rPr lang="en-US" sz="32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Enhancing Digital Government and Economy (EDGE)</a:t>
            </a:r>
          </a:p>
        </p:txBody>
      </p:sp>
    </p:spTree>
    <p:extLst>
      <p:ext uri="{BB962C8B-B14F-4D97-AF65-F5344CB8AC3E}">
        <p14:creationId xmlns:p14="http://schemas.microsoft.com/office/powerpoint/2010/main" val="424883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B05D3F-2058-5E0D-7529-294D84E4AC15}"/>
              </a:ext>
            </a:extLst>
          </p:cNvPr>
          <p:cNvSpPr txBox="1"/>
          <p:nvPr/>
        </p:nvSpPr>
        <p:spPr>
          <a:xfrm>
            <a:off x="1099458" y="628233"/>
            <a:ext cx="9993085" cy="28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4400" b="1" dirty="0">
                <a:latin typeface="Agency FB" panose="020B0503020202020204" pitchFamily="34" charset="0"/>
              </a:rPr>
              <a:t>Project Author</a:t>
            </a:r>
            <a:r>
              <a:rPr lang="en-US" sz="4400" dirty="0">
                <a:latin typeface="Agency FB" panose="020B0503020202020204" pitchFamily="34" charset="0"/>
              </a:rPr>
              <a:t>: Md Zakaria Hossain</a:t>
            </a:r>
            <a:br>
              <a:rPr lang="en-US" sz="4400" dirty="0">
                <a:latin typeface="Agency FB" panose="020B0503020202020204" pitchFamily="34" charset="0"/>
              </a:rPr>
            </a:br>
            <a:r>
              <a:rPr lang="en-US" sz="4400" b="1" dirty="0">
                <a:latin typeface="Agency FB" panose="020B0503020202020204" pitchFamily="34" charset="0"/>
              </a:rPr>
              <a:t>Batch</a:t>
            </a:r>
            <a:r>
              <a:rPr lang="en-US" sz="4400" dirty="0">
                <a:latin typeface="Agency FB" panose="020B0503020202020204" pitchFamily="34" charset="0"/>
              </a:rPr>
              <a:t>: 32</a:t>
            </a:r>
            <a:br>
              <a:rPr lang="en-US" sz="4400" dirty="0">
                <a:latin typeface="Agency FB" panose="020B0503020202020204" pitchFamily="34" charset="0"/>
              </a:rPr>
            </a:br>
            <a:r>
              <a:rPr lang="en-US" sz="4400" b="1" dirty="0">
                <a:latin typeface="Agency FB" panose="020B0503020202020204" pitchFamily="34" charset="0"/>
              </a:rPr>
              <a:t>Course Title</a:t>
            </a:r>
            <a:r>
              <a:rPr lang="en-US" sz="4400" dirty="0">
                <a:latin typeface="Agency FB" panose="020B0503020202020204" pitchFamily="34" charset="0"/>
              </a:rPr>
              <a:t>: Introduction to Programming with Python</a:t>
            </a:r>
            <a:br>
              <a:rPr lang="en-US" sz="4400" dirty="0">
                <a:latin typeface="Agency FB" panose="020B0503020202020204" pitchFamily="34" charset="0"/>
              </a:rPr>
            </a:br>
            <a:r>
              <a:rPr lang="en-US" sz="4400" b="1" dirty="0">
                <a:latin typeface="Agency FB" panose="020B0503020202020204" pitchFamily="34" charset="0"/>
              </a:rPr>
              <a:t>ID</a:t>
            </a:r>
            <a:r>
              <a:rPr lang="en-US" sz="4400" dirty="0">
                <a:latin typeface="Agency FB" panose="020B0503020202020204" pitchFamily="34" charset="0"/>
              </a:rPr>
              <a:t>: B03225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06E2E9-5242-2CE9-5024-626F0D8F7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162" y="5851909"/>
            <a:ext cx="1175532" cy="9081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837240-D2BC-D078-9979-5B4B775B1C4D}"/>
              </a:ext>
            </a:extLst>
          </p:cNvPr>
          <p:cNvSpPr txBox="1"/>
          <p:nvPr/>
        </p:nvSpPr>
        <p:spPr>
          <a:xfrm>
            <a:off x="1099457" y="3429000"/>
            <a:ext cx="9993085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Agency FB" panose="020B0503020202020204" pitchFamily="34" charset="0"/>
              </a:rPr>
              <a:t>Author Details: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Name : Md. Zakaria Hossain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Department : Physics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University : Bangabandhu Sheikh Mujibur Rahman Science and Technology University, Gopalganj</a:t>
            </a:r>
            <a:br>
              <a:rPr lang="en-US" sz="2800" dirty="0">
                <a:latin typeface="Agency FB" panose="020B0503020202020204" pitchFamily="34" charset="0"/>
              </a:rPr>
            </a:br>
            <a:r>
              <a:rPr lang="en-US" sz="2800" dirty="0">
                <a:latin typeface="Agency FB" panose="020B0503020202020204" pitchFamily="34" charset="0"/>
              </a:rPr>
              <a:t>ID:19PHY008</a:t>
            </a:r>
          </a:p>
        </p:txBody>
      </p:sp>
    </p:spTree>
    <p:extLst>
      <p:ext uri="{BB962C8B-B14F-4D97-AF65-F5344CB8AC3E}">
        <p14:creationId xmlns:p14="http://schemas.microsoft.com/office/powerpoint/2010/main" val="2880803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402595-9FC0-65E4-43B9-F1DECBAD6DFA}"/>
              </a:ext>
            </a:extLst>
          </p:cNvPr>
          <p:cNvSpPr txBox="1"/>
          <p:nvPr/>
        </p:nvSpPr>
        <p:spPr>
          <a:xfrm>
            <a:off x="1317171" y="1486211"/>
            <a:ext cx="9949543" cy="3108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Agency FB" panose="020B0503020202020204" pitchFamily="34" charset="0"/>
              </a:rPr>
              <a:t>Introduction</a:t>
            </a:r>
          </a:p>
          <a:p>
            <a:pPr algn="just"/>
            <a:r>
              <a:rPr lang="en-US" sz="2800" dirty="0">
                <a:latin typeface="Agency FB" panose="020B0503020202020204" pitchFamily="34" charset="0"/>
              </a:rPr>
              <a:t>The CGPA (Cumulative Grade Point Average) calculator is a software tool designed to assist students and educational institutions in calculating and managing academic performance. This tool aims to provide a comprehensive solution for calculating CGPA, handling multiple subjects and semesters, and generating detailed reports in various formats such as Excel, PDF, JPG, and PNG. The project incorporates a user-friendly interface for data input and supports generating visual and tabular reports.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077275-2D8E-9997-8939-5AB2F9200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948" y="5743053"/>
            <a:ext cx="1175532" cy="90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6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C80A9A-CEC7-8758-0548-DDE5AF71EABE}"/>
              </a:ext>
            </a:extLst>
          </p:cNvPr>
          <p:cNvSpPr txBox="1"/>
          <p:nvPr/>
        </p:nvSpPr>
        <p:spPr>
          <a:xfrm>
            <a:off x="1117006" y="582067"/>
            <a:ext cx="9957989" cy="56938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Agency FB" panose="020B0503020202020204" pitchFamily="34" charset="0"/>
              </a:rPr>
              <a:t>Features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latin typeface="Agency FB" panose="020B0503020202020204" pitchFamily="34" charset="0"/>
              </a:rPr>
              <a:t>Course Data Entry</a:t>
            </a:r>
            <a:r>
              <a:rPr lang="en-US" sz="2800" dirty="0">
                <a:latin typeface="Agency FB" panose="020B0503020202020204" pitchFamily="34" charset="0"/>
              </a:rPr>
              <a:t>: The tool allows users to input subject details, including course credits and obtained marks.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latin typeface="Agency FB" panose="020B0503020202020204" pitchFamily="34" charset="0"/>
              </a:rPr>
              <a:t>Grade Calculation</a:t>
            </a:r>
            <a:r>
              <a:rPr lang="en-US" sz="2800" dirty="0">
                <a:latin typeface="Agency FB" panose="020B0503020202020204" pitchFamily="34" charset="0"/>
              </a:rPr>
              <a:t>: It automatically determines the grade point based on the marks entered using predefined criteria.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latin typeface="Agency FB" panose="020B0503020202020204" pitchFamily="34" charset="0"/>
              </a:rPr>
              <a:t>CGPA Calculation</a:t>
            </a:r>
            <a:r>
              <a:rPr lang="en-US" sz="2800" dirty="0">
                <a:latin typeface="Agency FB" panose="020B0503020202020204" pitchFamily="34" charset="0"/>
              </a:rPr>
              <a:t>: It calculates CGPA by taking the weighted average of the grade points and course credits.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latin typeface="Agency FB" panose="020B0503020202020204" pitchFamily="34" charset="0"/>
              </a:rPr>
              <a:t>Report Generation</a:t>
            </a:r>
            <a:r>
              <a:rPr lang="en-US" sz="2800" dirty="0">
                <a:latin typeface="Agency FB" panose="020B0503020202020204" pitchFamily="34" charset="0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800" b="1" dirty="0">
                <a:latin typeface="Agency FB" panose="020B0503020202020204" pitchFamily="34" charset="0"/>
              </a:rPr>
              <a:t>Excel Format</a:t>
            </a:r>
            <a:r>
              <a:rPr lang="en-US" sz="2800" dirty="0">
                <a:latin typeface="Agency FB" panose="020B0503020202020204" pitchFamily="34" charset="0"/>
              </a:rPr>
              <a:t>: Exports the result to an Excel file.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800" b="1" dirty="0">
                <a:latin typeface="Agency FB" panose="020B0503020202020204" pitchFamily="34" charset="0"/>
              </a:rPr>
              <a:t>PDF Format</a:t>
            </a:r>
            <a:r>
              <a:rPr lang="en-US" sz="2800" dirty="0">
                <a:latin typeface="Agency FB" panose="020B0503020202020204" pitchFamily="34" charset="0"/>
              </a:rPr>
              <a:t>: Converts the tabular data into a PDF report.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800" b="1" dirty="0">
                <a:latin typeface="Agency FB" panose="020B0503020202020204" pitchFamily="34" charset="0"/>
              </a:rPr>
              <a:t>JPG/PNG Image Formats</a:t>
            </a:r>
            <a:r>
              <a:rPr lang="en-US" sz="2800" dirty="0">
                <a:latin typeface="Agency FB" panose="020B0503020202020204" pitchFamily="34" charset="0"/>
              </a:rPr>
              <a:t>: Saves the results as images for easy sharing.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latin typeface="Agency FB" panose="020B0503020202020204" pitchFamily="34" charset="0"/>
              </a:rPr>
              <a:t>File Management</a:t>
            </a:r>
            <a:r>
              <a:rPr lang="en-US" sz="2800" dirty="0">
                <a:latin typeface="Agency FB" panose="020B0503020202020204" pitchFamily="34" charset="0"/>
              </a:rPr>
              <a:t>: Automatically handles file naming to prevent overwriting, offering alternatives if files with the same name exist.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0354C7-95B0-96AE-FD5F-277BC2812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74" y="5743052"/>
            <a:ext cx="1175532" cy="90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60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2ED197-52D1-4FB0-A876-2B0800BF2F95}"/>
              </a:ext>
            </a:extLst>
          </p:cNvPr>
          <p:cNvSpPr txBox="1"/>
          <p:nvPr/>
        </p:nvSpPr>
        <p:spPr>
          <a:xfrm>
            <a:off x="865415" y="382012"/>
            <a:ext cx="10461171" cy="60939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Agency FB" panose="020B0503020202020204" pitchFamily="34" charset="0"/>
              </a:rPr>
              <a:t>Implementation</a:t>
            </a:r>
          </a:p>
          <a:p>
            <a:r>
              <a:rPr lang="en-US" sz="2600" dirty="0">
                <a:latin typeface="Agency FB" panose="020B0503020202020204" pitchFamily="34" charset="0"/>
              </a:rPr>
              <a:t>The CGPA calculator is implemented using Python, with support from several libraries and modules:</a:t>
            </a:r>
          </a:p>
          <a:p>
            <a:r>
              <a:rPr lang="en-US" sz="2600" b="1" dirty="0">
                <a:latin typeface="Agency FB" panose="020B0503020202020204" pitchFamily="34" charset="0"/>
              </a:rPr>
              <a:t>Python Libraries: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latin typeface="Agency FB" panose="020B0503020202020204" pitchFamily="34" charset="0"/>
              </a:rPr>
              <a:t>Pandas</a:t>
            </a:r>
            <a:r>
              <a:rPr lang="en-US" sz="2600" dirty="0">
                <a:latin typeface="Agency FB" panose="020B0503020202020204" pitchFamily="34" charset="0"/>
              </a:rPr>
              <a:t>: For data handling and manipulation.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 err="1">
                <a:latin typeface="Agency FB" panose="020B0503020202020204" pitchFamily="34" charset="0"/>
              </a:rPr>
              <a:t>OpenPyXL</a:t>
            </a:r>
            <a:r>
              <a:rPr lang="en-US" sz="2600" dirty="0">
                <a:latin typeface="Agency FB" panose="020B0503020202020204" pitchFamily="34" charset="0"/>
              </a:rPr>
              <a:t>: To read and write Excel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latin typeface="Agency FB" panose="020B0503020202020204" pitchFamily="34" charset="0"/>
              </a:rPr>
              <a:t>Matplotlib</a:t>
            </a:r>
            <a:r>
              <a:rPr lang="en-US" sz="2600" dirty="0">
                <a:latin typeface="Agency FB" panose="020B0503020202020204" pitchFamily="34" charset="0"/>
              </a:rPr>
              <a:t>: For creating visualizations and tables.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latin typeface="Agency FB" panose="020B0503020202020204" pitchFamily="34" charset="0"/>
              </a:rPr>
              <a:t>OS</a:t>
            </a:r>
            <a:r>
              <a:rPr lang="en-US" sz="2600" dirty="0">
                <a:latin typeface="Agency FB" panose="020B0503020202020204" pitchFamily="34" charset="0"/>
              </a:rPr>
              <a:t>: For file and path operations, such as checking if a file already exists.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latin typeface="Agency FB" panose="020B0503020202020204" pitchFamily="34" charset="0"/>
              </a:rPr>
              <a:t>Tabulate (if applicable)</a:t>
            </a:r>
            <a:r>
              <a:rPr lang="en-US" sz="2600" dirty="0">
                <a:latin typeface="Agency FB" panose="020B0503020202020204" pitchFamily="34" charset="0"/>
              </a:rPr>
              <a:t>: If you're using tabular formats for better data presentation in terminal output.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latin typeface="Agency FB" panose="020B0503020202020204" pitchFamily="34" charset="0"/>
              </a:rPr>
              <a:t>PDF Creation Libraries</a:t>
            </a:r>
            <a:r>
              <a:rPr lang="en-US" sz="2600" dirty="0">
                <a:latin typeface="Agency FB" panose="020B0503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Agency FB" panose="020B0503020202020204" pitchFamily="34" charset="0"/>
              </a:rPr>
              <a:t>Custom libraries like </a:t>
            </a:r>
            <a:r>
              <a:rPr lang="en-US" sz="2600" b="1" dirty="0" err="1">
                <a:latin typeface="Agency FB" panose="020B0503020202020204" pitchFamily="34" charset="0"/>
              </a:rPr>
              <a:t>pdf_maker</a:t>
            </a:r>
            <a:r>
              <a:rPr lang="en-US" sz="2600" dirty="0">
                <a:latin typeface="Agency FB" panose="020B0503020202020204" pitchFamily="34" charset="0"/>
              </a:rPr>
              <a:t> (for converting data frames to PDF).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latin typeface="Agency FB" panose="020B0503020202020204" pitchFamily="34" charset="0"/>
              </a:rPr>
              <a:t>Image Conversion Libraries</a:t>
            </a:r>
            <a:r>
              <a:rPr lang="en-US" sz="2600" dirty="0">
                <a:latin typeface="Agency FB" panose="020B0503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Agency FB" panose="020B0503020202020204" pitchFamily="34" charset="0"/>
              </a:rPr>
              <a:t>Custom libraries like </a:t>
            </a:r>
            <a:r>
              <a:rPr lang="en-US" sz="2600" b="1" dirty="0" err="1">
                <a:latin typeface="Agency FB" panose="020B0503020202020204" pitchFamily="34" charset="0"/>
              </a:rPr>
              <a:t>jpg_maker</a:t>
            </a:r>
            <a:r>
              <a:rPr lang="en-US" sz="2600" dirty="0">
                <a:latin typeface="Agency FB" panose="020B0503020202020204" pitchFamily="34" charset="0"/>
              </a:rPr>
              <a:t> and </a:t>
            </a:r>
            <a:r>
              <a:rPr lang="en-US" sz="2600" b="1" dirty="0" err="1">
                <a:latin typeface="Agency FB" panose="020B0503020202020204" pitchFamily="34" charset="0"/>
              </a:rPr>
              <a:t>png_maker</a:t>
            </a:r>
            <a:r>
              <a:rPr lang="en-US" sz="2600" dirty="0">
                <a:latin typeface="Agency FB" panose="020B0503020202020204" pitchFamily="34" charset="0"/>
              </a:rPr>
              <a:t> (for converting data to JPG and PNG formats).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894E86-9FFD-936F-0C88-61CE82AE5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819" y="5851909"/>
            <a:ext cx="1175532" cy="90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4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49E59E-D59A-06ED-A089-D1F1DEF25F31}"/>
              </a:ext>
            </a:extLst>
          </p:cNvPr>
          <p:cNvSpPr txBox="1"/>
          <p:nvPr/>
        </p:nvSpPr>
        <p:spPr>
          <a:xfrm>
            <a:off x="1268186" y="1443841"/>
            <a:ext cx="9655629" cy="44012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Agency FB" panose="020B0503020202020204" pitchFamily="34" charset="0"/>
              </a:rPr>
              <a:t>Implementation:</a:t>
            </a:r>
          </a:p>
          <a:p>
            <a:r>
              <a:rPr lang="en-US" sz="2800" b="1" dirty="0">
                <a:latin typeface="Agency FB" panose="020B0503020202020204" pitchFamily="34" charset="0"/>
              </a:rPr>
              <a:t>Modular Code</a:t>
            </a:r>
            <a:r>
              <a:rPr lang="en-US" sz="2800" dirty="0">
                <a:latin typeface="Agency FB" panose="020B0503020202020204" pitchFamily="34" charset="0"/>
              </a:rPr>
              <a:t>: The project is divided into several files, each responsible for different functionalities: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gency FB" panose="020B0503020202020204" pitchFamily="34" charset="0"/>
              </a:rPr>
              <a:t>others.py</a:t>
            </a:r>
            <a:r>
              <a:rPr lang="en-US" sz="2800" dirty="0">
                <a:latin typeface="Agency FB" panose="020B0503020202020204" pitchFamily="34" charset="0"/>
              </a:rPr>
              <a:t>: Contains the core functions for CGPA calculation, data input, and saving results in different formats.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gency FB" panose="020B0503020202020204" pitchFamily="34" charset="0"/>
              </a:rPr>
              <a:t>dphysics.py</a:t>
            </a:r>
            <a:r>
              <a:rPr lang="en-US" sz="2800" dirty="0">
                <a:latin typeface="Agency FB" panose="020B0503020202020204" pitchFamily="34" charset="0"/>
              </a:rPr>
              <a:t>: A specialized module for handling data related to a physics course, focusing on semester-based evaluation.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gency FB" panose="020B0503020202020204" pitchFamily="34" charset="0"/>
              </a:rPr>
              <a:t>pdf_maker.py</a:t>
            </a:r>
            <a:r>
              <a:rPr lang="en-US" sz="2800" dirty="0">
                <a:latin typeface="Agency FB" panose="020B0503020202020204" pitchFamily="34" charset="0"/>
              </a:rPr>
              <a:t>: Handles converting data frames into PDF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gency FB" panose="020B0503020202020204" pitchFamily="34" charset="0"/>
              </a:rPr>
              <a:t>jpg_maker.py</a:t>
            </a:r>
            <a:r>
              <a:rPr lang="en-US" sz="2800" dirty="0">
                <a:latin typeface="Agency FB" panose="020B0503020202020204" pitchFamily="34" charset="0"/>
              </a:rPr>
              <a:t>: Converts tabular data to JPG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gency FB" panose="020B0503020202020204" pitchFamily="34" charset="0"/>
              </a:rPr>
              <a:t>png_maker.py</a:t>
            </a:r>
            <a:r>
              <a:rPr lang="en-US" sz="2800" dirty="0">
                <a:latin typeface="Agency FB" panose="020B0503020202020204" pitchFamily="34" charset="0"/>
              </a:rPr>
              <a:t>: Converts tabular data to PNG images.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EAFACC-4B53-D0A7-092C-620C4AC13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819" y="5851909"/>
            <a:ext cx="1175532" cy="90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5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481D4E-8048-4FDD-552B-20D7DAFCA90A}"/>
              </a:ext>
            </a:extLst>
          </p:cNvPr>
          <p:cNvSpPr txBox="1"/>
          <p:nvPr/>
        </p:nvSpPr>
        <p:spPr>
          <a:xfrm>
            <a:off x="1845129" y="2305616"/>
            <a:ext cx="8501743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Agency FB" panose="020B0503020202020204" pitchFamily="34" charset="0"/>
              </a:rPr>
              <a:t>User Interaction: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Agency FB" panose="020B0503020202020204" pitchFamily="34" charset="0"/>
              </a:rPr>
              <a:t>Prompts users for the number of courses, credits, and obtained marks.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Agency FB" panose="020B0503020202020204" pitchFamily="34" charset="0"/>
              </a:rPr>
              <a:t>Offers options to save the result in multiple formats.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Agency FB" panose="020B0503020202020204" pitchFamily="34" charset="0"/>
              </a:rPr>
              <a:t>Ensures user-friendly error handling with prompts for correct input if mistakes are made.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DE8AEF-40D3-82E9-520F-21035452C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162" y="5851909"/>
            <a:ext cx="1175532" cy="90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2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58FC9E-D8D0-4CE6-9F8D-6B0AD0A198C3}"/>
              </a:ext>
            </a:extLst>
          </p:cNvPr>
          <p:cNvSpPr txBox="1"/>
          <p:nvPr/>
        </p:nvSpPr>
        <p:spPr>
          <a:xfrm>
            <a:off x="413657" y="582067"/>
            <a:ext cx="11364686" cy="56938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Agency FB" panose="020B0503020202020204" pitchFamily="34" charset="0"/>
              </a:rPr>
              <a:t>Reports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The software is capable of generating detailed reports in multiple formats:</a:t>
            </a:r>
          </a:p>
          <a:p>
            <a:pPr>
              <a:buFont typeface="+mj-lt"/>
              <a:buAutoNum type="arabicPeriod"/>
            </a:pPr>
            <a:r>
              <a:rPr lang="en-US" sz="2800" b="1" dirty="0">
                <a:latin typeface="Agency FB" panose="020B0503020202020204" pitchFamily="34" charset="0"/>
              </a:rPr>
              <a:t>Excel Report</a:t>
            </a:r>
            <a:r>
              <a:rPr lang="en-US" sz="2800" dirty="0">
                <a:latin typeface="Agency FB" panose="020B0503020202020204" pitchFamily="34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800" dirty="0">
                <a:latin typeface="Agency FB" panose="020B0503020202020204" pitchFamily="34" charset="0"/>
              </a:rPr>
              <a:t>Presents a structured tabular format of course data, including subject names, credits, marks, grade points, and the overall CGPA.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800" dirty="0">
                <a:latin typeface="Agency FB" panose="020B0503020202020204" pitchFamily="34" charset="0"/>
              </a:rPr>
              <a:t>Useful for in-depth data analysis.</a:t>
            </a:r>
          </a:p>
          <a:p>
            <a:pPr>
              <a:buFont typeface="+mj-lt"/>
              <a:buAutoNum type="arabicPeriod"/>
            </a:pPr>
            <a:r>
              <a:rPr lang="en-US" sz="2800" b="1" dirty="0">
                <a:latin typeface="Agency FB" panose="020B0503020202020204" pitchFamily="34" charset="0"/>
              </a:rPr>
              <a:t>PDF Report</a:t>
            </a:r>
            <a:r>
              <a:rPr lang="en-US" sz="2800" dirty="0">
                <a:latin typeface="Agency FB" panose="020B0503020202020204" pitchFamily="34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800" dirty="0">
                <a:latin typeface="Agency FB" panose="020B0503020202020204" pitchFamily="34" charset="0"/>
              </a:rPr>
              <a:t>Provides a compact, portable report suitable for sharing or printing.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800" dirty="0">
                <a:latin typeface="Agency FB" panose="020B0503020202020204" pitchFamily="34" charset="0"/>
              </a:rPr>
              <a:t>Maintains the table format of course data for easy readability.</a:t>
            </a:r>
          </a:p>
          <a:p>
            <a:pPr>
              <a:buFont typeface="+mj-lt"/>
              <a:buAutoNum type="arabicPeriod"/>
            </a:pPr>
            <a:r>
              <a:rPr lang="en-US" sz="2800" b="1" dirty="0">
                <a:latin typeface="Agency FB" panose="020B0503020202020204" pitchFamily="34" charset="0"/>
              </a:rPr>
              <a:t>Image Reports (JPG &amp; PNG)</a:t>
            </a:r>
            <a:r>
              <a:rPr lang="en-US" sz="2800" dirty="0">
                <a:latin typeface="Agency FB" panose="020B0503020202020204" pitchFamily="34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800" dirty="0">
                <a:latin typeface="Agency FB" panose="020B0503020202020204" pitchFamily="34" charset="0"/>
              </a:rPr>
              <a:t>Saves the report as an image, making it accessible on any device without additional software.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800" dirty="0">
                <a:latin typeface="Agency FB" panose="020B0503020202020204" pitchFamily="34" charset="0"/>
              </a:rPr>
              <a:t>Ideal for quick sharing via social media or messaging platforms.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854188-2BC8-834C-1640-41DB30814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162" y="5851909"/>
            <a:ext cx="1175532" cy="90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5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FCA48E-0BFB-B43B-2F46-69164BE9F3B7}"/>
              </a:ext>
            </a:extLst>
          </p:cNvPr>
          <p:cNvSpPr txBox="1"/>
          <p:nvPr/>
        </p:nvSpPr>
        <p:spPr>
          <a:xfrm>
            <a:off x="979714" y="2090172"/>
            <a:ext cx="10232572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Agency FB" panose="020B0503020202020204" pitchFamily="34" charset="0"/>
              </a:rPr>
              <a:t>Conclusion</a:t>
            </a:r>
          </a:p>
          <a:p>
            <a:pPr algn="just"/>
            <a:r>
              <a:rPr lang="en-US" sz="2800" dirty="0">
                <a:latin typeface="Agency FB" panose="020B0503020202020204" pitchFamily="34" charset="0"/>
              </a:rPr>
              <a:t>The CGPA calculator project successfully provides a flexible and versatile solution for students and educational institutions. With its modular implementation, user-friendly interface, and capability to generate reports in multiple formats, it meets the diverse needs of academic performance analysis. This tool facilitates accurate CGPA calculation and efficient report management, ensuring a seamless experience for users.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CEF06D-5B82-A7E9-EB6C-23A2B0974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162" y="5851909"/>
            <a:ext cx="1175532" cy="90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45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696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ADLaM Display</vt:lpstr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Zakaria Hossain</dc:creator>
  <cp:lastModifiedBy>Zakaria Hossain</cp:lastModifiedBy>
  <cp:revision>3</cp:revision>
  <dcterms:created xsi:type="dcterms:W3CDTF">2024-11-14T06:44:21Z</dcterms:created>
  <dcterms:modified xsi:type="dcterms:W3CDTF">2024-11-14T09:03:04Z</dcterms:modified>
</cp:coreProperties>
</file>