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07864-7790-4FA7-8995-732F96DC865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5396F-4B93-462C-BC85-31BD26465E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A19C9E2-EA27-4413-8F15-AB29C0A06F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E8ECFF1-AD3E-408E-B52D-9CEEB03C52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B123940-584C-4945-B07E-5745DE215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3490973-4DFA-4B9D-BCF8-C0E35501B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9F01880-536B-4778-9CE2-46AAD9E41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4B936DA-0D44-49FB-853A-ACA74E49F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801512E-B5B6-4C61-AD90-FE729EC634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 Networking Demo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Using requests and socket Libraries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8186" y="4170029"/>
            <a:ext cx="2455627" cy="51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Zakaria Ghalmi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03984" y="-26211"/>
            <a:ext cx="10515600" cy="1325563"/>
          </a:xfrm>
        </p:spPr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937539"/>
            <a:ext cx="10515600" cy="5634129"/>
          </a:xfrm>
        </p:spPr>
        <p:txBody>
          <a:bodyPr/>
          <a:lstStyle/>
          <a:p>
            <a:r>
              <a:rPr sz="2000"/>
              <a:t>Goal: Simple Python networking demo</a:t>
            </a:r>
          </a:p>
          <a:p>
            <a:r>
              <a:rPr sz="2000"/>
              <a:t>This script shows how Python interacts with the web and network.</a:t>
            </a:r>
          </a:p>
          <a:p>
            <a:r>
              <a:rPr sz="2000"/>
              <a:t>It covers basic tasks like checking websites and resolving IPs.</a:t>
            </a:r>
          </a:p>
          <a:p>
            <a:r>
              <a:rPr sz="2000"/>
              <a:t>Great for beginners in networking and Python.</a:t>
            </a:r>
          </a:p>
          <a:p>
            <a:endParaRPr sz="2000"/>
          </a:p>
          <a:p>
            <a:r>
              <a:rPr sz="2000"/>
              <a:t>Libraries Used: requests and socket</a:t>
            </a:r>
          </a:p>
          <a:p>
            <a:r>
              <a:rPr sz="2000"/>
              <a:t>requests is used for high-level web requests (HTTP).</a:t>
            </a:r>
          </a:p>
          <a:p>
            <a:r>
              <a:rPr sz="2000"/>
              <a:t>socket gives low-level access to networking features.</a:t>
            </a:r>
          </a:p>
          <a:p>
            <a:r>
              <a:rPr sz="2000"/>
              <a:t>Together, they give a full overview.</a:t>
            </a:r>
          </a:p>
          <a:p>
            <a:endParaRPr sz="2000"/>
          </a:p>
          <a:p>
            <a:r>
              <a:rPr sz="2000"/>
              <a:t>Why It Matters</a:t>
            </a:r>
          </a:p>
          <a:p>
            <a:r>
              <a:rPr sz="2000"/>
              <a:t>Networking is essential in all modern apps.</a:t>
            </a:r>
          </a:p>
          <a:p>
            <a:r>
              <a:rPr sz="2000"/>
              <a:t>Python makes learning networking easy and fast.</a:t>
            </a:r>
          </a:p>
          <a:p>
            <a:r>
              <a:rPr sz="2000"/>
              <a:t>This demo shows how powerful a few lines can be.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t>Website Status Check (requests)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381582"/>
            <a:ext cx="10515600" cy="5788893"/>
          </a:xfrm>
        </p:spPr>
        <p:txBody>
          <a:bodyPr/>
          <a:lstStyle/>
          <a:p>
            <a:endParaRPr sz="2000"/>
          </a:p>
          <a:p>
            <a:endParaRPr sz="2000"/>
          </a:p>
        </p:txBody>
      </p:sp>
      <p:sp>
        <p:nvSpPr>
          <p:cNvPr id="4" name="TextBox 3"/>
          <p:cNvSpPr txBox="1"/>
          <p:nvPr/>
        </p:nvSpPr>
        <p:spPr>
          <a:xfrm>
            <a:off x="838200" y="1381582"/>
            <a:ext cx="8534400" cy="521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What It Does</a:t>
            </a:r>
          </a:p>
          <a:p>
            <a:r>
              <a:rPr lang="en-US" sz="2400"/>
              <a:t>Uses requests.get() to check if websites are online.</a:t>
            </a:r>
          </a:p>
          <a:p>
            <a:r>
              <a:rPr lang="en-US" sz="2400"/>
              <a:t>Tries to reach Google, GitHub, and others.</a:t>
            </a:r>
          </a:p>
          <a:p>
            <a:r>
              <a:rPr lang="en-US" sz="2400"/>
              <a:t>Shows if the response is successful (status code 200).</a:t>
            </a:r>
          </a:p>
          <a:p>
            <a:endParaRPr lang="en-US" sz="2400"/>
          </a:p>
          <a:p>
            <a:r>
              <a:rPr lang="en-US" sz="2400"/>
              <a:t>Code Used</a:t>
            </a:r>
          </a:p>
          <a:p>
            <a:r>
              <a:rPr lang="en-US" sz="2400"/>
              <a:t>requests.get(site) inside a try-except block.</a:t>
            </a:r>
          </a:p>
          <a:p>
            <a:r>
              <a:rPr lang="en-US" sz="2400"/>
              <a:t>Handles timeouts or unreachable servers.</a:t>
            </a:r>
          </a:p>
          <a:p>
            <a:r>
              <a:rPr lang="en-US" sz="2400"/>
              <a:t>Prints either success or failure message.</a:t>
            </a:r>
          </a:p>
          <a:p>
            <a:endParaRPr lang="en-US" sz="2400"/>
          </a:p>
          <a:p>
            <a:r>
              <a:rPr lang="en-US" sz="2400"/>
              <a:t>Purpose</a:t>
            </a:r>
          </a:p>
          <a:p>
            <a:r>
              <a:rPr lang="en-US" sz="2400"/>
              <a:t>A fast way to monitor websites.</a:t>
            </a:r>
          </a:p>
          <a:p>
            <a:r>
              <a:rPr lang="en-US" sz="2400"/>
              <a:t>Can be used in tools or automation scripts.</a:t>
            </a:r>
          </a:p>
          <a:p>
            <a:r>
              <a:rPr lang="en-US" sz="2400"/>
              <a:t>Introduces HTTP requests in a practical way.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56019"/>
            <a:ext cx="10515600" cy="1325563"/>
          </a:xfrm>
        </p:spPr>
        <p:txBody>
          <a:bodyPr/>
          <a:lstStyle/>
          <a:p>
            <a:r>
              <a:t>Connect to Google (socket)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126668"/>
            <a:ext cx="10515600" cy="5650575"/>
          </a:xfrm>
        </p:spPr>
        <p:txBody>
          <a:bodyPr/>
          <a:lstStyle/>
          <a:p>
            <a:r>
              <a:rPr sz="2000"/>
              <a:t>What It Does</a:t>
            </a:r>
          </a:p>
          <a:p>
            <a:r>
              <a:rPr sz="2000"/>
              <a:t>Uses socket to connect to Google via TCP.</a:t>
            </a:r>
          </a:p>
          <a:p>
            <a:r>
              <a:rPr sz="2000"/>
              <a:t>Resolves domain to IP using DNS.</a:t>
            </a:r>
          </a:p>
          <a:p>
            <a:r>
              <a:rPr sz="2000"/>
              <a:t>Connects to port 80 to simulate web traffic.</a:t>
            </a:r>
          </a:p>
          <a:p>
            <a:endParaRPr sz="2000"/>
          </a:p>
          <a:p>
            <a:r>
              <a:rPr sz="2000"/>
              <a:t>Code Used</a:t>
            </a:r>
          </a:p>
          <a:p>
            <a:r>
              <a:rPr sz="2000"/>
              <a:t>socket.gethostbyname() gets the IP.</a:t>
            </a:r>
          </a:p>
          <a:p>
            <a:r>
              <a:rPr sz="2000"/>
              <a:t>Then, socket.connect() attempts a connection.</a:t>
            </a:r>
          </a:p>
          <a:p>
            <a:r>
              <a:rPr sz="2000"/>
              <a:t>If successful, connection is closed cleanly.</a:t>
            </a:r>
          </a:p>
          <a:p>
            <a:endParaRPr sz="2000"/>
          </a:p>
          <a:p>
            <a:r>
              <a:rPr sz="2000"/>
              <a:t>Purpose</a:t>
            </a:r>
          </a:p>
          <a:p>
            <a:r>
              <a:rPr sz="2000"/>
              <a:t>Shows how raw TCP/IP connections work.</a:t>
            </a:r>
          </a:p>
          <a:p>
            <a:r>
              <a:rPr sz="2000"/>
              <a:t>Useful for building custom clients or testing tools.</a:t>
            </a:r>
          </a:p>
          <a:p>
            <a:r>
              <a:rPr sz="2000"/>
              <a:t>Demonstrates DNS and port-level control.</a:t>
            </a:r>
          </a:p>
          <a:p>
            <a:endParaRPr sz="2000"/>
          </a:p>
          <a:p>
            <a:r>
              <a:rPr sz="2000"/>
              <a:t>Slide 5: Local Network Info</a:t>
            </a:r>
          </a:p>
          <a:p>
            <a:r>
              <a:rPr sz="2000"/>
              <a:t>What It Does</a:t>
            </a:r>
          </a:p>
          <a:p>
            <a:r>
              <a:rPr sz="2000"/>
              <a:t>Prints your computer’s name and IP address.</a:t>
            </a:r>
          </a:p>
          <a:p>
            <a:r>
              <a:rPr sz="2000"/>
              <a:t>Helps identify your own device in the network.</a:t>
            </a:r>
          </a:p>
          <a:p>
            <a:r>
              <a:rPr sz="2000"/>
              <a:t>Uses gethostname() and gethostbyname().</a:t>
            </a:r>
          </a:p>
          <a:p>
            <a:endParaRPr sz="2000"/>
          </a:p>
          <a:p>
            <a:r>
              <a:rPr sz="2000"/>
              <a:t>Also Resolves Domains to IPs</a:t>
            </a:r>
          </a:p>
          <a:p>
            <a:r>
              <a:rPr sz="2000"/>
              <a:t>Looks up websites like python.org and stackoverflow.com.</a:t>
            </a:r>
          </a:p>
          <a:p>
            <a:r>
              <a:rPr sz="2000"/>
              <a:t>Prints their IPs using DNS resolution.</a:t>
            </a:r>
          </a:p>
          <a:p>
            <a:r>
              <a:rPr sz="2000"/>
              <a:t>Helps understand how names convert to addresses.</a:t>
            </a:r>
          </a:p>
          <a:p>
            <a:endParaRPr sz="2000"/>
          </a:p>
          <a:p>
            <a:r>
              <a:rPr sz="2000"/>
              <a:t>Purpose</a:t>
            </a:r>
          </a:p>
          <a:p>
            <a:r>
              <a:rPr sz="2000"/>
              <a:t>Useful for local network diagnostics.</a:t>
            </a:r>
          </a:p>
          <a:p>
            <a:r>
              <a:rPr sz="2000"/>
              <a:t>Shows difference between local and external addresses.</a:t>
            </a:r>
          </a:p>
          <a:p>
            <a:r>
              <a:rPr sz="2000"/>
              <a:t>Teaches basic DNS concepts clearly.</a:t>
            </a:r>
          </a:p>
          <a:p>
            <a:endParaRPr sz="2000"/>
          </a:p>
          <a:p>
            <a:r>
              <a:rPr sz="2000"/>
              <a:t>Slide 6: Output &amp; Code Highlights</a:t>
            </a:r>
          </a:p>
          <a:p>
            <a:r>
              <a:rPr sz="2000"/>
              <a:t>Outputs</a:t>
            </a:r>
          </a:p>
          <a:p>
            <a:r>
              <a:rPr sz="2000"/>
              <a:t>Console shows lines like "✓ Connected to Google".</a:t>
            </a:r>
          </a:p>
          <a:p>
            <a:r>
              <a:rPr sz="2000"/>
              <a:t>Gives real-time feedback on what’s working.</a:t>
            </a:r>
          </a:p>
          <a:p>
            <a:r>
              <a:rPr sz="2000"/>
              <a:t>Easy to confirm results for each step.</a:t>
            </a:r>
          </a:p>
          <a:p>
            <a:endParaRPr sz="2000"/>
          </a:p>
          <a:p>
            <a:r>
              <a:rPr sz="2000"/>
              <a:t>Clean and Simple Code</a:t>
            </a:r>
          </a:p>
          <a:p>
            <a:r>
              <a:rPr sz="2000"/>
              <a:t>Well-commented, short Python code.</a:t>
            </a:r>
          </a:p>
          <a:p>
            <a:r>
              <a:rPr sz="2000"/>
              <a:t>Easy to follow for beginners.</a:t>
            </a:r>
          </a:p>
          <a:p>
            <a:r>
              <a:rPr sz="2000"/>
              <a:t>Uses good programming practices.</a:t>
            </a:r>
          </a:p>
          <a:p>
            <a:endParaRPr sz="2000"/>
          </a:p>
          <a:p>
            <a:r>
              <a:rPr sz="2000"/>
              <a:t>Practical Applications</a:t>
            </a:r>
          </a:p>
          <a:p>
            <a:r>
              <a:rPr sz="2000"/>
              <a:t>Can build this into a full monitoring tool.</a:t>
            </a:r>
          </a:p>
          <a:p>
            <a:r>
              <a:rPr sz="2000"/>
              <a:t>Add more sites, use loops, add logging.</a:t>
            </a:r>
          </a:p>
          <a:p>
            <a:r>
              <a:rPr sz="2000"/>
              <a:t>Foundation for future networking tools.</a:t>
            </a:r>
          </a:p>
          <a:p>
            <a:endParaRPr sz="2000"/>
          </a:p>
          <a:p>
            <a:r>
              <a:rPr sz="2000"/>
              <a:t>Slide 7: Summary &amp; GitHub</a:t>
            </a:r>
          </a:p>
          <a:p>
            <a:r>
              <a:rPr sz="2000"/>
              <a:t>What We Learned</a:t>
            </a:r>
          </a:p>
          <a:p>
            <a:r>
              <a:rPr sz="2000"/>
              <a:t>Python makes networking approachable and powerful.</a:t>
            </a:r>
          </a:p>
          <a:p>
            <a:r>
              <a:rPr sz="2000"/>
              <a:t>requests is for web APIs and sites.</a:t>
            </a:r>
          </a:p>
          <a:p>
            <a:r>
              <a:rPr sz="2000"/>
              <a:t>socket is for deeper network access.</a:t>
            </a:r>
          </a:p>
          <a:p>
            <a:endParaRPr sz="2000"/>
          </a:p>
          <a:p>
            <a:r>
              <a:rPr sz="2000"/>
              <a:t>What’s Next?</a:t>
            </a:r>
          </a:p>
          <a:p>
            <a:r>
              <a:rPr sz="2000"/>
              <a:t>Make a GUI using Tkinter for user-friendly design.</a:t>
            </a:r>
          </a:p>
          <a:p>
            <a:r>
              <a:rPr sz="2000"/>
              <a:t>Add logging or scheduled checks.</a:t>
            </a:r>
          </a:p>
          <a:p>
            <a:r>
              <a:rPr sz="2000"/>
              <a:t>Use as a base for bigger apps.</a:t>
            </a:r>
          </a:p>
          <a:p>
            <a:endParaRPr sz="2000"/>
          </a:p>
          <a:p>
            <a:r>
              <a:rPr sz="2000"/>
              <a:t>GitHub Repository</a:t>
            </a:r>
          </a:p>
          <a:p>
            <a:r>
              <a:rPr sz="2000"/>
              <a:t>All files, code, and slides are on GitHub.</a:t>
            </a:r>
          </a:p>
          <a:p>
            <a:r>
              <a:rPr sz="2000"/>
              <a:t>Link: [github.com/ZakariaGhalmi/python-networking-demo]</a:t>
            </a:r>
          </a:p>
          <a:p>
            <a:r>
              <a:rPr sz="2000"/>
              <a:t>Easy to submit to Blackboard or share.</a:t>
            </a:r>
          </a:p>
          <a:p>
            <a:endParaRPr sz="2000"/>
          </a:p>
          <a:p>
            <a:r>
              <a:rPr sz="2000"/>
              <a:t>Would you like me to:</a:t>
            </a:r>
          </a:p>
          <a:p>
            <a:endParaRPr sz="2000"/>
          </a:p>
          <a:p>
            <a:r>
              <a:rPr sz="2000"/>
              <a:t>📄 Export this as a .pptx file for PowerPoint?</a:t>
            </a:r>
          </a:p>
          <a:p>
            <a:endParaRPr sz="2000"/>
          </a:p>
          <a:p>
            <a:r>
              <a:rPr sz="2000"/>
              <a:t>📁 Help zip and upload all the files to GitHub?</a:t>
            </a:r>
          </a:p>
          <a:p>
            <a:endParaRPr sz="2000"/>
          </a:p>
          <a:p>
            <a:r>
              <a:rPr sz="2000"/>
              <a:t>🧑‍🏫 Help write a short talk script for presenting this in 10 minutes?</a:t>
            </a:r>
          </a:p>
          <a:p>
            <a:endParaRPr sz="2000"/>
          </a:p>
          <a:p>
            <a:r>
              <a:rPr sz="2000"/>
              <a:t>Let me know how you'd like to proceed!</a:t>
            </a:r>
          </a:p>
          <a:p>
            <a:endParaRPr sz="2000"/>
          </a:p>
          <a:p>
            <a:endParaRPr sz="2000"/>
          </a:p>
          <a:p>
            <a:endParaRPr sz="2000"/>
          </a:p>
          <a:p>
            <a:endParaRPr sz="2000"/>
          </a:p>
          <a:p>
            <a:endParaRPr sz="2000"/>
          </a:p>
          <a:p>
            <a:endParaRPr sz="2000"/>
          </a:p>
          <a:p>
            <a:endParaRPr sz="2000"/>
          </a:p>
          <a:p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t>Local Network Info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125194"/>
            <a:ext cx="10515600" cy="5535453"/>
          </a:xfrm>
        </p:spPr>
        <p:txBody>
          <a:bodyPr/>
          <a:lstStyle/>
          <a:p>
            <a:r>
              <a:rPr sz="2000"/>
              <a:t>What It Does</a:t>
            </a:r>
          </a:p>
          <a:p>
            <a:r>
              <a:rPr sz="2000"/>
              <a:t>Prints your computer’s name and IP address.</a:t>
            </a:r>
          </a:p>
          <a:p>
            <a:r>
              <a:rPr sz="2000"/>
              <a:t>Helps identify your own device in the network.</a:t>
            </a:r>
          </a:p>
          <a:p>
            <a:r>
              <a:rPr sz="2000"/>
              <a:t>Uses gethostname() and gethostbyname().</a:t>
            </a:r>
          </a:p>
          <a:p>
            <a:endParaRPr sz="2000"/>
          </a:p>
          <a:p>
            <a:r>
              <a:rPr sz="2000"/>
              <a:t>Also Resolves Domains to IPs</a:t>
            </a:r>
          </a:p>
          <a:p>
            <a:r>
              <a:rPr sz="2000"/>
              <a:t>Looks up websites like python.org and stackoverflow.com.</a:t>
            </a:r>
          </a:p>
          <a:p>
            <a:r>
              <a:rPr sz="2000"/>
              <a:t>Prints their IPs using DNS resolution.</a:t>
            </a:r>
          </a:p>
          <a:p>
            <a:r>
              <a:rPr sz="2000"/>
              <a:t>Helps understand how names convert to addresses.</a:t>
            </a:r>
          </a:p>
          <a:p>
            <a:endParaRPr sz="2000"/>
          </a:p>
          <a:p>
            <a:r>
              <a:rPr sz="2000"/>
              <a:t>Purpose</a:t>
            </a:r>
          </a:p>
          <a:p>
            <a:r>
              <a:rPr sz="2000"/>
              <a:t>Useful for local network diagnostics.</a:t>
            </a:r>
          </a:p>
          <a:p>
            <a:r>
              <a:rPr sz="2000"/>
              <a:t>Shows difference between local and external addresses.</a:t>
            </a:r>
          </a:p>
          <a:p>
            <a:r>
              <a:rPr sz="2000"/>
              <a:t>Teaches basic DNS concepts clearly.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-72232"/>
            <a:ext cx="10515600" cy="1325563"/>
          </a:xfrm>
        </p:spPr>
        <p:txBody>
          <a:bodyPr/>
          <a:lstStyle/>
          <a:p>
            <a:r>
              <a:t>Output &amp; Code Highlights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965525"/>
            <a:ext cx="10515600" cy="5782144"/>
          </a:xfrm>
        </p:spPr>
        <p:txBody>
          <a:bodyPr/>
          <a:lstStyle/>
          <a:p>
            <a:r>
              <a:rPr sz="2000"/>
              <a:t>Outputs</a:t>
            </a:r>
          </a:p>
          <a:p>
            <a:r>
              <a:rPr sz="2000"/>
              <a:t>Console shows lines like "✓ Connected to Google".</a:t>
            </a:r>
          </a:p>
          <a:p>
            <a:r>
              <a:rPr sz="2000"/>
              <a:t>Gives real-time feedback on what’s working.</a:t>
            </a:r>
          </a:p>
          <a:p>
            <a:r>
              <a:rPr sz="2000"/>
              <a:t>Easy to confirm results for each step.</a:t>
            </a:r>
          </a:p>
          <a:p>
            <a:endParaRPr sz="2000"/>
          </a:p>
          <a:p>
            <a:r>
              <a:rPr sz="2000"/>
              <a:t>Clean and Simple Code</a:t>
            </a:r>
          </a:p>
          <a:p>
            <a:r>
              <a:rPr sz="2000"/>
              <a:t>Well-commented, short Python code.</a:t>
            </a:r>
          </a:p>
          <a:p>
            <a:r>
              <a:rPr sz="2000"/>
              <a:t>Easy to follow for beginners.</a:t>
            </a:r>
          </a:p>
          <a:p>
            <a:r>
              <a:rPr sz="2000"/>
              <a:t>Uses good programming practices.</a:t>
            </a:r>
          </a:p>
          <a:p>
            <a:endParaRPr sz="2000"/>
          </a:p>
          <a:p>
            <a:r>
              <a:rPr sz="2000"/>
              <a:t>Practical Applications</a:t>
            </a:r>
          </a:p>
          <a:p>
            <a:r>
              <a:rPr sz="2000"/>
              <a:t>Can build this into a full monitoring tool.</a:t>
            </a:r>
          </a:p>
          <a:p>
            <a:r>
              <a:rPr sz="2000"/>
              <a:t>Add more sites, use loops, add logging.</a:t>
            </a:r>
          </a:p>
          <a:p>
            <a:r>
              <a:rPr sz="2000"/>
              <a:t>Foundation for future networking tools.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8200" y="167772"/>
            <a:ext cx="10515600" cy="1325563"/>
          </a:xfrm>
        </p:spPr>
        <p:txBody>
          <a:bodyPr/>
          <a:lstStyle/>
          <a:p>
            <a:r>
              <a:t>Summary &amp; GitHub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398028"/>
            <a:ext cx="10515600" cy="5551899"/>
          </a:xfrm>
        </p:spPr>
        <p:txBody>
          <a:bodyPr/>
          <a:lstStyle/>
          <a:p>
            <a:r>
              <a:rPr sz="1800"/>
              <a:t>What We Learned</a:t>
            </a:r>
          </a:p>
          <a:p>
            <a:r>
              <a:rPr sz="1800"/>
              <a:t>Python makes networking approachable and powerful.</a:t>
            </a:r>
          </a:p>
          <a:p>
            <a:r>
              <a:rPr sz="1800"/>
              <a:t>requests is for web APIs and sites.</a:t>
            </a:r>
          </a:p>
          <a:p>
            <a:r>
              <a:rPr sz="1800"/>
              <a:t>socket is for deeper network access.</a:t>
            </a:r>
          </a:p>
          <a:p>
            <a:pPr marL="0" indent="0">
              <a:buNone/>
            </a:pPr>
            <a:endParaRPr sz="1800"/>
          </a:p>
          <a:p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zakaria Ghalmi</dc:creator>
  <cp:lastModifiedBy>zakaria Ghalmi</cp:lastModifiedBy>
  <cp:revision>1</cp:revision>
  <dcterms:created xsi:type="dcterms:W3CDTF">2025-06-02T02:41:15Z</dcterms:created>
  <dcterms:modified xsi:type="dcterms:W3CDTF">2025-06-02T03:06:26Z</dcterms:modified>
</cp:coreProperties>
</file>