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9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4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5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6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7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2733285"/>
            <a:ext cx="10910396" cy="388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2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Secure File Synchronization Tool with Version Management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28408" y="6970066"/>
            <a:ext cx="1043118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Foundation of computer programming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316470" y="7825446"/>
            <a:ext cx="3290441" cy="110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60497" indent="-230248" lvl="1">
              <a:lnSpc>
                <a:spcPts val="2986"/>
              </a:lnSpc>
              <a:buFont typeface="Arial"/>
              <a:buChar char="•"/>
            </a:pPr>
            <a:r>
              <a:rPr lang="en-US" sz="2132">
                <a:solidFill>
                  <a:srgbClr val="000000"/>
                </a:solidFill>
                <a:latin typeface="Arimo"/>
              </a:rPr>
              <a:t>Omar Alfarouq Bouhadi</a:t>
            </a:r>
          </a:p>
          <a:p>
            <a:pPr marL="460497" indent="-230248" lvl="1">
              <a:lnSpc>
                <a:spcPts val="2986"/>
              </a:lnSpc>
              <a:buFont typeface="Arial"/>
              <a:buChar char="•"/>
            </a:pPr>
            <a:r>
              <a:rPr lang="en-US" sz="2132">
                <a:solidFill>
                  <a:srgbClr val="000000"/>
                </a:solidFill>
                <a:latin typeface="Arimo"/>
              </a:rPr>
              <a:t>Zakaria Choukri</a:t>
            </a:r>
          </a:p>
          <a:p>
            <a:pPr marL="460497" indent="-230248" lvl="1">
              <a:lnSpc>
                <a:spcPts val="2986"/>
              </a:lnSpc>
              <a:buFont typeface="Arial"/>
              <a:buChar char="•"/>
            </a:pPr>
            <a:r>
              <a:rPr lang="en-US" sz="2132">
                <a:solidFill>
                  <a:srgbClr val="000000"/>
                </a:solidFill>
                <a:latin typeface="Arimo"/>
              </a:rPr>
              <a:t>Ayman Youss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66399" y="2467603"/>
            <a:ext cx="9996577" cy="4895584"/>
          </a:xfrm>
          <a:custGeom>
            <a:avLst/>
            <a:gdLst/>
            <a:ahLst/>
            <a:cxnLst/>
            <a:rect r="r" b="b" t="t" l="l"/>
            <a:pathLst>
              <a:path h="4895584" w="9996577">
                <a:moveTo>
                  <a:pt x="0" y="0"/>
                </a:moveTo>
                <a:lnTo>
                  <a:pt x="9996577" y="0"/>
                </a:lnTo>
                <a:lnTo>
                  <a:pt x="9996577" y="4895584"/>
                </a:lnTo>
                <a:lnTo>
                  <a:pt x="0" y="48955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06710" y="2028974"/>
            <a:ext cx="7848753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Graphical user interface (GUI).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58226" y="4072405"/>
            <a:ext cx="7707571" cy="598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88" indent="-226694" lvl="1">
              <a:lnSpc>
                <a:spcPts val="2834"/>
              </a:lnSpc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Git Operations:</a:t>
            </a:r>
          </a:p>
          <a:p>
            <a:pPr marL="906777" indent="-302259" lvl="2">
              <a:lnSpc>
                <a:spcPts val="2834"/>
              </a:lnSpc>
              <a:buFont typeface="Arial"/>
              <a:buChar char="⚬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The user interface presents buttons for essential Git commands.</a:t>
            </a:r>
          </a:p>
          <a:p>
            <a:pPr marL="1360165" indent="-340041" lvl="3">
              <a:lnSpc>
                <a:spcPts val="2834"/>
              </a:lnSpc>
              <a:buFont typeface="Arial"/>
              <a:buChar char="￭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Init: Set up a new Git repository.</a:t>
            </a:r>
          </a:p>
          <a:p>
            <a:pPr marL="1360165" indent="-340041" lvl="3">
              <a:lnSpc>
                <a:spcPts val="2834"/>
              </a:lnSpc>
              <a:buFont typeface="Arial"/>
              <a:buChar char="￭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Add: Stage files for commit.</a:t>
            </a:r>
          </a:p>
          <a:p>
            <a:pPr marL="1360165" indent="-340041" lvl="3">
              <a:lnSpc>
                <a:spcPts val="2834"/>
              </a:lnSpc>
              <a:buFont typeface="Arial"/>
              <a:buChar char="￭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Commit: Save staged changes with a descriptive message.</a:t>
            </a:r>
          </a:p>
          <a:p>
            <a:pPr marL="1360165" indent="-340041" lvl="3">
              <a:lnSpc>
                <a:spcPts val="2834"/>
              </a:lnSpc>
              <a:buFont typeface="Arial"/>
              <a:buChar char="￭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Pull: Pull changes from last version.</a:t>
            </a:r>
          </a:p>
          <a:p>
            <a:pPr marL="1360165" indent="-340041" lvl="3">
              <a:lnSpc>
                <a:spcPts val="2834"/>
              </a:lnSpc>
              <a:buFont typeface="Arial"/>
              <a:buChar char="￭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Revert</a:t>
            </a:r>
            <a:r>
              <a:rPr lang="en-US" sz="2099" spc="125">
                <a:solidFill>
                  <a:srgbClr val="000000"/>
                </a:solidFill>
                <a:latin typeface="DM Sans Semi-Bold"/>
              </a:rPr>
              <a:t>:</a:t>
            </a:r>
            <a:r>
              <a:rPr lang="en-US" sz="2099" spc="125">
                <a:solidFill>
                  <a:srgbClr val="000000"/>
                </a:solidFill>
                <a:latin typeface="DM Sans"/>
              </a:rPr>
              <a:t> Roll back to a previous version, providing version number.</a:t>
            </a:r>
          </a:p>
          <a:p>
            <a:pPr marL="453388" indent="-226694" lvl="1">
              <a:lnSpc>
                <a:spcPts val="2834"/>
              </a:lnSpc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Intuitive Navigation:</a:t>
            </a:r>
          </a:p>
          <a:p>
            <a:pPr marL="906777" indent="-302259" lvl="2">
              <a:lnSpc>
                <a:spcPts val="2834"/>
              </a:lnSpc>
              <a:buFont typeface="Arial"/>
              <a:buChar char="⚬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Simplified buttons ensure a user-friendly experience for version control tasks.</a:t>
            </a:r>
          </a:p>
          <a:p>
            <a:pPr marL="906777" indent="-302259" lvl="2">
              <a:lnSpc>
                <a:spcPts val="2834"/>
              </a:lnSpc>
              <a:buFont typeface="Arial"/>
              <a:buChar char="⚬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Users can easily navigate and select directories using a dedicated button, enhancing flexibility in managing repositories.</a:t>
            </a:r>
          </a:p>
          <a:p>
            <a:pPr marL="0" indent="0" lvl="0">
              <a:lnSpc>
                <a:spcPts val="28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901470"/>
            <a:ext cx="7848753" cy="1180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26"/>
              </a:lnSpc>
            </a:pPr>
            <a:r>
              <a:rPr lang="en-US" sz="9099">
                <a:solidFill>
                  <a:srgbClr val="000000"/>
                </a:solidFill>
                <a:latin typeface="DM Sans Bold"/>
              </a:rPr>
              <a:t>Introduction.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807557"/>
            <a:ext cx="7707571" cy="2085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99"/>
              </a:lnSpc>
            </a:pPr>
          </a:p>
          <a:p>
            <a:pPr marL="0" indent="0" lvl="0">
              <a:lnSpc>
                <a:spcPts val="2834"/>
              </a:lnSpc>
              <a:spcBef>
                <a:spcPct val="0"/>
              </a:spcBef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The project revolves around creating </a:t>
            </a:r>
            <a:r>
              <a:rPr lang="en-US" sz="2099" spc="125">
                <a:solidFill>
                  <a:srgbClr val="000000"/>
                </a:solidFill>
                <a:latin typeface="DM Sans"/>
              </a:rPr>
              <a:t>a local version control system inspired by Git, incorporating essential commands like add, commit, push, and pull for effective code management and enhancing version tracking.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2344258"/>
            <a:ext cx="8092094" cy="229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26"/>
              </a:lnSpc>
            </a:pPr>
            <a:r>
              <a:rPr lang="en-US" sz="9099">
                <a:solidFill>
                  <a:srgbClr val="000000"/>
                </a:solidFill>
                <a:latin typeface="DM Sans Bold"/>
              </a:rPr>
              <a:t>Technologies used.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4798032"/>
            <a:ext cx="7707571" cy="2465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34"/>
              </a:lnSpc>
              <a:spcBef>
                <a:spcPct val="0"/>
              </a:spcBef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In the development of the project, we primarily utilized C++ for the core functionality and Qt for the graphical user interface (GUI) aspects. C++ provided the necessary power and flexibility for building a robust local version control system, while Qt simplified the creation of an intuitive and user-friendly interface, enhancing the overall user experience.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424390" y="2579824"/>
            <a:ext cx="9538352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Getting started.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27066" y="6447891"/>
            <a:ext cx="2646492" cy="176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</a:rPr>
              <a:t>Execute the provided shell script: compile.sh to build the project. This script creates the myprogram.exe executable, a key component of our system.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48468" y="6447891"/>
            <a:ext cx="2732862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</a:rPr>
              <a:t>After successful compilation, run the myprogram.exe executable. This step initializes the program and sets the stage for command input.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71930" y="6447891"/>
            <a:ext cx="2747991" cy="264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</a:rPr>
              <a:t>The program opens a command prompt, providing an interactive environment for users to input commands. Familiarize yourself with the supported commands to navigate and utilize the features of our local version control system.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414442" y="6447891"/>
            <a:ext cx="2646492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</a:rPr>
              <a:t>Enter supported commands in the command prompt to perform various actions, such as git add, commit or pull.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33074" y="3447304"/>
            <a:ext cx="8810926" cy="3087766"/>
          </a:xfrm>
          <a:custGeom>
            <a:avLst/>
            <a:gdLst/>
            <a:ahLst/>
            <a:cxnLst/>
            <a:rect r="r" b="b" t="t" l="l"/>
            <a:pathLst>
              <a:path h="3087766" w="8810926">
                <a:moveTo>
                  <a:pt x="0" y="0"/>
                </a:moveTo>
                <a:lnTo>
                  <a:pt x="8810926" y="0"/>
                </a:lnTo>
                <a:lnTo>
                  <a:pt x="8810926" y="3087766"/>
                </a:lnTo>
                <a:lnTo>
                  <a:pt x="0" y="30877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275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8135" y="2028974"/>
            <a:ext cx="7848753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Command line interface (CLI).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29651" y="4072405"/>
            <a:ext cx="7707571" cy="70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88" indent="-226694" lvl="1">
              <a:lnSpc>
                <a:spcPts val="2834"/>
              </a:lnSpc>
              <a:spcBef>
                <a:spcPct val="0"/>
              </a:spcBef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Help command that displays the different commands supported by the system.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35664" y="3212921"/>
            <a:ext cx="9207652" cy="3530378"/>
          </a:xfrm>
          <a:custGeom>
            <a:avLst/>
            <a:gdLst/>
            <a:ahLst/>
            <a:cxnLst/>
            <a:rect r="r" b="b" t="t" l="l"/>
            <a:pathLst>
              <a:path h="3530378" w="9207652">
                <a:moveTo>
                  <a:pt x="0" y="0"/>
                </a:moveTo>
                <a:lnTo>
                  <a:pt x="9207652" y="0"/>
                </a:lnTo>
                <a:lnTo>
                  <a:pt x="9207652" y="3530378"/>
                </a:lnTo>
                <a:lnTo>
                  <a:pt x="0" y="35303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596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8135" y="2028974"/>
            <a:ext cx="7848753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Command line interface (CLI).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29651" y="4072405"/>
            <a:ext cx="7707571" cy="70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88" indent="-226694" lvl="1">
              <a:lnSpc>
                <a:spcPts val="2834"/>
              </a:lnSpc>
              <a:spcBef>
                <a:spcPct val="0"/>
              </a:spcBef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ls command that displays the content of the current directory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33074" y="2826079"/>
            <a:ext cx="9996577" cy="4634842"/>
          </a:xfrm>
          <a:custGeom>
            <a:avLst/>
            <a:gdLst/>
            <a:ahLst/>
            <a:cxnLst/>
            <a:rect r="r" b="b" t="t" l="l"/>
            <a:pathLst>
              <a:path h="4634842" w="9996577">
                <a:moveTo>
                  <a:pt x="0" y="0"/>
                </a:moveTo>
                <a:lnTo>
                  <a:pt x="9996577" y="0"/>
                </a:lnTo>
                <a:lnTo>
                  <a:pt x="9996577" y="4634842"/>
                </a:lnTo>
                <a:lnTo>
                  <a:pt x="0" y="46348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8135" y="2028974"/>
            <a:ext cx="7848753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Command line interface (CLI).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29651" y="4072405"/>
            <a:ext cx="7707571" cy="2817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88" indent="-226694" lvl="1">
              <a:lnSpc>
                <a:spcPts val="2834"/>
              </a:lnSpc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Navigating to the desired directory using the cd command.</a:t>
            </a:r>
          </a:p>
          <a:p>
            <a:pPr marL="453388" indent="-226694" lvl="1">
              <a:lnSpc>
                <a:spcPts val="2834"/>
              </a:lnSpc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Register and log in using the user’s credentials.</a:t>
            </a:r>
          </a:p>
          <a:p>
            <a:pPr marL="453388" indent="-226694" lvl="1">
              <a:lnSpc>
                <a:spcPts val="2834"/>
              </a:lnSpc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Using git init to initialize the repository.</a:t>
            </a:r>
          </a:p>
          <a:p>
            <a:pPr marL="453388" indent="-226694" lvl="1">
              <a:lnSpc>
                <a:spcPts val="2834"/>
              </a:lnSpc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Using git add to add desired files to the stage for a commit later.</a:t>
            </a:r>
          </a:p>
          <a:p>
            <a:pPr marL="453388" indent="-226694" lvl="1">
              <a:lnSpc>
                <a:spcPts val="2834"/>
              </a:lnSpc>
              <a:spcBef>
                <a:spcPct val="0"/>
              </a:spcBef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Using git commit with a message to commit the files in the stage.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63985" y="2638512"/>
            <a:ext cx="9734754" cy="5009976"/>
          </a:xfrm>
          <a:custGeom>
            <a:avLst/>
            <a:gdLst/>
            <a:ahLst/>
            <a:cxnLst/>
            <a:rect r="r" b="b" t="t" l="l"/>
            <a:pathLst>
              <a:path h="5009976" w="9734754">
                <a:moveTo>
                  <a:pt x="0" y="0"/>
                </a:moveTo>
                <a:lnTo>
                  <a:pt x="9734754" y="0"/>
                </a:lnTo>
                <a:lnTo>
                  <a:pt x="9734754" y="5009976"/>
                </a:lnTo>
                <a:lnTo>
                  <a:pt x="0" y="5009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8135" y="2028974"/>
            <a:ext cx="7848753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Command line interface (CLI).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29651" y="4072405"/>
            <a:ext cx="7707571" cy="176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88" indent="-226694" lvl="1">
              <a:lnSpc>
                <a:spcPts val="2834"/>
              </a:lnSpc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Using git revert 0 to come back to version 0 of the repository.</a:t>
            </a:r>
          </a:p>
          <a:p>
            <a:pPr marL="453388" indent="-226694" lvl="1">
              <a:lnSpc>
                <a:spcPts val="2834"/>
              </a:lnSpc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Using git pull to get the up-to-date version of the repository.</a:t>
            </a:r>
          </a:p>
          <a:p>
            <a:pPr marL="453388" indent="-226694" lvl="1">
              <a:lnSpc>
                <a:spcPts val="2834"/>
              </a:lnSpc>
              <a:spcBef>
                <a:spcPct val="0"/>
              </a:spcBef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Using exit to close the command line interface.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91892" y="2271651"/>
            <a:ext cx="9996577" cy="5743698"/>
          </a:xfrm>
          <a:custGeom>
            <a:avLst/>
            <a:gdLst/>
            <a:ahLst/>
            <a:cxnLst/>
            <a:rect r="r" b="b" t="t" l="l"/>
            <a:pathLst>
              <a:path h="5743698" w="9996577">
                <a:moveTo>
                  <a:pt x="0" y="0"/>
                </a:moveTo>
                <a:lnTo>
                  <a:pt x="9996577" y="0"/>
                </a:lnTo>
                <a:lnTo>
                  <a:pt x="9996577" y="5743698"/>
                </a:lnTo>
                <a:lnTo>
                  <a:pt x="0" y="57436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8135" y="2028974"/>
            <a:ext cx="7848753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Graphical user interface (GUI).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29651" y="4072405"/>
            <a:ext cx="7707571" cy="2465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88" indent="-226694" lvl="1">
              <a:lnSpc>
                <a:spcPts val="2834"/>
              </a:lnSpc>
              <a:spcBef>
                <a:spcPct val="0"/>
              </a:spcBef>
              <a:buFont typeface="Arial"/>
              <a:buChar char="•"/>
            </a:pPr>
            <a:r>
              <a:rPr lang="en-US" sz="2099" spc="125">
                <a:solidFill>
                  <a:srgbClr val="000000"/>
                </a:solidFill>
                <a:latin typeface="DM Sans"/>
              </a:rPr>
              <a:t>U</a:t>
            </a:r>
            <a:r>
              <a:rPr lang="en-US" sz="2099" spc="125" u="none">
                <a:solidFill>
                  <a:srgbClr val="000000"/>
                </a:solidFill>
                <a:latin typeface="DM Sans"/>
              </a:rPr>
              <a:t>ser Registration:</a:t>
            </a:r>
          </a:p>
          <a:p>
            <a:pPr marL="906777" indent="-302259" lvl="2">
              <a:lnSpc>
                <a:spcPts val="2834"/>
              </a:lnSpc>
              <a:spcBef>
                <a:spcPct val="0"/>
              </a:spcBef>
              <a:buFont typeface="Arial"/>
              <a:buChar char="⚬"/>
            </a:pPr>
            <a:r>
              <a:rPr lang="en-US" sz="2099" spc="125" u="none">
                <a:solidFill>
                  <a:srgbClr val="000000"/>
                </a:solidFill>
                <a:latin typeface="DM Sans"/>
              </a:rPr>
              <a:t>New users can create accounts by providing a valid email and password.</a:t>
            </a:r>
          </a:p>
          <a:p>
            <a:pPr marL="453388" indent="-226694" lvl="1">
              <a:lnSpc>
                <a:spcPts val="2834"/>
              </a:lnSpc>
              <a:spcBef>
                <a:spcPct val="0"/>
              </a:spcBef>
              <a:buFont typeface="Arial"/>
              <a:buChar char="•"/>
            </a:pPr>
            <a:r>
              <a:rPr lang="en-US" sz="2099" spc="125" u="none">
                <a:solidFill>
                  <a:srgbClr val="000000"/>
                </a:solidFill>
                <a:latin typeface="DM Sans"/>
              </a:rPr>
              <a:t>Login Feature:</a:t>
            </a:r>
          </a:p>
          <a:p>
            <a:pPr marL="906777" indent="-302259" lvl="2">
              <a:lnSpc>
                <a:spcPts val="2834"/>
              </a:lnSpc>
              <a:spcBef>
                <a:spcPct val="0"/>
              </a:spcBef>
              <a:buFont typeface="Arial"/>
              <a:buChar char="⚬"/>
            </a:pPr>
            <a:r>
              <a:rPr lang="en-US" sz="2099" spc="125" u="none">
                <a:solidFill>
                  <a:srgbClr val="000000"/>
                </a:solidFill>
                <a:latin typeface="DM Sans"/>
              </a:rPr>
              <a:t>Existing users can log in using their registered email and password.</a:t>
            </a:r>
          </a:p>
          <a:p>
            <a:pPr marL="0" indent="0" lvl="0">
              <a:lnSpc>
                <a:spcPts val="28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DAF4TAh7t0A</dc:identifier>
  <dcterms:modified xsi:type="dcterms:W3CDTF">2011-08-01T06:04:30Z</dcterms:modified>
  <cp:revision>1</cp:revision>
  <dc:title>Blue Doodle Project Presentation</dc:title>
</cp:coreProperties>
</file>