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kariabd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fr-FR" sz="2400" spc="-175" dirty="0">
                <a:solidFill>
                  <a:srgbClr val="616E52"/>
                </a:solidFill>
                <a:latin typeface="Arial"/>
                <a:cs typeface="Arial"/>
              </a:rPr>
              <a:t>BADINE ZAKARIA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https://github.com/zakariabdn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https://github.com/zakariabdn/IBM_Data_Science_Professional_Certification/blob/master/10.Applied_Data_Science_Capstone/Week%204%20Predictive%20Analysis%20(Classification)/Machine%20Learning%20Prediction.ipynb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https://github.com/zakariabdn/IBM_Data_Science_Professional_Certification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https://github.com/zakariabdn/IBM_Data_Science_Professional_Certification/blob/master/10.Applied_Data_Science_Capstone/Week%201%20Introduction/Data%20Collection%20Api%20.ipynb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https://github.com/zakariabdn/IBM_Data_Science_Professional_Certification/blob/master/10.Applied_Data_Science_Capstone/Week%201%20Introduction/Data%20Collection%20with%20Web%20Scraping.ipynb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3018</Words>
  <Application>Microsoft Office PowerPoint</Application>
  <PresentationFormat>Grand écran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Présentation PowerPoint</vt:lpstr>
      <vt:lpstr>Outline </vt:lpstr>
      <vt:lpstr>Executive Summary </vt:lpstr>
      <vt:lpstr>Introduction</vt:lpstr>
      <vt:lpstr>Methodology </vt:lpstr>
      <vt:lpstr>Présentation PowerPoint</vt:lpstr>
      <vt:lpstr>Data Collection Overview</vt:lpstr>
      <vt:lpstr>Filter data to only  include Falcon 9  launches</vt:lpstr>
      <vt:lpstr>Présentation PowerPoint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Présentation PowerPoint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Présentation PowerPoint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Présentation PowerPoint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Zakaria Badine</cp:lastModifiedBy>
  <cp:revision>3</cp:revision>
  <dcterms:created xsi:type="dcterms:W3CDTF">2021-08-26T16:53:12Z</dcterms:created>
  <dcterms:modified xsi:type="dcterms:W3CDTF">2024-08-28T14:26:03Z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