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3"/>
    <a:srgbClr val="FF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310-9A0D-472E-BADD-9B1485AB7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8D655-0570-4984-BFCC-B0D73AE99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E34C-4416-45B5-9D7D-AF139DAB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3D1B-A6A7-47C3-B86E-B81E1C15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6E96-C5C9-419B-8B19-541F9D4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3785-5B36-42C6-93AF-1A5021E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AFE70-5EA2-400E-9046-2FB5B9507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584B-3648-4402-817F-DB8F337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A26B-710C-4ADE-91AF-8317746E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5DFB-055D-471E-A380-2ED2493B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D5A68-D398-492E-8054-4EAC395BB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6C81-B6F0-4776-8984-E291082B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5D88-9E2C-43E9-BB8F-569BD9CA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3F0C-1637-4AD1-86E7-D86E51F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5E22-DA90-4693-A0DB-6D341474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E48D-5240-41A1-9E21-CACDC290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5A35-D521-43DD-A942-76E38A44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18EE-0A03-4C2E-ADF6-60CE9B4E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1991-6481-46B1-9094-A6B0845E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34B3-1649-4B1D-A8DB-D34C583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B3D1-2FEF-4691-8C71-C060D283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DAE1-DC79-4B0E-9796-14F07E63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986C-7C8A-4272-94C8-7E5D26BA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7BEF-F9E4-43CA-BB7D-D012413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D6AB-48E3-493E-B5BB-205201EC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FB7D-DFC3-47E1-8224-54FEC2BE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0679-8514-4239-8334-DBECD991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6821-7E0D-4BB3-AE5A-38DC2D6A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D9355-60DD-4688-9AF9-BCDB0CF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F9D6-21DA-4143-B2FE-25DAE428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7153-994F-4C09-A24A-5FE2E020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C1C-0F0B-49C7-837A-F42629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6172-1F10-401A-9A65-6E84C1D4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583-5CF7-4FFD-BC51-DD702EE4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4742A-4EE2-4D11-82C0-60737DB88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7C2FE-FA14-4A09-86BE-41EDD54A4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919B4-ABAC-472D-8EF6-C6D3809A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51A1C-188A-480B-9839-42E8D061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044BC-CD7A-4F18-8B85-F0D6E564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23FF-BE65-4708-8B57-AAA4CD58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88F31-7E34-474E-B51C-ED4B8640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E2054-1E51-4AFE-BD03-399A9B6D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A030E-12AA-4E03-BEAF-611BED4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FBA2D-0A12-43F5-B860-FB7F3A0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FAD98-E6BC-443B-A051-742FD490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2443-85EA-4782-8DA4-12F3A2A2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5566-13AD-4A45-885A-4A5D6503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7DA8-4633-419E-B18B-75498635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1C007-E0F9-4CDB-A2DD-5919806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649F-515B-4003-BCFF-ED20967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D32-E8E2-4664-AA98-CF340A23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9721-8D46-4123-B666-50B6281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3D19-19C1-4AEA-A035-072F05AE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5E18-67CA-4F8A-AAB0-26B71164D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FA380-0856-4BB2-AA28-C654824D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FD3A-F0E6-49AC-8B1E-7E003B0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17BA-53EB-42FF-BB38-382D77AB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30E1-100A-4451-A45D-1BEE150A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C2685-EB15-4B19-9635-D138749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ADDE-6119-4F81-BEC7-51E07D34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3C20-B200-42FA-BD89-3B484C28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537C-43E9-4CE9-9E54-B01B299172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5D97-E982-48E5-B626-A6F45CC7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F1BB-9BE7-4647-B2BF-6EF5DC48F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0D35-5FEE-4EC7-B487-EEC02ED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7E48-72C2-4D79-B34D-CC2230216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C150C-7D83-49D4-BD85-6A627B5A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87" y="3429000"/>
            <a:ext cx="657225" cy="5429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Presented By: </a:t>
            </a:r>
            <a:r>
              <a:rPr lang="en-US" sz="1800" dirty="0">
                <a:latin typeface="+mj-lt"/>
              </a:rPr>
              <a:t>Md Zakaria Masud (Software Engineer)</a:t>
            </a:r>
          </a:p>
        </p:txBody>
      </p:sp>
    </p:spTree>
    <p:extLst>
      <p:ext uri="{BB962C8B-B14F-4D97-AF65-F5344CB8AC3E}">
        <p14:creationId xmlns:p14="http://schemas.microsoft.com/office/powerpoint/2010/main" val="398953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React flow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897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UI and functionality for adding nodes setting values, setting labels and saving 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5ED96-369A-47A1-8109-4C475B85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6451"/>
            <a:ext cx="3277630" cy="463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27763-E230-4BE3-80AD-FB488763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24" y="1638275"/>
            <a:ext cx="530542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C21BC-C7AB-4007-9F69-FA593804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24" y="2914650"/>
            <a:ext cx="6962776" cy="141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15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C150C-7D83-49D4-BD85-6A627B5A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48" y="3121818"/>
            <a:ext cx="743703" cy="614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You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02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Setup React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43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react flow into the react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5DE5FC-D5F4-49B3-AC49-EDAA6F09DB37}"/>
              </a:ext>
            </a:extLst>
          </p:cNvPr>
          <p:cNvGrpSpPr/>
          <p:nvPr/>
        </p:nvGrpSpPr>
        <p:grpSpPr>
          <a:xfrm>
            <a:off x="967317" y="1365226"/>
            <a:ext cx="6187016" cy="422275"/>
            <a:chOff x="967317" y="1433511"/>
            <a:chExt cx="6187016" cy="4222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60C0E6-B87E-497E-BB9A-5C8DF69A201C}"/>
                </a:ext>
              </a:extLst>
            </p:cNvPr>
            <p:cNvSpPr/>
            <p:nvPr/>
          </p:nvSpPr>
          <p:spPr>
            <a:xfrm>
              <a:off x="973667" y="1464733"/>
              <a:ext cx="6180666" cy="36933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$ </a:t>
              </a:r>
              <a:r>
                <a:rPr lang="en-US" dirty="0" err="1"/>
                <a:t>npm</a:t>
              </a:r>
              <a:r>
                <a:rPr lang="en-US" dirty="0"/>
                <a:t> install </a:t>
              </a:r>
              <a:r>
                <a:rPr lang="en-US" dirty="0" err="1"/>
                <a:t>reactflow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06FAB9-DD5A-4C47-A6D7-D996DDA94905}"/>
                </a:ext>
              </a:extLst>
            </p:cNvPr>
            <p:cNvSpPr/>
            <p:nvPr/>
          </p:nvSpPr>
          <p:spPr>
            <a:xfrm>
              <a:off x="967317" y="1433511"/>
              <a:ext cx="102658" cy="422275"/>
            </a:xfrm>
            <a:prstGeom prst="roundRect">
              <a:avLst/>
            </a:prstGeom>
            <a:solidFill>
              <a:srgbClr val="FF0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1597B-2BAC-4487-ACB4-EFA4F247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84" y="3843613"/>
            <a:ext cx="2647950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F6FB5-833F-4348-83A5-6E704D569938}"/>
              </a:ext>
            </a:extLst>
          </p:cNvPr>
          <p:cNvSpPr txBox="1"/>
          <p:nvPr/>
        </p:nvSpPr>
        <p:spPr>
          <a:xfrm>
            <a:off x="645753" y="3204152"/>
            <a:ext cx="456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Showing react flow into  a react component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2B4A3D-275D-4BEF-8BBB-9F6C98E9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3" y="3946802"/>
            <a:ext cx="215265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411D08-8264-4663-8AE8-9333E0A84624}"/>
              </a:ext>
            </a:extLst>
          </p:cNvPr>
          <p:cNvSpPr txBox="1"/>
          <p:nvPr/>
        </p:nvSpPr>
        <p:spPr>
          <a:xfrm>
            <a:off x="584200" y="2062187"/>
            <a:ext cx="448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react-bootstrap</a:t>
            </a:r>
            <a:r>
              <a:rPr lang="en-US" dirty="0"/>
              <a:t> for styling nodes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2C9C28-069B-42A1-80FE-E399E4E0F8C9}"/>
              </a:ext>
            </a:extLst>
          </p:cNvPr>
          <p:cNvGrpSpPr/>
          <p:nvPr/>
        </p:nvGrpSpPr>
        <p:grpSpPr>
          <a:xfrm>
            <a:off x="967317" y="2507191"/>
            <a:ext cx="6187016" cy="422275"/>
            <a:chOff x="967317" y="1433511"/>
            <a:chExt cx="6187016" cy="4222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7E83DEC-261D-48CA-98AC-0BA193732D0B}"/>
                </a:ext>
              </a:extLst>
            </p:cNvPr>
            <p:cNvSpPr/>
            <p:nvPr/>
          </p:nvSpPr>
          <p:spPr>
            <a:xfrm>
              <a:off x="973667" y="1464733"/>
              <a:ext cx="6180666" cy="36933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$ </a:t>
              </a:r>
              <a:r>
                <a:rPr lang="en-US" dirty="0" err="1"/>
                <a:t>npm</a:t>
              </a:r>
              <a:r>
                <a:rPr lang="en-US" dirty="0"/>
                <a:t> install react-bootstrap bootstrap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32273A-3FCE-47C0-AFD6-F61F46376667}"/>
                </a:ext>
              </a:extLst>
            </p:cNvPr>
            <p:cNvSpPr/>
            <p:nvPr/>
          </p:nvSpPr>
          <p:spPr>
            <a:xfrm>
              <a:off x="967317" y="1433511"/>
              <a:ext cx="102658" cy="422275"/>
            </a:xfrm>
            <a:prstGeom prst="roundRect">
              <a:avLst/>
            </a:prstGeom>
            <a:solidFill>
              <a:srgbClr val="FF0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ACFDCC8-D155-428A-B6C5-054EC698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5" y="2346289"/>
            <a:ext cx="3619500" cy="744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Custom Node with React Component : Input Node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67BA2-D02D-41BF-8EAC-FF9AF6AD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1" y="1352202"/>
            <a:ext cx="7100887" cy="415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527A7-8FF5-41D7-A05B-29C104F8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181144"/>
            <a:ext cx="2200275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36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Custom Node with React Component : Operator Node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 Node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89A2-F22B-4828-A232-50E99183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75" y="1508782"/>
            <a:ext cx="6784975" cy="4128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64057-927D-40E9-B1F4-A55DE0C5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15523"/>
            <a:ext cx="2028825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1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Custom Node with React Component : Operator Node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29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/ Computed Node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89A2-F22B-4828-A232-50E99183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987" y="1382157"/>
            <a:ext cx="3292475" cy="451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475152-0A17-4761-A4BC-43A12026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266950"/>
            <a:ext cx="210502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8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Custom Node with React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Node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AF85A-96F7-4E92-9A96-A77ABB68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538287"/>
            <a:ext cx="2847975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6FBA1-B993-481F-9E20-840C111F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402277"/>
            <a:ext cx="28860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EA395-8EDB-454B-9D8B-811313EE12B3}"/>
              </a:ext>
            </a:extLst>
          </p:cNvPr>
          <p:cNvSpPr txBox="1"/>
          <p:nvPr/>
        </p:nvSpPr>
        <p:spPr>
          <a:xfrm>
            <a:off x="584200" y="2869552"/>
            <a:ext cx="373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custom node with react flow</a:t>
            </a:r>
          </a:p>
        </p:txBody>
      </p:sp>
    </p:spTree>
    <p:extLst>
      <p:ext uri="{BB962C8B-B14F-4D97-AF65-F5344CB8AC3E}">
        <p14:creationId xmlns:p14="http://schemas.microsoft.com/office/powerpoint/2010/main" val="36286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React flow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for  Nodes and Edges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A395-8EDB-454B-9D8B-811313EE12B3}"/>
              </a:ext>
            </a:extLst>
          </p:cNvPr>
          <p:cNvSpPr txBox="1"/>
          <p:nvPr/>
        </p:nvSpPr>
        <p:spPr>
          <a:xfrm>
            <a:off x="578719" y="2230584"/>
            <a:ext cx="447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 some input nodes and states of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1D1D6-34D6-4381-9766-0AA6C081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45922"/>
            <a:ext cx="532447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C86F4-57DC-4916-9856-A329CBF5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9" y="2908621"/>
            <a:ext cx="6829697" cy="203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A5ABE-0C2E-4CA7-A270-8DDE875B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12" y="2939075"/>
            <a:ext cx="43338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9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React flow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39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Nodes  </a:t>
            </a:r>
            <a:r>
              <a:rPr lang="en-US" dirty="0" err="1"/>
              <a:t>onChangeInputHandler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E8F6-CF5A-4A56-8B82-70738C10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73593"/>
            <a:ext cx="3343275" cy="4350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56324-BDDC-495A-8515-EAD78502E223}"/>
              </a:ext>
            </a:extLst>
          </p:cNvPr>
          <p:cNvSpPr/>
          <p:nvPr/>
        </p:nvSpPr>
        <p:spPr>
          <a:xfrm>
            <a:off x="0" y="6485467"/>
            <a:ext cx="12192000" cy="372533"/>
          </a:xfrm>
          <a:prstGeom prst="rect">
            <a:avLst/>
          </a:prstGeom>
          <a:gradFill flip="none" rotWithShape="1">
            <a:gsLst>
              <a:gs pos="0">
                <a:srgbClr val="FF0073"/>
              </a:gs>
              <a:gs pos="77000">
                <a:srgbClr val="FF94BE"/>
              </a:gs>
              <a:gs pos="100000">
                <a:srgbClr val="FF007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React flow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56063-E8CD-4419-AFA3-55B9340989B5}"/>
              </a:ext>
            </a:extLst>
          </p:cNvPr>
          <p:cNvSpPr txBox="1"/>
          <p:nvPr/>
        </p:nvSpPr>
        <p:spPr>
          <a:xfrm>
            <a:off x="584200" y="889000"/>
            <a:ext cx="765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</a:t>
            </a:r>
            <a:r>
              <a:rPr lang="en-US" dirty="0" err="1"/>
              <a:t>onConnect</a:t>
            </a:r>
            <a:r>
              <a:rPr lang="en-US" dirty="0"/>
              <a:t> </a:t>
            </a:r>
            <a:r>
              <a:rPr lang="en-US" dirty="0" err="1"/>
              <a:t>hadler</a:t>
            </a:r>
            <a:r>
              <a:rPr lang="en-US" dirty="0"/>
              <a:t> for connecting edges and controlling state of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ECEBF-1458-436B-9AED-40FADDC0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46414"/>
            <a:ext cx="4083050" cy="471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28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151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React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Flow</dc:title>
  <dc:creator>Md Zakaria Masud</dc:creator>
  <cp:lastModifiedBy>Md Zakaria Masud</cp:lastModifiedBy>
  <cp:revision>13</cp:revision>
  <dcterms:created xsi:type="dcterms:W3CDTF">2023-12-16T06:42:01Z</dcterms:created>
  <dcterms:modified xsi:type="dcterms:W3CDTF">2023-12-16T07:55:54Z</dcterms:modified>
</cp:coreProperties>
</file>