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5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E458999-C0CE-4634-91B2-3118BD296B56}">
          <p14:sldIdLst>
            <p14:sldId id="256"/>
            <p14:sldId id="265"/>
            <p14:sldId id="267"/>
            <p14:sldId id="266"/>
            <p14:sldId id="258"/>
          </p14:sldIdLst>
        </p14:section>
        <p14:section name="Section sans titre" id="{C7FD2768-2873-4C01-BF23-4153F2A23F7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95DF4-47DB-4AB6-99CF-11C3E3BE71F0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D284D-9FDF-4FE8-B020-CCA3A5D61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40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284D-9FDF-4FE8-B020-CCA3A5D611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8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1CF54B2-4F8C-4C2D-AC21-3FE745F36185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BAB2-103E-4F19-8549-69552F8B63AA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6413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BAB2-103E-4F19-8549-69552F8B63A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658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BAB2-103E-4F19-8549-69552F8B63A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797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BAB2-103E-4F19-8549-69552F8B63A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327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BAB2-103E-4F19-8549-69552F8B63A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885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BAB2-103E-4F19-8549-69552F8B63A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776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BF94-67B2-4AA6-A4E5-B95F08EFD1DE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5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A24-F078-42F3-86EA-4D0C823DC9B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ECF-EE32-42B8-B1D8-3EE1180A568F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54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32E4-645E-4B48-9B8D-A89B0B4555F1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1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689E-D2D3-4A18-9409-9E0C63B43DC2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81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A24F-38A2-4504-ADEA-FDD9EB1BFC83}" type="datetime1">
              <a:rPr lang="fr-FR" smtClean="0"/>
              <a:t>11/04/2019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6FBE-42D8-4221-AC4A-642479FE189B}" type="datetime1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10C0-F98E-4E58-A57B-C6200C045A98}" type="datetime1">
              <a:rPr lang="fr-FR" smtClean="0"/>
              <a:t>11/04/2019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084-2C16-48C3-917B-F8FD6F386BD4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91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281D-1E06-48AB-B3D1-FAED5B1AADF7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8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0BAB2-103E-4F19-8549-69552F8B63A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DFDB1F-9D89-41BD-B070-1B75D5E9F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22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2808311"/>
          </a:xfrm>
        </p:spPr>
        <p:txBody>
          <a:bodyPr>
            <a:normAutofit/>
          </a:bodyPr>
          <a:lstStyle/>
          <a:p>
            <a:r>
              <a:rPr lang="fr-FR" dirty="0" smtClean="0"/>
              <a:t>Portfolio</a:t>
            </a:r>
            <a:br>
              <a:rPr lang="fr-FR" dirty="0" smtClean="0"/>
            </a:br>
            <a:r>
              <a:rPr lang="fr-FR" dirty="0" smtClean="0"/>
              <a:t>Zakaria BOUDROUS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728192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Ain </a:t>
            </a:r>
            <a:r>
              <a:rPr lang="fr-FR" b="1" dirty="0"/>
              <a:t>el Ati 1 bloc </a:t>
            </a:r>
            <a:r>
              <a:rPr lang="fr-FR" b="1" dirty="0" smtClean="0"/>
              <a:t>10N°667              </a:t>
            </a:r>
          </a:p>
          <a:p>
            <a:r>
              <a:rPr lang="fr-FR" b="1" dirty="0" smtClean="0"/>
              <a:t>  </a:t>
            </a:r>
            <a:r>
              <a:rPr lang="fr-FR" b="1" dirty="0" err="1" smtClean="0"/>
              <a:t>Errachidia</a:t>
            </a:r>
            <a:r>
              <a:rPr lang="fr-FR" b="1" dirty="0" smtClean="0"/>
              <a:t>   Maroc </a:t>
            </a:r>
          </a:p>
          <a:p>
            <a:r>
              <a:rPr lang="fr-FR" b="1" dirty="0" smtClean="0"/>
              <a:t>+</a:t>
            </a:r>
            <a:r>
              <a:rPr lang="fr-FR" b="1" dirty="0" smtClean="0"/>
              <a:t>212 6 78 15 56 17</a:t>
            </a:r>
          </a:p>
          <a:p>
            <a:r>
              <a:rPr lang="fr-FR" b="1" dirty="0" smtClean="0"/>
              <a:t>                 boudrous.zaki@gmail.com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43608" y="6356350"/>
            <a:ext cx="3816424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6213" y="3175"/>
            <a:ext cx="15544801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Ouvrage d’art (pont) en route national nr 10 a </a:t>
            </a:r>
            <a:r>
              <a:rPr lang="fr-FR" dirty="0" err="1" smtClean="0"/>
              <a:t>Midelt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3668216" cy="3744416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20888"/>
            <a:ext cx="3528392" cy="3744416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251520" y="6356350"/>
            <a:ext cx="4176464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10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6213" y="3175"/>
            <a:ext cx="15544801" cy="7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47248" cy="1152128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fr-FR" sz="2400" b="1" dirty="0">
                <a:latin typeface="+mn-lt"/>
                <a:ea typeface="+mn-ea"/>
                <a:cs typeface="+mn-cs"/>
              </a:rPr>
              <a:t>Coffrage en </a:t>
            </a:r>
            <a:r>
              <a:rPr lang="fr-FR" sz="2400" b="1" dirty="0" smtClean="0">
                <a:latin typeface="+mn-lt"/>
                <a:ea typeface="+mn-ea"/>
                <a:cs typeface="+mn-cs"/>
              </a:rPr>
              <a:t>bois: on </a:t>
            </a:r>
            <a:r>
              <a:rPr lang="fr-FR" sz="2400" b="1" dirty="0">
                <a:latin typeface="+mn-lt"/>
                <a:ea typeface="+mn-ea"/>
                <a:cs typeface="+mn-cs"/>
              </a:rPr>
              <a:t>appliquons le plans de coffrage; </a:t>
            </a:r>
            <a:r>
              <a:rPr lang="fr-FR" sz="2400" b="1" dirty="0" smtClean="0">
                <a:latin typeface="+mn-lt"/>
                <a:ea typeface="+mn-ea"/>
                <a:cs typeface="+mn-cs"/>
              </a:rPr>
              <a:t>on formule </a:t>
            </a:r>
            <a:r>
              <a:rPr lang="fr-FR" sz="2400" b="1" dirty="0">
                <a:latin typeface="+mn-lt"/>
                <a:ea typeface="+mn-ea"/>
                <a:cs typeface="+mn-cs"/>
              </a:rPr>
              <a:t>les quantités du bois au formes </a:t>
            </a:r>
            <a:r>
              <a:rPr lang="fr-FR" sz="2400" b="1" dirty="0" smtClean="0">
                <a:latin typeface="+mn-lt"/>
                <a:ea typeface="+mn-ea"/>
                <a:cs typeface="+mn-cs"/>
              </a:rPr>
              <a:t>géométrique pour économisé ; aussi on stocke le bois  chacun a ses dimensions. </a:t>
            </a:r>
            <a:endParaRPr lang="fr-FR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104456" cy="3960440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3960440" cy="3888431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395536" y="6356350"/>
            <a:ext cx="4248472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5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Tables des matières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6865" y="2348880"/>
            <a:ext cx="6798736" cy="4032448"/>
          </a:xfrm>
        </p:spPr>
        <p:txBody>
          <a:bodyPr>
            <a:normAutofit fontScale="25000" lnSpcReduction="20000"/>
          </a:bodyPr>
          <a:lstStyle/>
          <a:p>
            <a:r>
              <a:rPr lang="fr-FR" sz="6000" dirty="0" smtClean="0"/>
              <a:t>Présentation………………………….       3</a:t>
            </a:r>
          </a:p>
          <a:p>
            <a:r>
              <a:rPr lang="fr-FR" sz="6000" dirty="0"/>
              <a:t>Objectif de carrière………………        </a:t>
            </a:r>
            <a:r>
              <a:rPr lang="fr-FR" sz="6000" dirty="0" smtClean="0"/>
              <a:t> 4</a:t>
            </a:r>
          </a:p>
          <a:p>
            <a:pPr marL="0" indent="0">
              <a:buNone/>
            </a:pPr>
            <a:r>
              <a:rPr lang="fr-FR" sz="6000" dirty="0" smtClean="0"/>
              <a:t>             </a:t>
            </a:r>
            <a:r>
              <a:rPr lang="fr-FR" sz="6000" dirty="0" smtClean="0">
                <a:solidFill>
                  <a:srgbClr val="0070C0"/>
                </a:solidFill>
              </a:rPr>
              <a:t>Les réalisations</a:t>
            </a:r>
          </a:p>
          <a:p>
            <a:r>
              <a:rPr lang="fr-FR" sz="6000" dirty="0" smtClean="0">
                <a:solidFill>
                  <a:srgbClr val="0070C0"/>
                </a:solidFill>
              </a:rPr>
              <a:t>Centre de santé urbain </a:t>
            </a:r>
            <a:r>
              <a:rPr lang="fr-FR" sz="6000" dirty="0" smtClean="0"/>
              <a:t>………..         5</a:t>
            </a:r>
          </a:p>
          <a:p>
            <a:pPr marL="0" indent="0">
              <a:buNone/>
            </a:pPr>
            <a:r>
              <a:rPr lang="fr-FR" sz="6000" dirty="0" smtClean="0"/>
              <a:t>             les compétences</a:t>
            </a:r>
          </a:p>
          <a:p>
            <a:r>
              <a:rPr lang="fr-FR" sz="6000" dirty="0" smtClean="0"/>
              <a:t>Portes ………………………………….         6</a:t>
            </a:r>
          </a:p>
          <a:p>
            <a:r>
              <a:rPr lang="fr-FR" sz="6000" dirty="0" smtClean="0"/>
              <a:t>Fenêtres………………………………          7</a:t>
            </a:r>
          </a:p>
          <a:p>
            <a:r>
              <a:rPr lang="fr-FR" sz="6000" dirty="0" smtClean="0">
                <a:solidFill>
                  <a:srgbClr val="0070C0"/>
                </a:solidFill>
              </a:rPr>
              <a:t>Corniche</a:t>
            </a:r>
            <a:r>
              <a:rPr lang="fr-FR" sz="6000" dirty="0" smtClean="0"/>
              <a:t>………………………………          8</a:t>
            </a:r>
          </a:p>
          <a:p>
            <a:pPr marL="0" indent="0">
              <a:buNone/>
            </a:pPr>
            <a:r>
              <a:rPr lang="fr-FR" sz="6000" dirty="0" smtClean="0"/>
              <a:t>            </a:t>
            </a:r>
            <a:r>
              <a:rPr lang="fr-FR" sz="6000" dirty="0"/>
              <a:t>les compétences</a:t>
            </a:r>
          </a:p>
          <a:p>
            <a:r>
              <a:rPr lang="fr-FR" sz="6000" dirty="0" smtClean="0"/>
              <a:t>Pergola et chaises……………….           9</a:t>
            </a:r>
          </a:p>
          <a:p>
            <a:r>
              <a:rPr lang="fr-FR" sz="6000" dirty="0" smtClean="0">
                <a:solidFill>
                  <a:srgbClr val="0070C0"/>
                </a:solidFill>
              </a:rPr>
              <a:t>Ouvrage d’art</a:t>
            </a:r>
            <a:r>
              <a:rPr lang="fr-FR" sz="6000" dirty="0" smtClean="0"/>
              <a:t>……………………..           10</a:t>
            </a:r>
          </a:p>
          <a:p>
            <a:pPr marL="0" indent="0">
              <a:buNone/>
            </a:pPr>
            <a:r>
              <a:rPr lang="fr-FR" sz="6000" dirty="0" smtClean="0"/>
              <a:t>            </a:t>
            </a:r>
            <a:r>
              <a:rPr lang="fr-FR" sz="6000" dirty="0"/>
              <a:t>les compétences</a:t>
            </a:r>
          </a:p>
          <a:p>
            <a:r>
              <a:rPr lang="fr-FR" sz="6000" dirty="0" smtClean="0"/>
              <a:t>Coffrage……………………………..           11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ADFDB1F-9D89-41BD-B070-1B75D5E9F397}" type="slidenum">
              <a:rPr lang="fr-FR"/>
              <a:pPr/>
              <a:t>2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6213" y="3175"/>
            <a:ext cx="15544801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Zakaria Boudrous Lauriat d’institut spécialisé du bâtiment et travaux public , profil technicien spécialisé en gros œuvres : option bâtiment. Quartes  </a:t>
            </a:r>
            <a:r>
              <a:rPr lang="fr-FR" dirty="0"/>
              <a:t>année d’expérience dans le </a:t>
            </a:r>
            <a:r>
              <a:rPr lang="fr-FR" dirty="0" smtClean="0"/>
              <a:t>domaine de BTP , bâtiment , ouvrages d’arts , routes et chaussées </a:t>
            </a:r>
            <a:r>
              <a:rPr lang="fr-FR" dirty="0"/>
              <a:t>. Dans </a:t>
            </a:r>
            <a:r>
              <a:rPr lang="fr-FR" dirty="0" smtClean="0"/>
              <a:t>la </a:t>
            </a:r>
            <a:r>
              <a:rPr lang="fr-FR" dirty="0"/>
              <a:t>quelle j’acquérir </a:t>
            </a:r>
            <a:r>
              <a:rPr lang="fr-FR" dirty="0" smtClean="0"/>
              <a:t>des compétences en fabrication </a:t>
            </a:r>
            <a:r>
              <a:rPr lang="fr-FR" dirty="0"/>
              <a:t>des bois</a:t>
            </a:r>
            <a:r>
              <a:rPr lang="fr-FR" dirty="0" smtClean="0"/>
              <a:t>, alors que  </a:t>
            </a:r>
            <a:r>
              <a:rPr lang="fr-FR" dirty="0"/>
              <a:t>je suis qualifié pour vous aider dans la </a:t>
            </a:r>
            <a:r>
              <a:rPr lang="fr-FR" dirty="0" smtClean="0"/>
              <a:t>rédaction de vous réalisation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50"/>
            <a:ext cx="3563938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6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</a:t>
            </a:r>
            <a:r>
              <a:rPr lang="fr-FR" dirty="0"/>
              <a:t>de carrière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800" dirty="0" smtClean="0"/>
              <a:t>Je souhaite accéder à un poste d’assembleur qui alliera a effectuer les opérations </a:t>
            </a:r>
            <a:r>
              <a:rPr lang="fr-FR" sz="2800" dirty="0"/>
              <a:t>de </a:t>
            </a:r>
            <a:r>
              <a:rPr lang="fr-FR" sz="2800" dirty="0" smtClean="0"/>
              <a:t>fabrication les éléments de bois, aussi Placer </a:t>
            </a:r>
            <a:r>
              <a:rPr lang="fr-FR" sz="2800" dirty="0"/>
              <a:t>la planche dans le bon compartiment du </a:t>
            </a:r>
            <a:r>
              <a:rPr lang="fr-FR" sz="2800" dirty="0" smtClean="0"/>
              <a:t>classeur. </a:t>
            </a:r>
            <a:r>
              <a:rPr lang="fr-FR" sz="2800" dirty="0"/>
              <a:t>Ayant beaucoup apprécié mon expérience en milieu </a:t>
            </a:r>
            <a:r>
              <a:rPr lang="fr-FR" sz="2800" dirty="0" smtClean="0"/>
              <a:t>professionnel, </a:t>
            </a:r>
            <a:r>
              <a:rPr lang="fr-FR" sz="2800" dirty="0"/>
              <a:t>ma préférence serait de travailler dans une entreprise reconnue pour sa quête </a:t>
            </a:r>
            <a:r>
              <a:rPr lang="fr-FR" sz="2800" dirty="0" smtClean="0"/>
              <a:t>d’excellence.</a:t>
            </a:r>
          </a:p>
          <a:p>
            <a:pPr marL="0" indent="0">
              <a:buNone/>
            </a:pPr>
            <a:r>
              <a:rPr lang="fr-FR" sz="2800" dirty="0" smtClean="0"/>
              <a:t>J'aimerais </a:t>
            </a:r>
            <a:r>
              <a:rPr lang="fr-FR" sz="2800" dirty="0"/>
              <a:t>obtenir un emploi où mon expérience en </a:t>
            </a:r>
            <a:r>
              <a:rPr lang="fr-FR" sz="2800" dirty="0" smtClean="0"/>
              <a:t>bâtiment </a:t>
            </a:r>
            <a:r>
              <a:rPr lang="fr-FR" sz="2800" dirty="0"/>
              <a:t>et travaux public </a:t>
            </a:r>
            <a:r>
              <a:rPr lang="fr-FR" sz="2800" dirty="0" smtClean="0"/>
              <a:t>, aussi </a:t>
            </a:r>
            <a:r>
              <a:rPr lang="fr-FR" sz="2800" dirty="0"/>
              <a:t>ma capacité de suivre les </a:t>
            </a:r>
            <a:r>
              <a:rPr lang="fr-FR" sz="2800" dirty="0" smtClean="0"/>
              <a:t>chantiers </a:t>
            </a:r>
            <a:r>
              <a:rPr lang="fr-FR" sz="2800" dirty="0"/>
              <a:t>et mes aptitudes en chois de </a:t>
            </a:r>
            <a:r>
              <a:rPr lang="fr-FR" sz="2800" dirty="0" smtClean="0"/>
              <a:t>bois</a:t>
            </a:r>
            <a:r>
              <a:rPr lang="fr-FR" sz="2800" dirty="0"/>
              <a:t>; me permet d’appliquer mes </a:t>
            </a:r>
            <a:r>
              <a:rPr lang="fr-FR" sz="2800" dirty="0" smtClean="0"/>
              <a:t>compétences et vivre d’autres expériences.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59632" y="6356350"/>
            <a:ext cx="3744416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50"/>
            <a:ext cx="3563938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Centre de santé urbain a el Hoceima</a:t>
            </a:r>
            <a:br>
              <a:rPr lang="fr-FR" dirty="0" smtClean="0"/>
            </a:br>
            <a:r>
              <a:rPr lang="fr-FR" dirty="0" smtClean="0"/>
              <a:t>MAROC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632848" cy="3586783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27584" y="6356350"/>
            <a:ext cx="3960440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5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6213" y="3175"/>
            <a:ext cx="15544801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7000" r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43608" y="273785"/>
            <a:ext cx="6798734" cy="1303867"/>
          </a:xfrm>
        </p:spPr>
        <p:txBody>
          <a:bodyPr/>
          <a:lstStyle/>
          <a:p>
            <a:r>
              <a:rPr lang="fr-FR" dirty="0" smtClean="0"/>
              <a:t>Parmi les taches  réalisé 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683568" y="1340768"/>
            <a:ext cx="4896544" cy="1080120"/>
          </a:xfrm>
        </p:spPr>
        <p:txBody>
          <a:bodyPr>
            <a:normAutofit fontScale="25000" lnSpcReduction="20000"/>
          </a:bodyPr>
          <a:lstStyle/>
          <a:p>
            <a:endParaRPr lang="fr-FR" dirty="0" smtClean="0"/>
          </a:p>
          <a:p>
            <a:endParaRPr lang="fr-FR" sz="7200" dirty="0" smtClean="0">
              <a:solidFill>
                <a:schemeClr val="tx1"/>
              </a:solidFill>
            </a:endParaRPr>
          </a:p>
          <a:p>
            <a:endParaRPr lang="fr-FR" sz="7200" dirty="0">
              <a:solidFill>
                <a:schemeClr val="tx1"/>
              </a:solidFill>
            </a:endParaRPr>
          </a:p>
          <a:p>
            <a:endParaRPr lang="fr-FR" sz="7200" dirty="0" smtClean="0">
              <a:solidFill>
                <a:schemeClr val="tx1"/>
              </a:solidFill>
            </a:endParaRPr>
          </a:p>
          <a:p>
            <a:endParaRPr lang="fr-FR" sz="7200" dirty="0">
              <a:solidFill>
                <a:schemeClr val="tx1"/>
              </a:solidFill>
            </a:endParaRPr>
          </a:p>
          <a:p>
            <a:r>
              <a:rPr lang="fr-FR" sz="7200" dirty="0" smtClean="0">
                <a:solidFill>
                  <a:schemeClr val="tx1"/>
                </a:solidFill>
              </a:rPr>
              <a:t> </a:t>
            </a:r>
          </a:p>
          <a:p>
            <a:endParaRPr lang="fr-FR" sz="7200" dirty="0">
              <a:solidFill>
                <a:schemeClr val="tx1"/>
              </a:solidFill>
            </a:endParaRPr>
          </a:p>
          <a:p>
            <a:endParaRPr lang="fr-FR" sz="7200" dirty="0" smtClean="0">
              <a:solidFill>
                <a:schemeClr val="tx1"/>
              </a:solidFill>
            </a:endParaRPr>
          </a:p>
          <a:p>
            <a:endParaRPr lang="fr-FR" sz="7200" dirty="0">
              <a:solidFill>
                <a:schemeClr val="tx1"/>
              </a:solidFill>
            </a:endParaRPr>
          </a:p>
          <a:p>
            <a:endParaRPr lang="fr-FR" sz="7200" dirty="0" smtClean="0">
              <a:solidFill>
                <a:schemeClr val="tx1"/>
              </a:solidFill>
            </a:endParaRPr>
          </a:p>
          <a:p>
            <a:r>
              <a:rPr lang="fr-FR" sz="7200" dirty="0" smtClean="0">
                <a:solidFill>
                  <a:schemeClr val="tx1"/>
                </a:solidFill>
              </a:rPr>
              <a:t>Le </a:t>
            </a:r>
            <a:r>
              <a:rPr lang="fr-FR" sz="7200" dirty="0">
                <a:solidFill>
                  <a:schemeClr val="tx1"/>
                </a:solidFill>
              </a:rPr>
              <a:t>bon chois du bois qui correspond au critères d’architecte et aussi du CPS. on appliquons les connaissances des propriété des bois et dérivée du bois </a:t>
            </a:r>
            <a:r>
              <a:rPr lang="fr-FR" sz="7200" dirty="0" smtClean="0">
                <a:solidFill>
                  <a:schemeClr val="tx1"/>
                </a:solidFill>
              </a:rPr>
              <a:t>.</a:t>
            </a:r>
            <a:endParaRPr lang="fr-FR" sz="72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7"/>
            <a:ext cx="4608512" cy="3457054"/>
          </a:xfrm>
        </p:spPr>
      </p:pic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5796136" y="980728"/>
            <a:ext cx="2808312" cy="1296144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endParaRPr lang="fr-FR" sz="1600" dirty="0" smtClean="0"/>
          </a:p>
          <a:p>
            <a:r>
              <a:rPr lang="fr-FR" sz="2100" dirty="0">
                <a:solidFill>
                  <a:schemeClr val="tx1"/>
                </a:solidFill>
              </a:rPr>
              <a:t>Techniques de placage des portes et fenêtrés</a:t>
            </a:r>
          </a:p>
          <a:p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67" y="2492897"/>
            <a:ext cx="3192981" cy="3457054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99592" y="6356350"/>
            <a:ext cx="3888432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6</a:t>
            </a:fld>
            <a:endParaRPr lang="fr-F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936" y="-613213"/>
            <a:ext cx="15544801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3608" y="836712"/>
            <a:ext cx="3453780" cy="136815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Pose du vitrage; et manipulation des objets fragiles.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3669804" cy="3672408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151216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 </a:t>
            </a:r>
            <a:r>
              <a:rPr lang="fr-FR" dirty="0">
                <a:solidFill>
                  <a:schemeClr val="tx1"/>
                </a:solidFill>
              </a:rPr>
              <a:t>on appliquons les connaissances des </a:t>
            </a:r>
            <a:r>
              <a:rPr lang="fr-FR" dirty="0" smtClean="0">
                <a:solidFill>
                  <a:schemeClr val="tx1"/>
                </a:solidFill>
              </a:rPr>
              <a:t>propriété et les caractéristiques </a:t>
            </a:r>
            <a:r>
              <a:rPr lang="fr-FR" dirty="0">
                <a:solidFill>
                  <a:schemeClr val="tx1"/>
                </a:solidFill>
              </a:rPr>
              <a:t>des bois et dérivée du bois 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2492896"/>
            <a:ext cx="3890590" cy="374703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B1F-9D89-41BD-B070-1B75D5E9F397}" type="slidenum">
              <a:rPr lang="fr-FR" smtClean="0"/>
              <a:t>7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6213" y="3175"/>
            <a:ext cx="15544801" cy="6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Corniche du route régionale 322 a Rabat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0788"/>
            <a:ext cx="7704856" cy="3674516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4104456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8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6213" y="3175"/>
            <a:ext cx="15544801" cy="6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512168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Installation et montage du pergola et chaise en bois a partir des schémas et plans; ici on utilise les techniques  de chevillage et collage; </a:t>
            </a:r>
            <a:r>
              <a:rPr lang="fr-FR" sz="2800" dirty="0"/>
              <a:t>Avec connaissance de </a:t>
            </a:r>
            <a:r>
              <a:rPr lang="fr-FR" sz="2800" dirty="0" smtClean="0"/>
              <a:t>l'utilisation d’outillages électroportatifs.</a:t>
            </a:r>
            <a:endParaRPr lang="fr-FR" sz="28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2420888"/>
            <a:ext cx="3960440" cy="3528392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6" y="2420888"/>
            <a:ext cx="3488953" cy="3528392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39552" y="6356350"/>
            <a:ext cx="4104456" cy="365125"/>
          </a:xfrm>
        </p:spPr>
        <p:txBody>
          <a:bodyPr/>
          <a:lstStyle/>
          <a:p>
            <a:fld id="{DADFDB1F-9D89-41BD-B070-1B75D5E9F39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4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1587</TotalTime>
  <Words>401</Words>
  <Application>Microsoft Office PowerPoint</Application>
  <PresentationFormat>Affichage à l'écran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Organique</vt:lpstr>
      <vt:lpstr>Portfolio Zakaria BOUDROUS</vt:lpstr>
      <vt:lpstr>Tables des matières </vt:lpstr>
      <vt:lpstr>présentation</vt:lpstr>
      <vt:lpstr>Objectif de carrière</vt:lpstr>
      <vt:lpstr>Centre de santé urbain a el Hoceima MAROC</vt:lpstr>
      <vt:lpstr>Parmi les taches  réalisé </vt:lpstr>
      <vt:lpstr>Présentation PowerPoint</vt:lpstr>
      <vt:lpstr>Corniche du route régionale 322 a Rabat</vt:lpstr>
      <vt:lpstr>Installation et montage du pergola et chaise en bois a partir des schémas et plans; ici on utilise les techniques  de chevillage et collage; Avec connaissance de l'utilisation d’outillages électroportatifs.</vt:lpstr>
      <vt:lpstr>Ouvrage d’art (pont) en route national nr 10 a Midelt</vt:lpstr>
      <vt:lpstr>Coffrage en bois: on appliquons le plans de coffrage; on formule les quantités du bois au formes géométrique pour économisé ; aussi on stocke le bois  chacun a ses dimensions.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Zakaria BOUDROUS</dc:title>
  <dc:creator>hp</dc:creator>
  <cp:lastModifiedBy>Admin</cp:lastModifiedBy>
  <cp:revision>51</cp:revision>
  <dcterms:created xsi:type="dcterms:W3CDTF">2019-03-31T13:20:35Z</dcterms:created>
  <dcterms:modified xsi:type="dcterms:W3CDTF">2019-04-11T18:50:42Z</dcterms:modified>
</cp:coreProperties>
</file>