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1"/>
  </p:notesMasterIdLst>
  <p:sldIdLst>
    <p:sldId id="256" r:id="rId2"/>
    <p:sldId id="258" r:id="rId3"/>
    <p:sldId id="330" r:id="rId4"/>
    <p:sldId id="259" r:id="rId5"/>
    <p:sldId id="261" r:id="rId6"/>
    <p:sldId id="297" r:id="rId7"/>
    <p:sldId id="260" r:id="rId8"/>
    <p:sldId id="298" r:id="rId9"/>
    <p:sldId id="264" r:id="rId10"/>
    <p:sldId id="325" r:id="rId11"/>
    <p:sldId id="326" r:id="rId12"/>
    <p:sldId id="327" r:id="rId13"/>
    <p:sldId id="328" r:id="rId14"/>
    <p:sldId id="329" r:id="rId15"/>
    <p:sldId id="324" r:id="rId16"/>
    <p:sldId id="300" r:id="rId17"/>
    <p:sldId id="301" r:id="rId18"/>
    <p:sldId id="305" r:id="rId19"/>
    <p:sldId id="306" r:id="rId20"/>
    <p:sldId id="302" r:id="rId21"/>
    <p:sldId id="303" r:id="rId22"/>
    <p:sldId id="304" r:id="rId23"/>
    <p:sldId id="262" r:id="rId24"/>
    <p:sldId id="307" r:id="rId25"/>
    <p:sldId id="308" r:id="rId26"/>
    <p:sldId id="309" r:id="rId27"/>
    <p:sldId id="263" r:id="rId28"/>
    <p:sldId id="310" r:id="rId29"/>
    <p:sldId id="311" r:id="rId30"/>
    <p:sldId id="313" r:id="rId31"/>
    <p:sldId id="314" r:id="rId32"/>
    <p:sldId id="315" r:id="rId33"/>
    <p:sldId id="316" r:id="rId34"/>
    <p:sldId id="317" r:id="rId35"/>
    <p:sldId id="319" r:id="rId36"/>
    <p:sldId id="320" r:id="rId37"/>
    <p:sldId id="322" r:id="rId38"/>
    <p:sldId id="323" r:id="rId39"/>
    <p:sldId id="318" r:id="rId40"/>
  </p:sldIdLst>
  <p:sldSz cx="9144000" cy="5143500" type="screen16x9"/>
  <p:notesSz cx="6858000" cy="9144000"/>
  <p:embeddedFontLst>
    <p:embeddedFont>
      <p:font typeface="Albert Sans" pitchFamily="2" charset="0"/>
      <p:regular r:id="rId42"/>
      <p:bold r:id="rId43"/>
      <p:italic r:id="rId44"/>
      <p:boldItalic r:id="rId45"/>
    </p:embeddedFont>
    <p:embeddedFont>
      <p:font typeface="Anybody" panose="020B0604020202020204" charset="0"/>
      <p:regular r:id="rId46"/>
      <p:bold r:id="rId47"/>
      <p:italic r:id="rId48"/>
      <p:boldItalic r:id="rId49"/>
    </p:embeddedFont>
    <p:embeddedFont>
      <p:font typeface="Marcellus" panose="020E0602050203020307" pitchFamily="34" charset="0"/>
      <p:regular r:id="rId50"/>
    </p:embeddedFont>
    <p:embeddedFont>
      <p:font typeface="Nunito Light" pitchFamily="2" charset="0"/>
      <p:regular r:id="rId51"/>
      <p:italic r:id="rId52"/>
    </p:embeddedFont>
    <p:embeddedFont>
      <p:font typeface="PT Sans" panose="020B050302020302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FF4"/>
    <a:srgbClr val="F3F3F3"/>
    <a:srgbClr val="407BFF"/>
    <a:srgbClr val="191919"/>
    <a:srgbClr val="F02828"/>
    <a:srgbClr val="93B9AC"/>
    <a:srgbClr val="414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11BBF-6197-47AB-880E-EF28E8FD84FB}" v="360" dt="2025-01-15T00:54:56.188"/>
  </p1510:revLst>
</p1510:revInfo>
</file>

<file path=ppt/tableStyles.xml><?xml version="1.0" encoding="utf-8"?>
<a:tblStyleLst xmlns:a="http://schemas.openxmlformats.org/drawingml/2006/main" def="{1113D26A-6D10-4997-8CFC-53A38AB6F973}">
  <a:tblStyle styleId="{1113D26A-6D10-4997-8CFC-53A38AB6F9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385385-61E2-4DBE-BFD0-A57F2BF50D5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36" y="270"/>
      </p:cViewPr>
      <p:guideLst>
        <p:guide orient="horz" pos="1620"/>
        <p:guide pos="2880"/>
      </p:guideLst>
    </p:cSldViewPr>
  </p:slideViewPr>
  <p:notesTextViewPr>
    <p:cViewPr>
      <p:scale>
        <a:sx n="200" d="100"/>
        <a:sy n="200" d="100"/>
      </p:scale>
      <p:origin x="0" y="-5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msg" userId="eb5413732a43341a" providerId="LiveId" clId="{0C511BBF-6197-47AB-880E-EF28E8FD84FB}"/>
    <pc:docChg chg="undo redo custSel addSld delSld modSld sldOrd delMainMaster">
      <pc:chgData name="Mohamed Amsg" userId="eb5413732a43341a" providerId="LiveId" clId="{0C511BBF-6197-47AB-880E-EF28E8FD84FB}" dt="2025-01-15T00:57:17.933" v="6326" actId="1076"/>
      <pc:docMkLst>
        <pc:docMk/>
      </pc:docMkLst>
      <pc:sldChg chg="addSp delSp modSp mod">
        <pc:chgData name="Mohamed Amsg" userId="eb5413732a43341a" providerId="LiveId" clId="{0C511BBF-6197-47AB-880E-EF28E8FD84FB}" dt="2025-01-15T00:57:17.933" v="6326" actId="1076"/>
        <pc:sldMkLst>
          <pc:docMk/>
          <pc:sldMk cId="0" sldId="256"/>
        </pc:sldMkLst>
        <pc:spChg chg="add mod">
          <ac:chgData name="Mohamed Amsg" userId="eb5413732a43341a" providerId="LiveId" clId="{0C511BBF-6197-47AB-880E-EF28E8FD84FB}" dt="2025-01-15T00:57:07.510" v="6325" actId="1076"/>
          <ac:spMkLst>
            <pc:docMk/>
            <pc:sldMk cId="0" sldId="256"/>
            <ac:spMk id="2" creationId="{175BA36D-0C87-D122-FB3B-3FA641801CF8}"/>
          </ac:spMkLst>
        </pc:spChg>
        <pc:spChg chg="mod">
          <ac:chgData name="Mohamed Amsg" userId="eb5413732a43341a" providerId="LiveId" clId="{0C511BBF-6197-47AB-880E-EF28E8FD84FB}" dt="2025-01-14T11:31:47.669" v="210"/>
          <ac:spMkLst>
            <pc:docMk/>
            <pc:sldMk cId="0" sldId="256"/>
            <ac:spMk id="5" creationId="{00000000-0000-0000-0000-000000000000}"/>
          </ac:spMkLst>
        </pc:spChg>
        <pc:spChg chg="mod">
          <ac:chgData name="Mohamed Amsg" userId="eb5413732a43341a" providerId="LiveId" clId="{0C511BBF-6197-47AB-880E-EF28E8FD84FB}" dt="2025-01-14T11:31:47.669" v="210"/>
          <ac:spMkLst>
            <pc:docMk/>
            <pc:sldMk cId="0" sldId="256"/>
            <ac:spMk id="6" creationId="{00000000-0000-0000-0000-000000000000}"/>
          </ac:spMkLst>
        </pc:spChg>
        <pc:spChg chg="mod">
          <ac:chgData name="Mohamed Amsg" userId="eb5413732a43341a" providerId="LiveId" clId="{0C511BBF-6197-47AB-880E-EF28E8FD84FB}" dt="2025-01-14T10:18:35.103" v="37" actId="14100"/>
          <ac:spMkLst>
            <pc:docMk/>
            <pc:sldMk cId="0" sldId="256"/>
            <ac:spMk id="506" creationId="{00000000-0000-0000-0000-000000000000}"/>
          </ac:spMkLst>
        </pc:spChg>
        <pc:spChg chg="mod">
          <ac:chgData name="Mohamed Amsg" userId="eb5413732a43341a" providerId="LiveId" clId="{0C511BBF-6197-47AB-880E-EF28E8FD84FB}" dt="2025-01-15T00:57:17.933" v="6326" actId="1076"/>
          <ac:spMkLst>
            <pc:docMk/>
            <pc:sldMk cId="0" sldId="256"/>
            <ac:spMk id="507" creationId="{00000000-0000-0000-0000-000000000000}"/>
          </ac:spMkLst>
        </pc:spChg>
        <pc:spChg chg="mod">
          <ac:chgData name="Mohamed Amsg" userId="eb5413732a43341a" providerId="LiveId" clId="{0C511BBF-6197-47AB-880E-EF28E8FD84FB}" dt="2025-01-14T10:21:21.310" v="41" actId="1582"/>
          <ac:spMkLst>
            <pc:docMk/>
            <pc:sldMk cId="0" sldId="256"/>
            <ac:spMk id="508" creationId="{00000000-0000-0000-0000-000000000000}"/>
          </ac:spMkLst>
        </pc:spChg>
        <pc:spChg chg="mod topLvl">
          <ac:chgData name="Mohamed Amsg" userId="eb5413732a43341a" providerId="LiveId" clId="{0C511BBF-6197-47AB-880E-EF28E8FD84FB}" dt="2025-01-14T10:16:48.831" v="34" actId="164"/>
          <ac:spMkLst>
            <pc:docMk/>
            <pc:sldMk cId="0" sldId="256"/>
            <ac:spMk id="510" creationId="{00000000-0000-0000-0000-000000000000}"/>
          </ac:spMkLst>
        </pc:spChg>
        <pc:spChg chg="mod topLvl">
          <ac:chgData name="Mohamed Amsg" userId="eb5413732a43341a" providerId="LiveId" clId="{0C511BBF-6197-47AB-880E-EF28E8FD84FB}" dt="2025-01-14T11:31:23.850" v="208"/>
          <ac:spMkLst>
            <pc:docMk/>
            <pc:sldMk cId="0" sldId="256"/>
            <ac:spMk id="511" creationId="{00000000-0000-0000-0000-000000000000}"/>
          </ac:spMkLst>
        </pc:spChg>
        <pc:grpChg chg="add del mod">
          <ac:chgData name="Mohamed Amsg" userId="eb5413732a43341a" providerId="LiveId" clId="{0C511BBF-6197-47AB-880E-EF28E8FD84FB}" dt="2025-01-14T11:31:46.268" v="209" actId="21"/>
          <ac:grpSpMkLst>
            <pc:docMk/>
            <pc:sldMk cId="0" sldId="256"/>
            <ac:grpSpMk id="3" creationId="{42B5329C-4E72-EB70-1FE4-9B0EB23D3BC1}"/>
          </ac:grpSpMkLst>
        </pc:grpChg>
        <pc:grpChg chg="add mod">
          <ac:chgData name="Mohamed Amsg" userId="eb5413732a43341a" providerId="LiveId" clId="{0C511BBF-6197-47AB-880E-EF28E8FD84FB}" dt="2025-01-14T11:31:47.669" v="210"/>
          <ac:grpSpMkLst>
            <pc:docMk/>
            <pc:sldMk cId="0" sldId="256"/>
            <ac:grpSpMk id="4" creationId="{42B5329C-4E72-EB70-1FE4-9B0EB23D3BC1}"/>
          </ac:grpSpMkLst>
        </pc:grpChg>
        <pc:grpChg chg="del mod">
          <ac:chgData name="Mohamed Amsg" userId="eb5413732a43341a" providerId="LiveId" clId="{0C511BBF-6197-47AB-880E-EF28E8FD84FB}" dt="2025-01-14T10:16:37.955" v="33" actId="165"/>
          <ac:grpSpMkLst>
            <pc:docMk/>
            <pc:sldMk cId="0" sldId="256"/>
            <ac:grpSpMk id="509" creationId="{00000000-0000-0000-0000-000000000000}"/>
          </ac:grpSpMkLst>
        </pc:grpChg>
        <pc:graphicFrameChg chg="add del mod">
          <ac:chgData name="Mohamed Amsg" userId="eb5413732a43341a" providerId="LiveId" clId="{0C511BBF-6197-47AB-880E-EF28E8FD84FB}" dt="2025-01-14T10:14:07.976" v="13"/>
          <ac:graphicFrameMkLst>
            <pc:docMk/>
            <pc:sldMk cId="0" sldId="256"/>
            <ac:graphicFrameMk id="2" creationId="{58D74FD7-34F8-A09A-A988-5BDCA08B55D7}"/>
          </ac:graphicFrameMkLst>
        </pc:graphicFrameChg>
        <pc:picChg chg="add mod">
          <ac:chgData name="Mohamed Amsg" userId="eb5413732a43341a" providerId="LiveId" clId="{0C511BBF-6197-47AB-880E-EF28E8FD84FB}" dt="2025-01-14T11:32:01.972" v="213"/>
          <ac:picMkLst>
            <pc:docMk/>
            <pc:sldMk cId="0" sldId="256"/>
            <ac:picMk id="7" creationId="{D1E47D8A-CC86-6646-1D7A-F95CBADAE264}"/>
          </ac:picMkLst>
        </pc:picChg>
      </pc:sldChg>
      <pc:sldChg chg="del">
        <pc:chgData name="Mohamed Amsg" userId="eb5413732a43341a" providerId="LiveId" clId="{0C511BBF-6197-47AB-880E-EF28E8FD84FB}" dt="2025-01-14T11:49:43.305" v="246" actId="47"/>
        <pc:sldMkLst>
          <pc:docMk/>
          <pc:sldMk cId="0" sldId="257"/>
        </pc:sldMkLst>
      </pc:sldChg>
      <pc:sldChg chg="addSp delSp modSp mod modTransition modNotes">
        <pc:chgData name="Mohamed Amsg" userId="eb5413732a43341a" providerId="LiveId" clId="{0C511BBF-6197-47AB-880E-EF28E8FD84FB}" dt="2025-01-15T00:12:39.903" v="5831"/>
        <pc:sldMkLst>
          <pc:docMk/>
          <pc:sldMk cId="0" sldId="258"/>
        </pc:sldMkLst>
        <pc:spChg chg="add mod">
          <ac:chgData name="Mohamed Amsg" userId="eb5413732a43341a" providerId="LiveId" clId="{0C511BBF-6197-47AB-880E-EF28E8FD84FB}" dt="2025-01-14T11:26:25.808" v="205"/>
          <ac:spMkLst>
            <pc:docMk/>
            <pc:sldMk cId="0" sldId="258"/>
            <ac:spMk id="2" creationId="{D67F0E5A-9D0C-A802-7AEE-20CC5B90A6E9}"/>
          </ac:spMkLst>
        </pc:spChg>
        <pc:spChg chg="mod">
          <ac:chgData name="Mohamed Amsg" userId="eb5413732a43341a" providerId="LiveId" clId="{0C511BBF-6197-47AB-880E-EF28E8FD84FB}" dt="2025-01-14T11:26:33.222" v="206"/>
          <ac:spMkLst>
            <pc:docMk/>
            <pc:sldMk cId="0" sldId="258"/>
            <ac:spMk id="4" creationId="{4E50D2A4-42FC-26EC-F77D-D1CAA86D0F4C}"/>
          </ac:spMkLst>
        </pc:spChg>
        <pc:spChg chg="mod">
          <ac:chgData name="Mohamed Amsg" userId="eb5413732a43341a" providerId="LiveId" clId="{0C511BBF-6197-47AB-880E-EF28E8FD84FB}" dt="2025-01-14T11:26:33.222" v="206"/>
          <ac:spMkLst>
            <pc:docMk/>
            <pc:sldMk cId="0" sldId="258"/>
            <ac:spMk id="5" creationId="{9BB30375-FCEF-D13F-DBB2-1C719CC8E325}"/>
          </ac:spMkLst>
        </pc:spChg>
        <pc:spChg chg="add mod">
          <ac:chgData name="Mohamed Amsg" userId="eb5413732a43341a" providerId="LiveId" clId="{0C511BBF-6197-47AB-880E-EF28E8FD84FB}" dt="2025-01-14T23:55:03.763" v="5767" actId="1076"/>
          <ac:spMkLst>
            <pc:docMk/>
            <pc:sldMk cId="0" sldId="258"/>
            <ac:spMk id="6" creationId="{583734BC-1B20-E817-D03F-A12255FC9A02}"/>
          </ac:spMkLst>
        </pc:spChg>
        <pc:spChg chg="add mod">
          <ac:chgData name="Mohamed Amsg" userId="eb5413732a43341a" providerId="LiveId" clId="{0C511BBF-6197-47AB-880E-EF28E8FD84FB}" dt="2025-01-14T23:55:13.233" v="5770" actId="1076"/>
          <ac:spMkLst>
            <pc:docMk/>
            <pc:sldMk cId="0" sldId="258"/>
            <ac:spMk id="7" creationId="{24014986-887F-B5C7-55F3-2845CA4EE294}"/>
          </ac:spMkLst>
        </pc:spChg>
        <pc:spChg chg="add del mod">
          <ac:chgData name="Mohamed Amsg" userId="eb5413732a43341a" providerId="LiveId" clId="{0C511BBF-6197-47AB-880E-EF28E8FD84FB}" dt="2025-01-14T23:54:25.968" v="5763" actId="478"/>
          <ac:spMkLst>
            <pc:docMk/>
            <pc:sldMk cId="0" sldId="258"/>
            <ac:spMk id="8" creationId="{098CE8B9-3E69-3831-E95E-C9DDE618B2D4}"/>
          </ac:spMkLst>
        </pc:spChg>
        <pc:spChg chg="add del mod">
          <ac:chgData name="Mohamed Amsg" userId="eb5413732a43341a" providerId="LiveId" clId="{0C511BBF-6197-47AB-880E-EF28E8FD84FB}" dt="2025-01-14T23:54:25.968" v="5763" actId="478"/>
          <ac:spMkLst>
            <pc:docMk/>
            <pc:sldMk cId="0" sldId="258"/>
            <ac:spMk id="10" creationId="{F6C7EBC6-2B83-CCA3-E757-4F35C5950A35}"/>
          </ac:spMkLst>
        </pc:spChg>
        <pc:spChg chg="add del mod">
          <ac:chgData name="Mohamed Amsg" userId="eb5413732a43341a" providerId="LiveId" clId="{0C511BBF-6197-47AB-880E-EF28E8FD84FB}" dt="2025-01-14T23:54:25.968" v="5763" actId="478"/>
          <ac:spMkLst>
            <pc:docMk/>
            <pc:sldMk cId="0" sldId="258"/>
            <ac:spMk id="12" creationId="{9A7F5051-9AA6-3B82-BC2E-5CE22BDDC2B1}"/>
          </ac:spMkLst>
        </pc:spChg>
        <pc:spChg chg="del">
          <ac:chgData name="Mohamed Amsg" userId="eb5413732a43341a" providerId="LiveId" clId="{0C511BBF-6197-47AB-880E-EF28E8FD84FB}" dt="2025-01-14T23:54:25.968" v="5763" actId="478"/>
          <ac:spMkLst>
            <pc:docMk/>
            <pc:sldMk cId="0" sldId="258"/>
            <ac:spMk id="14" creationId="{42CF340B-C096-24AF-9308-16DBC0C074E7}"/>
          </ac:spMkLst>
        </pc:spChg>
        <pc:spChg chg="add del mod">
          <ac:chgData name="Mohamed Amsg" userId="eb5413732a43341a" providerId="LiveId" clId="{0C511BBF-6197-47AB-880E-EF28E8FD84FB}" dt="2025-01-14T23:54:25.968" v="5763" actId="478"/>
          <ac:spMkLst>
            <pc:docMk/>
            <pc:sldMk cId="0" sldId="258"/>
            <ac:spMk id="16" creationId="{454B8C94-BE04-6A06-5B2A-7B096B13197E}"/>
          </ac:spMkLst>
        </pc:spChg>
        <pc:spChg chg="add del mod">
          <ac:chgData name="Mohamed Amsg" userId="eb5413732a43341a" providerId="LiveId" clId="{0C511BBF-6197-47AB-880E-EF28E8FD84FB}" dt="2025-01-14T23:54:25.968" v="5763" actId="478"/>
          <ac:spMkLst>
            <pc:docMk/>
            <pc:sldMk cId="0" sldId="258"/>
            <ac:spMk id="18" creationId="{D3B6E852-08D4-FB90-638F-6E8AB1A2B3AD}"/>
          </ac:spMkLst>
        </pc:spChg>
        <pc:spChg chg="add mod">
          <ac:chgData name="Mohamed Amsg" userId="eb5413732a43341a" providerId="LiveId" clId="{0C511BBF-6197-47AB-880E-EF28E8FD84FB}" dt="2025-01-14T23:55:42.628" v="5776" actId="20577"/>
          <ac:spMkLst>
            <pc:docMk/>
            <pc:sldMk cId="0" sldId="258"/>
            <ac:spMk id="19" creationId="{94453398-C610-0037-38A6-31603D4B7716}"/>
          </ac:spMkLst>
        </pc:spChg>
        <pc:spChg chg="add mod">
          <ac:chgData name="Mohamed Amsg" userId="eb5413732a43341a" providerId="LiveId" clId="{0C511BBF-6197-47AB-880E-EF28E8FD84FB}" dt="2025-01-15T00:11:47.557" v="5827" actId="1076"/>
          <ac:spMkLst>
            <pc:docMk/>
            <pc:sldMk cId="0" sldId="258"/>
            <ac:spMk id="20" creationId="{6A1E0B30-7C9E-F0B5-4EA6-7125E81EF4D2}"/>
          </ac:spMkLst>
        </pc:spChg>
        <pc:spChg chg="add mod">
          <ac:chgData name="Mohamed Amsg" userId="eb5413732a43341a" providerId="LiveId" clId="{0C511BBF-6197-47AB-880E-EF28E8FD84FB}" dt="2025-01-15T00:10:06.795" v="5821"/>
          <ac:spMkLst>
            <pc:docMk/>
            <pc:sldMk cId="0" sldId="258"/>
            <ac:spMk id="21" creationId="{804EF8B9-0EE6-B5D7-5209-F369AC3C682B}"/>
          </ac:spMkLst>
        </pc:spChg>
        <pc:spChg chg="add mod">
          <ac:chgData name="Mohamed Amsg" userId="eb5413732a43341a" providerId="LiveId" clId="{0C511BBF-6197-47AB-880E-EF28E8FD84FB}" dt="2025-01-15T00:10:49.326" v="5824" actId="2085"/>
          <ac:spMkLst>
            <pc:docMk/>
            <pc:sldMk cId="0" sldId="258"/>
            <ac:spMk id="22" creationId="{3A6EB931-EB3E-40AA-6A9F-3EDD743D805C}"/>
          </ac:spMkLst>
        </pc:spChg>
        <pc:spChg chg="add mod">
          <ac:chgData name="Mohamed Amsg" userId="eb5413732a43341a" providerId="LiveId" clId="{0C511BBF-6197-47AB-880E-EF28E8FD84FB}" dt="2025-01-15T00:12:39.903" v="5831"/>
          <ac:spMkLst>
            <pc:docMk/>
            <pc:sldMk cId="0" sldId="258"/>
            <ac:spMk id="23" creationId="{3ECF55CE-D783-991C-F043-DE5510737DDE}"/>
          </ac:spMkLst>
        </pc:spChg>
        <pc:spChg chg="mod">
          <ac:chgData name="Mohamed Amsg" userId="eb5413732a43341a" providerId="LiveId" clId="{0C511BBF-6197-47AB-880E-EF28E8FD84FB}" dt="2025-01-14T23:55:03.763" v="5767" actId="1076"/>
          <ac:spMkLst>
            <pc:docMk/>
            <pc:sldMk cId="0" sldId="258"/>
            <ac:spMk id="526" creationId="{00000000-0000-0000-0000-000000000000}"/>
          </ac:spMkLst>
        </pc:spChg>
        <pc:spChg chg="del">
          <ac:chgData name="Mohamed Amsg" userId="eb5413732a43341a" providerId="LiveId" clId="{0C511BBF-6197-47AB-880E-EF28E8FD84FB}" dt="2025-01-14T23:54:18.980" v="5762" actId="478"/>
          <ac:spMkLst>
            <pc:docMk/>
            <pc:sldMk cId="0" sldId="258"/>
            <ac:spMk id="527" creationId="{00000000-0000-0000-0000-000000000000}"/>
          </ac:spMkLst>
        </pc:spChg>
        <pc:spChg chg="mod">
          <ac:chgData name="Mohamed Amsg" userId="eb5413732a43341a" providerId="LiveId" clId="{0C511BBF-6197-47AB-880E-EF28E8FD84FB}" dt="2025-01-14T23:55:13.233" v="5770" actId="1076"/>
          <ac:spMkLst>
            <pc:docMk/>
            <pc:sldMk cId="0" sldId="258"/>
            <ac:spMk id="528" creationId="{00000000-0000-0000-0000-000000000000}"/>
          </ac:spMkLst>
        </pc:spChg>
        <pc:spChg chg="del">
          <ac:chgData name="Mohamed Amsg" userId="eb5413732a43341a" providerId="LiveId" clId="{0C511BBF-6197-47AB-880E-EF28E8FD84FB}" dt="2025-01-14T23:54:18.980" v="5762" actId="478"/>
          <ac:spMkLst>
            <pc:docMk/>
            <pc:sldMk cId="0" sldId="258"/>
            <ac:spMk id="529" creationId="{00000000-0000-0000-0000-000000000000}"/>
          </ac:spMkLst>
        </pc:spChg>
        <pc:spChg chg="mod">
          <ac:chgData name="Mohamed Amsg" userId="eb5413732a43341a" providerId="LiveId" clId="{0C511BBF-6197-47AB-880E-EF28E8FD84FB}" dt="2025-01-14T23:55:22.891" v="5771" actId="1076"/>
          <ac:spMkLst>
            <pc:docMk/>
            <pc:sldMk cId="0" sldId="258"/>
            <ac:spMk id="530" creationId="{00000000-0000-0000-0000-000000000000}"/>
          </ac:spMkLst>
        </pc:spChg>
        <pc:spChg chg="del">
          <ac:chgData name="Mohamed Amsg" userId="eb5413732a43341a" providerId="LiveId" clId="{0C511BBF-6197-47AB-880E-EF28E8FD84FB}" dt="2025-01-14T23:54:18.980" v="5762" actId="478"/>
          <ac:spMkLst>
            <pc:docMk/>
            <pc:sldMk cId="0" sldId="258"/>
            <ac:spMk id="531" creationId="{00000000-0000-0000-0000-000000000000}"/>
          </ac:spMkLst>
        </pc:spChg>
        <pc:spChg chg="mod">
          <ac:chgData name="Mohamed Amsg" userId="eb5413732a43341a" providerId="LiveId" clId="{0C511BBF-6197-47AB-880E-EF28E8FD84FB}" dt="2025-01-14T23:55:03.763" v="5767" actId="1076"/>
          <ac:spMkLst>
            <pc:docMk/>
            <pc:sldMk cId="0" sldId="258"/>
            <ac:spMk id="532" creationId="{00000000-0000-0000-0000-000000000000}"/>
          </ac:spMkLst>
        </pc:spChg>
        <pc:spChg chg="mod">
          <ac:chgData name="Mohamed Amsg" userId="eb5413732a43341a" providerId="LiveId" clId="{0C511BBF-6197-47AB-880E-EF28E8FD84FB}" dt="2025-01-14T23:55:13.233" v="5770" actId="1076"/>
          <ac:spMkLst>
            <pc:docMk/>
            <pc:sldMk cId="0" sldId="258"/>
            <ac:spMk id="533" creationId="{00000000-0000-0000-0000-000000000000}"/>
          </ac:spMkLst>
        </pc:spChg>
        <pc:spChg chg="mod">
          <ac:chgData name="Mohamed Amsg" userId="eb5413732a43341a" providerId="LiveId" clId="{0C511BBF-6197-47AB-880E-EF28E8FD84FB}" dt="2025-01-14T23:55:22.891" v="5771" actId="1076"/>
          <ac:spMkLst>
            <pc:docMk/>
            <pc:sldMk cId="0" sldId="258"/>
            <ac:spMk id="534" creationId="{00000000-0000-0000-0000-000000000000}"/>
          </ac:spMkLst>
        </pc:spChg>
        <pc:spChg chg="del">
          <ac:chgData name="Mohamed Amsg" userId="eb5413732a43341a" providerId="LiveId" clId="{0C511BBF-6197-47AB-880E-EF28E8FD84FB}" dt="2025-01-14T23:54:18.980" v="5762" actId="478"/>
          <ac:spMkLst>
            <pc:docMk/>
            <pc:sldMk cId="0" sldId="258"/>
            <ac:spMk id="535" creationId="{00000000-0000-0000-0000-000000000000}"/>
          </ac:spMkLst>
        </pc:spChg>
        <pc:spChg chg="del">
          <ac:chgData name="Mohamed Amsg" userId="eb5413732a43341a" providerId="LiveId" clId="{0C511BBF-6197-47AB-880E-EF28E8FD84FB}" dt="2025-01-14T23:54:18.980" v="5762" actId="478"/>
          <ac:spMkLst>
            <pc:docMk/>
            <pc:sldMk cId="0" sldId="258"/>
            <ac:spMk id="537" creationId="{00000000-0000-0000-0000-000000000000}"/>
          </ac:spMkLst>
        </pc:spChg>
        <pc:grpChg chg="add mod">
          <ac:chgData name="Mohamed Amsg" userId="eb5413732a43341a" providerId="LiveId" clId="{0C511BBF-6197-47AB-880E-EF28E8FD84FB}" dt="2025-01-14T11:26:35.976" v="207" actId="1076"/>
          <ac:grpSpMkLst>
            <pc:docMk/>
            <pc:sldMk cId="0" sldId="258"/>
            <ac:grpSpMk id="3" creationId="{27A2670D-93C4-4E78-8775-1388AE136FA7}"/>
          </ac:grpSpMkLst>
        </pc:grpChg>
      </pc:sldChg>
      <pc:sldChg chg="addSp modSp modTransition">
        <pc:chgData name="Mohamed Amsg" userId="eb5413732a43341a" providerId="LiveId" clId="{0C511BBF-6197-47AB-880E-EF28E8FD84FB}" dt="2025-01-14T12:31:30.798" v="412"/>
        <pc:sldMkLst>
          <pc:docMk/>
          <pc:sldMk cId="0" sldId="259"/>
        </pc:sldMkLst>
        <pc:spChg chg="add mod">
          <ac:chgData name="Mohamed Amsg" userId="eb5413732a43341a" providerId="LiveId" clId="{0C511BBF-6197-47AB-880E-EF28E8FD84FB}" dt="2025-01-14T12:23:32.157" v="408"/>
          <ac:spMkLst>
            <pc:docMk/>
            <pc:sldMk cId="0" sldId="259"/>
            <ac:spMk id="2" creationId="{C6E75C43-3650-992E-D5B4-54FC29986AC5}"/>
          </ac:spMkLst>
        </pc:spChg>
        <pc:spChg chg="mod">
          <ac:chgData name="Mohamed Amsg" userId="eb5413732a43341a" providerId="LiveId" clId="{0C511BBF-6197-47AB-880E-EF28E8FD84FB}" dt="2025-01-14T12:31:30.798" v="412"/>
          <ac:spMkLst>
            <pc:docMk/>
            <pc:sldMk cId="0" sldId="259"/>
            <ac:spMk id="4" creationId="{9AA4F2D6-D334-8D58-AA3B-F66F7066495F}"/>
          </ac:spMkLst>
        </pc:spChg>
        <pc:spChg chg="mod">
          <ac:chgData name="Mohamed Amsg" userId="eb5413732a43341a" providerId="LiveId" clId="{0C511BBF-6197-47AB-880E-EF28E8FD84FB}" dt="2025-01-14T12:31:30.798" v="412"/>
          <ac:spMkLst>
            <pc:docMk/>
            <pc:sldMk cId="0" sldId="259"/>
            <ac:spMk id="5" creationId="{8B6EF820-2FA0-BF9E-9E21-0FB2FD9C4479}"/>
          </ac:spMkLst>
        </pc:spChg>
        <pc:grpChg chg="add mod">
          <ac:chgData name="Mohamed Amsg" userId="eb5413732a43341a" providerId="LiveId" clId="{0C511BBF-6197-47AB-880E-EF28E8FD84FB}" dt="2025-01-14T12:31:30.798" v="412"/>
          <ac:grpSpMkLst>
            <pc:docMk/>
            <pc:sldMk cId="0" sldId="259"/>
            <ac:grpSpMk id="3" creationId="{35A88F7E-62FC-65B2-820A-E7D0B2C8E66F}"/>
          </ac:grpSpMkLst>
        </pc:grpChg>
      </pc:sldChg>
      <pc:sldChg chg="addSp delSp modSp mod modTransition">
        <pc:chgData name="Mohamed Amsg" userId="eb5413732a43341a" providerId="LiveId" clId="{0C511BBF-6197-47AB-880E-EF28E8FD84FB}" dt="2025-01-14T12:23:16.750" v="405"/>
        <pc:sldMkLst>
          <pc:docMk/>
          <pc:sldMk cId="0" sldId="260"/>
        </pc:sldMkLst>
        <pc:spChg chg="add mod">
          <ac:chgData name="Mohamed Amsg" userId="eb5413732a43341a" providerId="LiveId" clId="{0C511BBF-6197-47AB-880E-EF28E8FD84FB}" dt="2025-01-14T12:23:16.750" v="405"/>
          <ac:spMkLst>
            <pc:docMk/>
            <pc:sldMk cId="0" sldId="260"/>
            <ac:spMk id="2" creationId="{7B29EBE1-3299-A3D3-D08E-6F562A30F317}"/>
          </ac:spMkLst>
        </pc:spChg>
        <pc:spChg chg="mod">
          <ac:chgData name="Mohamed Amsg" userId="eb5413732a43341a" providerId="LiveId" clId="{0C511BBF-6197-47AB-880E-EF28E8FD84FB}" dt="2025-01-14T11:10:31.593" v="107" actId="20577"/>
          <ac:spMkLst>
            <pc:docMk/>
            <pc:sldMk cId="0" sldId="260"/>
            <ac:spMk id="552" creationId="{00000000-0000-0000-0000-000000000000}"/>
          </ac:spMkLst>
        </pc:spChg>
        <pc:spChg chg="mod">
          <ac:chgData name="Mohamed Amsg" userId="eb5413732a43341a" providerId="LiveId" clId="{0C511BBF-6197-47AB-880E-EF28E8FD84FB}" dt="2025-01-14T11:21:55.344" v="178" actId="113"/>
          <ac:spMkLst>
            <pc:docMk/>
            <pc:sldMk cId="0" sldId="260"/>
            <ac:spMk id="553" creationId="{00000000-0000-0000-0000-000000000000}"/>
          </ac:spMkLst>
        </pc:spChg>
        <pc:picChg chg="add del mod">
          <ac:chgData name="Mohamed Amsg" userId="eb5413732a43341a" providerId="LiveId" clId="{0C511BBF-6197-47AB-880E-EF28E8FD84FB}" dt="2025-01-14T12:22:32.589" v="398" actId="478"/>
          <ac:picMkLst>
            <pc:docMk/>
            <pc:sldMk cId="0" sldId="260"/>
            <ac:picMk id="17" creationId="{4131EF97-4E3C-0EEB-3BA0-5078A5D3B34A}"/>
          </ac:picMkLst>
        </pc:picChg>
      </pc:sldChg>
      <pc:sldChg chg="addSp modSp mod ord modTransition modNotes">
        <pc:chgData name="Mohamed Amsg" userId="eb5413732a43341a" providerId="LiveId" clId="{0C511BBF-6197-47AB-880E-EF28E8FD84FB}" dt="2025-01-14T12:23:27.147" v="407"/>
        <pc:sldMkLst>
          <pc:docMk/>
          <pc:sldMk cId="0" sldId="261"/>
        </pc:sldMkLst>
        <pc:spChg chg="add mod">
          <ac:chgData name="Mohamed Amsg" userId="eb5413732a43341a" providerId="LiveId" clId="{0C511BBF-6197-47AB-880E-EF28E8FD84FB}" dt="2025-01-14T11:54:08.733" v="266"/>
          <ac:spMkLst>
            <pc:docMk/>
            <pc:sldMk cId="0" sldId="261"/>
            <ac:spMk id="3" creationId="{B8587896-6134-D470-16E5-662E54C7C48A}"/>
          </ac:spMkLst>
        </pc:spChg>
        <pc:spChg chg="add mod">
          <ac:chgData name="Mohamed Amsg" userId="eb5413732a43341a" providerId="LiveId" clId="{0C511BBF-6197-47AB-880E-EF28E8FD84FB}" dt="2025-01-14T11:52:57.833" v="260"/>
          <ac:spMkLst>
            <pc:docMk/>
            <pc:sldMk cId="0" sldId="261"/>
            <ac:spMk id="4" creationId="{BA53E19D-56A8-DF96-D7E1-FF385D6B288E}"/>
          </ac:spMkLst>
        </pc:spChg>
        <pc:spChg chg="add mod">
          <ac:chgData name="Mohamed Amsg" userId="eb5413732a43341a" providerId="LiveId" clId="{0C511BBF-6197-47AB-880E-EF28E8FD84FB}" dt="2025-01-14T12:23:27.147" v="407"/>
          <ac:spMkLst>
            <pc:docMk/>
            <pc:sldMk cId="0" sldId="261"/>
            <ac:spMk id="5" creationId="{1BF5A2EC-B761-A3C7-6F97-85A593685CFC}"/>
          </ac:spMkLst>
        </pc:spChg>
        <pc:spChg chg="mod">
          <ac:chgData name="Mohamed Amsg" userId="eb5413732a43341a" providerId="LiveId" clId="{0C511BBF-6197-47AB-880E-EF28E8FD84FB}" dt="2025-01-14T11:18:40.095" v="173"/>
          <ac:spMkLst>
            <pc:docMk/>
            <pc:sldMk cId="0" sldId="261"/>
            <ac:spMk id="559" creationId="{00000000-0000-0000-0000-000000000000}"/>
          </ac:spMkLst>
        </pc:spChg>
        <pc:spChg chg="mod">
          <ac:chgData name="Mohamed Amsg" userId="eb5413732a43341a" providerId="LiveId" clId="{0C511BBF-6197-47AB-880E-EF28E8FD84FB}" dt="2025-01-14T11:19:57.809" v="174" actId="14100"/>
          <ac:spMkLst>
            <pc:docMk/>
            <pc:sldMk cId="0" sldId="261"/>
            <ac:spMk id="561" creationId="{00000000-0000-0000-0000-000000000000}"/>
          </ac:spMkLst>
        </pc:spChg>
        <pc:spChg chg="mod">
          <ac:chgData name="Mohamed Amsg" userId="eb5413732a43341a" providerId="LiveId" clId="{0C511BBF-6197-47AB-880E-EF28E8FD84FB}" dt="2025-01-14T11:06:24.518" v="91" actId="20577"/>
          <ac:spMkLst>
            <pc:docMk/>
            <pc:sldMk cId="0" sldId="261"/>
            <ac:spMk id="562" creationId="{00000000-0000-0000-0000-000000000000}"/>
          </ac:spMkLst>
        </pc:spChg>
        <pc:spChg chg="mod">
          <ac:chgData name="Mohamed Amsg" userId="eb5413732a43341a" providerId="LiveId" clId="{0C511BBF-6197-47AB-880E-EF28E8FD84FB}" dt="2025-01-14T11:48:48.044" v="245" actId="115"/>
          <ac:spMkLst>
            <pc:docMk/>
            <pc:sldMk cId="0" sldId="261"/>
            <ac:spMk id="563" creationId="{00000000-0000-0000-0000-000000000000}"/>
          </ac:spMkLst>
        </pc:spChg>
        <pc:picChg chg="add mod">
          <ac:chgData name="Mohamed Amsg" userId="eb5413732a43341a" providerId="LiveId" clId="{0C511BBF-6197-47AB-880E-EF28E8FD84FB}" dt="2025-01-14T11:09:08.523" v="101" actId="1076"/>
          <ac:picMkLst>
            <pc:docMk/>
            <pc:sldMk cId="0" sldId="261"/>
            <ac:picMk id="2" creationId="{0CB3FB52-3B53-B14B-CE27-B4CD3CD03965}"/>
          </ac:picMkLst>
        </pc:picChg>
      </pc:sldChg>
      <pc:sldChg chg="addSp delSp modSp mod modTransition">
        <pc:chgData name="Mohamed Amsg" userId="eb5413732a43341a" providerId="LiveId" clId="{0C511BBF-6197-47AB-880E-EF28E8FD84FB}" dt="2025-01-14T20:26:42.732" v="4827"/>
        <pc:sldMkLst>
          <pc:docMk/>
          <pc:sldMk cId="0" sldId="262"/>
        </pc:sldMkLst>
        <pc:spChg chg="add del mod">
          <ac:chgData name="Mohamed Amsg" userId="eb5413732a43341a" providerId="LiveId" clId="{0C511BBF-6197-47AB-880E-EF28E8FD84FB}" dt="2025-01-14T20:08:18.902" v="4647" actId="478"/>
          <ac:spMkLst>
            <pc:docMk/>
            <pc:sldMk cId="0" sldId="262"/>
            <ac:spMk id="2" creationId="{3A7033EC-FB3A-3043-F208-DDD80DA8DB20}"/>
          </ac:spMkLst>
        </pc:spChg>
        <pc:spChg chg="add mod">
          <ac:chgData name="Mohamed Amsg" userId="eb5413732a43341a" providerId="LiveId" clId="{0C511BBF-6197-47AB-880E-EF28E8FD84FB}" dt="2025-01-14T20:10:21.472" v="4658" actId="1076"/>
          <ac:spMkLst>
            <pc:docMk/>
            <pc:sldMk cId="0" sldId="262"/>
            <ac:spMk id="3" creationId="{26416916-0372-66F9-8374-3823B2D6EC8D}"/>
          </ac:spMkLst>
        </pc:spChg>
        <pc:spChg chg="add del mod">
          <ac:chgData name="Mohamed Amsg" userId="eb5413732a43341a" providerId="LiveId" clId="{0C511BBF-6197-47AB-880E-EF28E8FD84FB}" dt="2025-01-14T20:10:54.125" v="4661" actId="478"/>
          <ac:spMkLst>
            <pc:docMk/>
            <pc:sldMk cId="0" sldId="262"/>
            <ac:spMk id="5" creationId="{67F0D888-DA46-E32D-19B4-0266A68206FA}"/>
          </ac:spMkLst>
        </pc:spChg>
        <pc:spChg chg="add del mod">
          <ac:chgData name="Mohamed Amsg" userId="eb5413732a43341a" providerId="LiveId" clId="{0C511BBF-6197-47AB-880E-EF28E8FD84FB}" dt="2025-01-14T20:10:54.125" v="4661" actId="478"/>
          <ac:spMkLst>
            <pc:docMk/>
            <pc:sldMk cId="0" sldId="262"/>
            <ac:spMk id="7" creationId="{4C2DD1C8-00E4-B237-652B-5B77ACF56D05}"/>
          </ac:spMkLst>
        </pc:spChg>
        <pc:spChg chg="add del mod">
          <ac:chgData name="Mohamed Amsg" userId="eb5413732a43341a" providerId="LiveId" clId="{0C511BBF-6197-47AB-880E-EF28E8FD84FB}" dt="2025-01-14T20:10:54.125" v="4661" actId="478"/>
          <ac:spMkLst>
            <pc:docMk/>
            <pc:sldMk cId="0" sldId="262"/>
            <ac:spMk id="9" creationId="{8FF5C0FD-2835-F6F7-A967-48C782ECE231}"/>
          </ac:spMkLst>
        </pc:spChg>
        <pc:spChg chg="add del mod">
          <ac:chgData name="Mohamed Amsg" userId="eb5413732a43341a" providerId="LiveId" clId="{0C511BBF-6197-47AB-880E-EF28E8FD84FB}" dt="2025-01-14T20:10:54.125" v="4661" actId="478"/>
          <ac:spMkLst>
            <pc:docMk/>
            <pc:sldMk cId="0" sldId="262"/>
            <ac:spMk id="11" creationId="{204B3576-A107-0620-6D57-154DF93EB051}"/>
          </ac:spMkLst>
        </pc:spChg>
        <pc:spChg chg="add">
          <ac:chgData name="Mohamed Amsg" userId="eb5413732a43341a" providerId="LiveId" clId="{0C511BBF-6197-47AB-880E-EF28E8FD84FB}" dt="2025-01-14T20:11:08.558" v="4663"/>
          <ac:spMkLst>
            <pc:docMk/>
            <pc:sldMk cId="0" sldId="262"/>
            <ac:spMk id="12" creationId="{9380F467-89E8-7396-6D58-C40EEF74E316}"/>
          </ac:spMkLst>
        </pc:spChg>
        <pc:spChg chg="add">
          <ac:chgData name="Mohamed Amsg" userId="eb5413732a43341a" providerId="LiveId" clId="{0C511BBF-6197-47AB-880E-EF28E8FD84FB}" dt="2025-01-14T20:11:11.661" v="4664"/>
          <ac:spMkLst>
            <pc:docMk/>
            <pc:sldMk cId="0" sldId="262"/>
            <ac:spMk id="13" creationId="{A08661B9-DA41-608C-7A65-8B13EC5399CC}"/>
          </ac:spMkLst>
        </pc:spChg>
        <pc:spChg chg="add">
          <ac:chgData name="Mohamed Amsg" userId="eb5413732a43341a" providerId="LiveId" clId="{0C511BBF-6197-47AB-880E-EF28E8FD84FB}" dt="2025-01-14T20:11:14.904" v="4665"/>
          <ac:spMkLst>
            <pc:docMk/>
            <pc:sldMk cId="0" sldId="262"/>
            <ac:spMk id="14" creationId="{1EE7D220-3EC1-138E-5BBF-23CF5BDCFBC6}"/>
          </ac:spMkLst>
        </pc:spChg>
        <pc:spChg chg="add mod">
          <ac:chgData name="Mohamed Amsg" userId="eb5413732a43341a" providerId="LiveId" clId="{0C511BBF-6197-47AB-880E-EF28E8FD84FB}" dt="2025-01-14T20:11:27.325" v="4670"/>
          <ac:spMkLst>
            <pc:docMk/>
            <pc:sldMk cId="0" sldId="262"/>
            <ac:spMk id="15" creationId="{3F198502-7926-23E3-323C-1BB4A4521303}"/>
          </ac:spMkLst>
        </pc:spChg>
        <pc:spChg chg="mod">
          <ac:chgData name="Mohamed Amsg" userId="eb5413732a43341a" providerId="LiveId" clId="{0C511BBF-6197-47AB-880E-EF28E8FD84FB}" dt="2025-01-14T20:08:21.130" v="4648"/>
          <ac:spMkLst>
            <pc:docMk/>
            <pc:sldMk cId="0" sldId="262"/>
            <ac:spMk id="569" creationId="{00000000-0000-0000-0000-000000000000}"/>
          </ac:spMkLst>
        </pc:spChg>
        <pc:spChg chg="mod">
          <ac:chgData name="Mohamed Amsg" userId="eb5413732a43341a" providerId="LiveId" clId="{0C511BBF-6197-47AB-880E-EF28E8FD84FB}" dt="2025-01-14T20:14:29.056" v="4707" actId="20577"/>
          <ac:spMkLst>
            <pc:docMk/>
            <pc:sldMk cId="0" sldId="262"/>
            <ac:spMk id="570" creationId="{00000000-0000-0000-0000-000000000000}"/>
          </ac:spMkLst>
        </pc:spChg>
        <pc:spChg chg="del">
          <ac:chgData name="Mohamed Amsg" userId="eb5413732a43341a" providerId="LiveId" clId="{0C511BBF-6197-47AB-880E-EF28E8FD84FB}" dt="2025-01-14T20:10:49.543" v="4660" actId="478"/>
          <ac:spMkLst>
            <pc:docMk/>
            <pc:sldMk cId="0" sldId="262"/>
            <ac:spMk id="571" creationId="{00000000-0000-0000-0000-000000000000}"/>
          </ac:spMkLst>
        </pc:spChg>
        <pc:spChg chg="add del mod">
          <ac:chgData name="Mohamed Amsg" userId="eb5413732a43341a" providerId="LiveId" clId="{0C511BBF-6197-47AB-880E-EF28E8FD84FB}" dt="2025-01-14T20:13:41.197" v="4696" actId="5793"/>
          <ac:spMkLst>
            <pc:docMk/>
            <pc:sldMk cId="0" sldId="262"/>
            <ac:spMk id="572" creationId="{00000000-0000-0000-0000-000000000000}"/>
          </ac:spMkLst>
        </pc:spChg>
        <pc:spChg chg="del">
          <ac:chgData name="Mohamed Amsg" userId="eb5413732a43341a" providerId="LiveId" clId="{0C511BBF-6197-47AB-880E-EF28E8FD84FB}" dt="2025-01-14T20:10:49.543" v="4660" actId="478"/>
          <ac:spMkLst>
            <pc:docMk/>
            <pc:sldMk cId="0" sldId="262"/>
            <ac:spMk id="573" creationId="{00000000-0000-0000-0000-000000000000}"/>
          </ac:spMkLst>
        </pc:spChg>
        <pc:spChg chg="del">
          <ac:chgData name="Mohamed Amsg" userId="eb5413732a43341a" providerId="LiveId" clId="{0C511BBF-6197-47AB-880E-EF28E8FD84FB}" dt="2025-01-14T20:10:49.543" v="4660" actId="478"/>
          <ac:spMkLst>
            <pc:docMk/>
            <pc:sldMk cId="0" sldId="262"/>
            <ac:spMk id="574" creationId="{00000000-0000-0000-0000-000000000000}"/>
          </ac:spMkLst>
        </pc:spChg>
        <pc:spChg chg="del">
          <ac:chgData name="Mohamed Amsg" userId="eb5413732a43341a" providerId="LiveId" clId="{0C511BBF-6197-47AB-880E-EF28E8FD84FB}" dt="2025-01-14T20:10:49.543" v="4660" actId="478"/>
          <ac:spMkLst>
            <pc:docMk/>
            <pc:sldMk cId="0" sldId="262"/>
            <ac:spMk id="575" creationId="{00000000-0000-0000-0000-000000000000}"/>
          </ac:spMkLst>
        </pc:spChg>
      </pc:sldChg>
      <pc:sldChg chg="addSp delSp modSp mod modTransition">
        <pc:chgData name="Mohamed Amsg" userId="eb5413732a43341a" providerId="LiveId" clId="{0C511BBF-6197-47AB-880E-EF28E8FD84FB}" dt="2025-01-15T00:43:30.371" v="5982" actId="1076"/>
        <pc:sldMkLst>
          <pc:docMk/>
          <pc:sldMk cId="0" sldId="263"/>
        </pc:sldMkLst>
        <pc:spChg chg="add del mod">
          <ac:chgData name="Mohamed Amsg" userId="eb5413732a43341a" providerId="LiveId" clId="{0C511BBF-6197-47AB-880E-EF28E8FD84FB}" dt="2025-01-15T00:43:01.044" v="5981" actId="1076"/>
          <ac:spMkLst>
            <pc:docMk/>
            <pc:sldMk cId="0" sldId="263"/>
            <ac:spMk id="3" creationId="{5BE0584A-500D-7A86-B10F-A77A3EB527E0}"/>
          </ac:spMkLst>
        </pc:spChg>
        <pc:spChg chg="add del mod">
          <ac:chgData name="Mohamed Amsg" userId="eb5413732a43341a" providerId="LiveId" clId="{0C511BBF-6197-47AB-880E-EF28E8FD84FB}" dt="2025-01-14T20:38:59.877" v="4856" actId="478"/>
          <ac:spMkLst>
            <pc:docMk/>
            <pc:sldMk cId="0" sldId="263"/>
            <ac:spMk id="3" creationId="{F7DF0EBC-C50A-EF08-CB7A-9AB7A8AF8D7D}"/>
          </ac:spMkLst>
        </pc:spChg>
        <pc:spChg chg="add">
          <ac:chgData name="Mohamed Amsg" userId="eb5413732a43341a" providerId="LiveId" clId="{0C511BBF-6197-47AB-880E-EF28E8FD84FB}" dt="2025-01-14T20:39:31.834" v="4859"/>
          <ac:spMkLst>
            <pc:docMk/>
            <pc:sldMk cId="0" sldId="263"/>
            <ac:spMk id="4" creationId="{9F2BCA4A-8038-B90D-1606-301FBF36DB71}"/>
          </ac:spMkLst>
        </pc:spChg>
        <pc:spChg chg="add mod">
          <ac:chgData name="Mohamed Amsg" userId="eb5413732a43341a" providerId="LiveId" clId="{0C511BBF-6197-47AB-880E-EF28E8FD84FB}" dt="2025-01-14T20:39:38.994" v="4864"/>
          <ac:spMkLst>
            <pc:docMk/>
            <pc:sldMk cId="0" sldId="263"/>
            <ac:spMk id="5" creationId="{2EE268F4-2927-E8A9-2BFB-1AA4C5F7C80D}"/>
          </ac:spMkLst>
        </pc:spChg>
        <pc:spChg chg="add del mod">
          <ac:chgData name="Mohamed Amsg" userId="eb5413732a43341a" providerId="LiveId" clId="{0C511BBF-6197-47AB-880E-EF28E8FD84FB}" dt="2025-01-15T00:43:01.044" v="5981" actId="1076"/>
          <ac:spMkLst>
            <pc:docMk/>
            <pc:sldMk cId="0" sldId="263"/>
            <ac:spMk id="5" creationId="{94B2C6E2-87E3-4B74-FD66-4AD79134474B}"/>
          </ac:spMkLst>
        </pc:spChg>
        <pc:spChg chg="add del mod">
          <ac:chgData name="Mohamed Amsg" userId="eb5413732a43341a" providerId="LiveId" clId="{0C511BBF-6197-47AB-880E-EF28E8FD84FB}" dt="2025-01-14T20:39:45.418" v="4868" actId="478"/>
          <ac:spMkLst>
            <pc:docMk/>
            <pc:sldMk cId="0" sldId="263"/>
            <ac:spMk id="7" creationId="{FD97AC36-3BE1-31DF-E39B-A1D73885F450}"/>
          </ac:spMkLst>
        </pc:spChg>
        <pc:spChg chg="add del mod">
          <ac:chgData name="Mohamed Amsg" userId="eb5413732a43341a" providerId="LiveId" clId="{0C511BBF-6197-47AB-880E-EF28E8FD84FB}" dt="2025-01-14T20:39:45.418" v="4868" actId="478"/>
          <ac:spMkLst>
            <pc:docMk/>
            <pc:sldMk cId="0" sldId="263"/>
            <ac:spMk id="9" creationId="{D0A88A30-B79B-8D8C-0733-9715F9D9B7F2}"/>
          </ac:spMkLst>
        </pc:spChg>
        <pc:spChg chg="add del mod">
          <ac:chgData name="Mohamed Amsg" userId="eb5413732a43341a" providerId="LiveId" clId="{0C511BBF-6197-47AB-880E-EF28E8FD84FB}" dt="2025-01-14T20:40:01.393" v="4875" actId="478"/>
          <ac:spMkLst>
            <pc:docMk/>
            <pc:sldMk cId="0" sldId="263"/>
            <ac:spMk id="11" creationId="{1888C26E-ABA2-FED1-C7D7-5867809BD0C7}"/>
          </ac:spMkLst>
        </pc:spChg>
        <pc:spChg chg="add del mod">
          <ac:chgData name="Mohamed Amsg" userId="eb5413732a43341a" providerId="LiveId" clId="{0C511BBF-6197-47AB-880E-EF28E8FD84FB}" dt="2025-01-14T20:40:01.393" v="4875" actId="478"/>
          <ac:spMkLst>
            <pc:docMk/>
            <pc:sldMk cId="0" sldId="263"/>
            <ac:spMk id="13" creationId="{D3D7C26C-8489-CBFD-4CA2-0BC2184096BF}"/>
          </ac:spMkLst>
        </pc:spChg>
        <pc:spChg chg="add del mod">
          <ac:chgData name="Mohamed Amsg" userId="eb5413732a43341a" providerId="LiveId" clId="{0C511BBF-6197-47AB-880E-EF28E8FD84FB}" dt="2025-01-14T20:41:14.367" v="4891" actId="478"/>
          <ac:spMkLst>
            <pc:docMk/>
            <pc:sldMk cId="0" sldId="263"/>
            <ac:spMk id="15" creationId="{AC45072E-E352-63D1-CCB5-CB30A7AFCAA7}"/>
          </ac:spMkLst>
        </pc:spChg>
        <pc:spChg chg="add del mod">
          <ac:chgData name="Mohamed Amsg" userId="eb5413732a43341a" providerId="LiveId" clId="{0C511BBF-6197-47AB-880E-EF28E8FD84FB}" dt="2025-01-14T20:41:14.367" v="4891" actId="478"/>
          <ac:spMkLst>
            <pc:docMk/>
            <pc:sldMk cId="0" sldId="263"/>
            <ac:spMk id="17" creationId="{66C1D76E-F36C-EB4E-24A0-D84F8BAC452C}"/>
          </ac:spMkLst>
        </pc:spChg>
        <pc:spChg chg="add mod">
          <ac:chgData name="Mohamed Amsg" userId="eb5413732a43341a" providerId="LiveId" clId="{0C511BBF-6197-47AB-880E-EF28E8FD84FB}" dt="2025-01-14T20:41:38.909" v="4895"/>
          <ac:spMkLst>
            <pc:docMk/>
            <pc:sldMk cId="0" sldId="263"/>
            <ac:spMk id="18" creationId="{A63E7528-3DC0-2D4F-C8A6-893739FD5C6A}"/>
          </ac:spMkLst>
        </pc:spChg>
        <pc:spChg chg="add del">
          <ac:chgData name="Mohamed Amsg" userId="eb5413732a43341a" providerId="LiveId" clId="{0C511BBF-6197-47AB-880E-EF28E8FD84FB}" dt="2025-01-14T20:39:57.864" v="4874" actId="478"/>
          <ac:spMkLst>
            <pc:docMk/>
            <pc:sldMk cId="0" sldId="263"/>
            <ac:spMk id="580" creationId="{00000000-0000-0000-0000-000000000000}"/>
          </ac:spMkLst>
        </pc:spChg>
        <pc:spChg chg="del">
          <ac:chgData name="Mohamed Amsg" userId="eb5413732a43341a" providerId="LiveId" clId="{0C511BBF-6197-47AB-880E-EF28E8FD84FB}" dt="2025-01-14T20:38:57.844" v="4855" actId="478"/>
          <ac:spMkLst>
            <pc:docMk/>
            <pc:sldMk cId="0" sldId="263"/>
            <ac:spMk id="581" creationId="{00000000-0000-0000-0000-000000000000}"/>
          </ac:spMkLst>
        </pc:spChg>
        <pc:spChg chg="add del mod">
          <ac:chgData name="Mohamed Amsg" userId="eb5413732a43341a" providerId="LiveId" clId="{0C511BBF-6197-47AB-880E-EF28E8FD84FB}" dt="2025-01-15T00:42:53.615" v="5980" actId="20577"/>
          <ac:spMkLst>
            <pc:docMk/>
            <pc:sldMk cId="0" sldId="263"/>
            <ac:spMk id="582" creationId="{00000000-0000-0000-0000-000000000000}"/>
          </ac:spMkLst>
        </pc:spChg>
        <pc:spChg chg="add del mod">
          <ac:chgData name="Mohamed Amsg" userId="eb5413732a43341a" providerId="LiveId" clId="{0C511BBF-6197-47AB-880E-EF28E8FD84FB}" dt="2025-01-15T00:35:14.554" v="5884" actId="478"/>
          <ac:spMkLst>
            <pc:docMk/>
            <pc:sldMk cId="0" sldId="263"/>
            <ac:spMk id="583" creationId="{00000000-0000-0000-0000-000000000000}"/>
          </ac:spMkLst>
        </pc:spChg>
        <pc:spChg chg="add del">
          <ac:chgData name="Mohamed Amsg" userId="eb5413732a43341a" providerId="LiveId" clId="{0C511BBF-6197-47AB-880E-EF28E8FD84FB}" dt="2025-01-14T20:39:57.864" v="4874" actId="478"/>
          <ac:spMkLst>
            <pc:docMk/>
            <pc:sldMk cId="0" sldId="263"/>
            <ac:spMk id="584" creationId="{00000000-0000-0000-0000-000000000000}"/>
          </ac:spMkLst>
        </pc:spChg>
        <pc:spChg chg="del">
          <ac:chgData name="Mohamed Amsg" userId="eb5413732a43341a" providerId="LiveId" clId="{0C511BBF-6197-47AB-880E-EF28E8FD84FB}" dt="2025-01-14T20:41:11.237" v="4890" actId="478"/>
          <ac:spMkLst>
            <pc:docMk/>
            <pc:sldMk cId="0" sldId="263"/>
            <ac:spMk id="585" creationId="{00000000-0000-0000-0000-000000000000}"/>
          </ac:spMkLst>
        </pc:spChg>
        <pc:spChg chg="mod">
          <ac:chgData name="Mohamed Amsg" userId="eb5413732a43341a" providerId="LiveId" clId="{0C511BBF-6197-47AB-880E-EF28E8FD84FB}" dt="2025-01-15T00:43:30.371" v="5982" actId="1076"/>
          <ac:spMkLst>
            <pc:docMk/>
            <pc:sldMk cId="0" sldId="263"/>
            <ac:spMk id="586" creationId="{00000000-0000-0000-0000-000000000000}"/>
          </ac:spMkLst>
        </pc:spChg>
        <pc:spChg chg="del mod">
          <ac:chgData name="Mohamed Amsg" userId="eb5413732a43341a" providerId="LiveId" clId="{0C511BBF-6197-47AB-880E-EF28E8FD84FB}" dt="2025-01-15T00:35:14.554" v="5884" actId="478"/>
          <ac:spMkLst>
            <pc:docMk/>
            <pc:sldMk cId="0" sldId="263"/>
            <ac:spMk id="587" creationId="{00000000-0000-0000-0000-000000000000}"/>
          </ac:spMkLst>
        </pc:spChg>
        <pc:spChg chg="del">
          <ac:chgData name="Mohamed Amsg" userId="eb5413732a43341a" providerId="LiveId" clId="{0C511BBF-6197-47AB-880E-EF28E8FD84FB}" dt="2025-01-14T20:41:11.237" v="4890" actId="478"/>
          <ac:spMkLst>
            <pc:docMk/>
            <pc:sldMk cId="0" sldId="263"/>
            <ac:spMk id="588" creationId="{00000000-0000-0000-0000-000000000000}"/>
          </ac:spMkLst>
        </pc:spChg>
      </pc:sldChg>
      <pc:sldChg chg="addSp delSp modSp mod ord modTransition modNotes">
        <pc:chgData name="Mohamed Amsg" userId="eb5413732a43341a" providerId="LiveId" clId="{0C511BBF-6197-47AB-880E-EF28E8FD84FB}" dt="2025-01-14T23:32:36.691" v="5742" actId="20577"/>
        <pc:sldMkLst>
          <pc:docMk/>
          <pc:sldMk cId="0" sldId="264"/>
        </pc:sldMkLst>
        <pc:spChg chg="add del mod">
          <ac:chgData name="Mohamed Amsg" userId="eb5413732a43341a" providerId="LiveId" clId="{0C511BBF-6197-47AB-880E-EF28E8FD84FB}" dt="2025-01-14T12:20:25.119" v="366" actId="478"/>
          <ac:spMkLst>
            <pc:docMk/>
            <pc:sldMk cId="0" sldId="264"/>
            <ac:spMk id="3" creationId="{55E5AA8C-5D12-0CB7-5DAE-4AEF364CCA70}"/>
          </ac:spMkLst>
        </pc:spChg>
        <pc:spChg chg="add mod">
          <ac:chgData name="Mohamed Amsg" userId="eb5413732a43341a" providerId="LiveId" clId="{0C511BBF-6197-47AB-880E-EF28E8FD84FB}" dt="2025-01-14T12:23:40.473" v="410"/>
          <ac:spMkLst>
            <pc:docMk/>
            <pc:sldMk cId="0" sldId="264"/>
            <ac:spMk id="4" creationId="{3971D036-E851-BA10-647F-6DAC6E624255}"/>
          </ac:spMkLst>
        </pc:spChg>
        <pc:spChg chg="add del mod">
          <ac:chgData name="Mohamed Amsg" userId="eb5413732a43341a" providerId="LiveId" clId="{0C511BBF-6197-47AB-880E-EF28E8FD84FB}" dt="2025-01-14T12:38:26.042" v="435" actId="21"/>
          <ac:spMkLst>
            <pc:docMk/>
            <pc:sldMk cId="0" sldId="264"/>
            <ac:spMk id="5" creationId="{E3E8AAE1-0E2E-4DE2-74E2-364A7CFC8F16}"/>
          </ac:spMkLst>
        </pc:spChg>
        <pc:spChg chg="add mod ord">
          <ac:chgData name="Mohamed Amsg" userId="eb5413732a43341a" providerId="LiveId" clId="{0C511BBF-6197-47AB-880E-EF28E8FD84FB}" dt="2025-01-14T12:42:24.693" v="535" actId="207"/>
          <ac:spMkLst>
            <pc:docMk/>
            <pc:sldMk cId="0" sldId="264"/>
            <ac:spMk id="6" creationId="{9EEAC991-CDB4-24C4-5850-EE00BB45F435}"/>
          </ac:spMkLst>
        </pc:spChg>
        <pc:spChg chg="add mod ord">
          <ac:chgData name="Mohamed Amsg" userId="eb5413732a43341a" providerId="LiveId" clId="{0C511BBF-6197-47AB-880E-EF28E8FD84FB}" dt="2025-01-14T21:17:59.877" v="5062" actId="171"/>
          <ac:spMkLst>
            <pc:docMk/>
            <pc:sldMk cId="0" sldId="264"/>
            <ac:spMk id="7" creationId="{BE11BEC4-5F7D-E7ED-9415-D526189E27AB}"/>
          </ac:spMkLst>
        </pc:spChg>
        <pc:spChg chg="add mod">
          <ac:chgData name="Mohamed Amsg" userId="eb5413732a43341a" providerId="LiveId" clId="{0C511BBF-6197-47AB-880E-EF28E8FD84FB}" dt="2025-01-14T23:25:54.339" v="5663"/>
          <ac:spMkLst>
            <pc:docMk/>
            <pc:sldMk cId="0" sldId="264"/>
            <ac:spMk id="8" creationId="{EEFF9770-37B4-51D3-4528-8CE987E82683}"/>
          </ac:spMkLst>
        </pc:spChg>
        <pc:spChg chg="add mod ord">
          <ac:chgData name="Mohamed Amsg" userId="eb5413732a43341a" providerId="LiveId" clId="{0C511BBF-6197-47AB-880E-EF28E8FD84FB}" dt="2025-01-14T13:16:23.812" v="780" actId="1076"/>
          <ac:spMkLst>
            <pc:docMk/>
            <pc:sldMk cId="0" sldId="264"/>
            <ac:spMk id="10" creationId="{ABB3234B-0410-2DAA-76C2-7EB2C25190E5}"/>
          </ac:spMkLst>
        </pc:spChg>
        <pc:spChg chg="add mod ord">
          <ac:chgData name="Mohamed Amsg" userId="eb5413732a43341a" providerId="LiveId" clId="{0C511BBF-6197-47AB-880E-EF28E8FD84FB}" dt="2025-01-14T13:17:57.949" v="784" actId="207"/>
          <ac:spMkLst>
            <pc:docMk/>
            <pc:sldMk cId="0" sldId="264"/>
            <ac:spMk id="11" creationId="{D1A7AED9-FE8F-C0EE-0F3A-5FF37E2461C8}"/>
          </ac:spMkLst>
        </pc:spChg>
        <pc:spChg chg="add del mod">
          <ac:chgData name="Mohamed Amsg" userId="eb5413732a43341a" providerId="LiveId" clId="{0C511BBF-6197-47AB-880E-EF28E8FD84FB}" dt="2025-01-14T13:34:44.944" v="831" actId="478"/>
          <ac:spMkLst>
            <pc:docMk/>
            <pc:sldMk cId="0" sldId="264"/>
            <ac:spMk id="12" creationId="{517155A3-1BF2-AF79-86EC-26FCD7856F3F}"/>
          </ac:spMkLst>
        </pc:spChg>
        <pc:spChg chg="add mod">
          <ac:chgData name="Mohamed Amsg" userId="eb5413732a43341a" providerId="LiveId" clId="{0C511BBF-6197-47AB-880E-EF28E8FD84FB}" dt="2025-01-14T22:47:08.121" v="5285" actId="1076"/>
          <ac:spMkLst>
            <pc:docMk/>
            <pc:sldMk cId="0" sldId="264"/>
            <ac:spMk id="13" creationId="{099E85CB-0E06-A5EE-C096-9C53142B4864}"/>
          </ac:spMkLst>
        </pc:spChg>
        <pc:spChg chg="add mod">
          <ac:chgData name="Mohamed Amsg" userId="eb5413732a43341a" providerId="LiveId" clId="{0C511BBF-6197-47AB-880E-EF28E8FD84FB}" dt="2025-01-14T22:47:08.121" v="5285" actId="1076"/>
          <ac:spMkLst>
            <pc:docMk/>
            <pc:sldMk cId="0" sldId="264"/>
            <ac:spMk id="14" creationId="{883DED5E-8879-D9EB-DD61-238FD1E51FCB}"/>
          </ac:spMkLst>
        </pc:spChg>
        <pc:spChg chg="add mod">
          <ac:chgData name="Mohamed Amsg" userId="eb5413732a43341a" providerId="LiveId" clId="{0C511BBF-6197-47AB-880E-EF28E8FD84FB}" dt="2025-01-14T18:33:19.196" v="4598"/>
          <ac:spMkLst>
            <pc:docMk/>
            <pc:sldMk cId="0" sldId="264"/>
            <ac:spMk id="15" creationId="{D18B3BBB-D9EC-BEF9-48EE-6F10109C250F}"/>
          </ac:spMkLst>
        </pc:spChg>
        <pc:spChg chg="add mod">
          <ac:chgData name="Mohamed Amsg" userId="eb5413732a43341a" providerId="LiveId" clId="{0C511BBF-6197-47AB-880E-EF28E8FD84FB}" dt="2025-01-14T18:33:19.196" v="4598"/>
          <ac:spMkLst>
            <pc:docMk/>
            <pc:sldMk cId="0" sldId="264"/>
            <ac:spMk id="16" creationId="{FA123830-AC10-E797-6C49-42D4D3DA8412}"/>
          </ac:spMkLst>
        </pc:spChg>
        <pc:spChg chg="add mod">
          <ac:chgData name="Mohamed Amsg" userId="eb5413732a43341a" providerId="LiveId" clId="{0C511BBF-6197-47AB-880E-EF28E8FD84FB}" dt="2025-01-14T20:25:16.608" v="4819"/>
          <ac:spMkLst>
            <pc:docMk/>
            <pc:sldMk cId="0" sldId="264"/>
            <ac:spMk id="17" creationId="{A3854B15-356D-B8EB-E2CC-EADCB76B39AA}"/>
          </ac:spMkLst>
        </pc:spChg>
        <pc:spChg chg="add mod">
          <ac:chgData name="Mohamed Amsg" userId="eb5413732a43341a" providerId="LiveId" clId="{0C511BBF-6197-47AB-880E-EF28E8FD84FB}" dt="2025-01-14T22:47:02.356" v="5284" actId="1076"/>
          <ac:spMkLst>
            <pc:docMk/>
            <pc:sldMk cId="0" sldId="264"/>
            <ac:spMk id="18" creationId="{15FD2F94-7B72-1252-ED54-9EA728D5A5B4}"/>
          </ac:spMkLst>
        </pc:spChg>
        <pc:spChg chg="add mod">
          <ac:chgData name="Mohamed Amsg" userId="eb5413732a43341a" providerId="LiveId" clId="{0C511BBF-6197-47AB-880E-EF28E8FD84FB}" dt="2025-01-14T22:51:40.565" v="5296" actId="14100"/>
          <ac:spMkLst>
            <pc:docMk/>
            <pc:sldMk cId="0" sldId="264"/>
            <ac:spMk id="19" creationId="{73C925DA-52D9-B0E7-50D3-5CBA603FA866}"/>
          </ac:spMkLst>
        </pc:spChg>
        <pc:spChg chg="add mod">
          <ac:chgData name="Mohamed Amsg" userId="eb5413732a43341a" providerId="LiveId" clId="{0C511BBF-6197-47AB-880E-EF28E8FD84FB}" dt="2025-01-14T22:53:09.873" v="5311"/>
          <ac:spMkLst>
            <pc:docMk/>
            <pc:sldMk cId="0" sldId="264"/>
            <ac:spMk id="20" creationId="{36DF2270-E9BD-44F2-2FF1-79204250CDA1}"/>
          </ac:spMkLst>
        </pc:spChg>
        <pc:spChg chg="add mod">
          <ac:chgData name="Mohamed Amsg" userId="eb5413732a43341a" providerId="LiveId" clId="{0C511BBF-6197-47AB-880E-EF28E8FD84FB}" dt="2025-01-14T23:32:36.691" v="5742" actId="20577"/>
          <ac:spMkLst>
            <pc:docMk/>
            <pc:sldMk cId="0" sldId="264"/>
            <ac:spMk id="21" creationId="{4EDB740B-64FF-EA17-C213-6FDFB44C57D2}"/>
          </ac:spMkLst>
        </pc:spChg>
        <pc:spChg chg="add mod">
          <ac:chgData name="Mohamed Amsg" userId="eb5413732a43341a" providerId="LiveId" clId="{0C511BBF-6197-47AB-880E-EF28E8FD84FB}" dt="2025-01-14T23:06:31.533" v="5431"/>
          <ac:spMkLst>
            <pc:docMk/>
            <pc:sldMk cId="0" sldId="264"/>
            <ac:spMk id="22" creationId="{0DF99766-36A6-0189-1A53-59AE5D33A0F3}"/>
          </ac:spMkLst>
        </pc:spChg>
        <pc:spChg chg="add mod">
          <ac:chgData name="Mohamed Amsg" userId="eb5413732a43341a" providerId="LiveId" clId="{0C511BBF-6197-47AB-880E-EF28E8FD84FB}" dt="2025-01-14T23:16:05.952" v="5575"/>
          <ac:spMkLst>
            <pc:docMk/>
            <pc:sldMk cId="0" sldId="264"/>
            <ac:spMk id="23" creationId="{62064EF6-C982-3C49-9490-A80B4D44A4E5}"/>
          </ac:spMkLst>
        </pc:spChg>
        <pc:spChg chg="add mod">
          <ac:chgData name="Mohamed Amsg" userId="eb5413732a43341a" providerId="LiveId" clId="{0C511BBF-6197-47AB-880E-EF28E8FD84FB}" dt="2025-01-14T23:32:21.683" v="5739"/>
          <ac:spMkLst>
            <pc:docMk/>
            <pc:sldMk cId="0" sldId="264"/>
            <ac:spMk id="24" creationId="{2B3A02F3-D6B7-B005-9222-6B34DBB59762}"/>
          </ac:spMkLst>
        </pc:spChg>
        <pc:spChg chg="mod">
          <ac:chgData name="Mohamed Amsg" userId="eb5413732a43341a" providerId="LiveId" clId="{0C511BBF-6197-47AB-880E-EF28E8FD84FB}" dt="2025-01-14T12:19:47.504" v="364" actId="20577"/>
          <ac:spMkLst>
            <pc:docMk/>
            <pc:sldMk cId="0" sldId="264"/>
            <ac:spMk id="593" creationId="{00000000-0000-0000-0000-000000000000}"/>
          </ac:spMkLst>
        </pc:spChg>
        <pc:spChg chg="mod">
          <ac:chgData name="Mohamed Amsg" userId="eb5413732a43341a" providerId="LiveId" clId="{0C511BBF-6197-47AB-880E-EF28E8FD84FB}" dt="2025-01-14T12:12:05.105" v="336"/>
          <ac:spMkLst>
            <pc:docMk/>
            <pc:sldMk cId="0" sldId="264"/>
            <ac:spMk id="594" creationId="{00000000-0000-0000-0000-000000000000}"/>
          </ac:spMkLst>
        </pc:spChg>
        <pc:spChg chg="mod">
          <ac:chgData name="Mohamed Amsg" userId="eb5413732a43341a" providerId="LiveId" clId="{0C511BBF-6197-47AB-880E-EF28E8FD84FB}" dt="2025-01-14T22:47:02.356" v="5284" actId="1076"/>
          <ac:spMkLst>
            <pc:docMk/>
            <pc:sldMk cId="0" sldId="264"/>
            <ac:spMk id="595" creationId="{00000000-0000-0000-0000-000000000000}"/>
          </ac:spMkLst>
        </pc:spChg>
        <pc:spChg chg="mod">
          <ac:chgData name="Mohamed Amsg" userId="eb5413732a43341a" providerId="LiveId" clId="{0C511BBF-6197-47AB-880E-EF28E8FD84FB}" dt="2025-01-14T23:14:04.347" v="5571" actId="1076"/>
          <ac:spMkLst>
            <pc:docMk/>
            <pc:sldMk cId="0" sldId="264"/>
            <ac:spMk id="596" creationId="{00000000-0000-0000-0000-000000000000}"/>
          </ac:spMkLst>
        </pc:spChg>
        <pc:spChg chg="mod ord">
          <ac:chgData name="Mohamed Amsg" userId="eb5413732a43341a" providerId="LiveId" clId="{0C511BBF-6197-47AB-880E-EF28E8FD84FB}" dt="2025-01-14T23:06:03.664" v="5417" actId="1076"/>
          <ac:spMkLst>
            <pc:docMk/>
            <pc:sldMk cId="0" sldId="264"/>
            <ac:spMk id="597" creationId="{00000000-0000-0000-0000-000000000000}"/>
          </ac:spMkLst>
        </pc:spChg>
        <pc:spChg chg="mod">
          <ac:chgData name="Mohamed Amsg" userId="eb5413732a43341a" providerId="LiveId" clId="{0C511BBF-6197-47AB-880E-EF28E8FD84FB}" dt="2025-01-14T18:37:23.694" v="4642" actId="255"/>
          <ac:spMkLst>
            <pc:docMk/>
            <pc:sldMk cId="0" sldId="264"/>
            <ac:spMk id="598" creationId="{00000000-0000-0000-0000-000000000000}"/>
          </ac:spMkLst>
        </pc:spChg>
        <pc:spChg chg="mod">
          <ac:chgData name="Mohamed Amsg" userId="eb5413732a43341a" providerId="LiveId" clId="{0C511BBF-6197-47AB-880E-EF28E8FD84FB}" dt="2025-01-14T22:47:02.356" v="5284" actId="1076"/>
          <ac:spMkLst>
            <pc:docMk/>
            <pc:sldMk cId="0" sldId="264"/>
            <ac:spMk id="599" creationId="{00000000-0000-0000-0000-000000000000}"/>
          </ac:spMkLst>
        </pc:spChg>
        <pc:spChg chg="mod">
          <ac:chgData name="Mohamed Amsg" userId="eb5413732a43341a" providerId="LiveId" clId="{0C511BBF-6197-47AB-880E-EF28E8FD84FB}" dt="2025-01-14T21:17:50.700" v="5054" actId="1076"/>
          <ac:spMkLst>
            <pc:docMk/>
            <pc:sldMk cId="0" sldId="264"/>
            <ac:spMk id="600" creationId="{00000000-0000-0000-0000-000000000000}"/>
          </ac:spMkLst>
        </pc:spChg>
        <pc:spChg chg="mod">
          <ac:chgData name="Mohamed Amsg" userId="eb5413732a43341a" providerId="LiveId" clId="{0C511BBF-6197-47AB-880E-EF28E8FD84FB}" dt="2025-01-14T21:17:50.700" v="5054" actId="1076"/>
          <ac:spMkLst>
            <pc:docMk/>
            <pc:sldMk cId="0" sldId="264"/>
            <ac:spMk id="601" creationId="{00000000-0000-0000-0000-000000000000}"/>
          </ac:spMkLst>
        </pc:spChg>
        <pc:spChg chg="mod">
          <ac:chgData name="Mohamed Amsg" userId="eb5413732a43341a" providerId="LiveId" clId="{0C511BBF-6197-47AB-880E-EF28E8FD84FB}" dt="2025-01-14T23:05:48.826" v="5415" actId="1076"/>
          <ac:spMkLst>
            <pc:docMk/>
            <pc:sldMk cId="0" sldId="264"/>
            <ac:spMk id="602" creationId="{00000000-0000-0000-0000-000000000000}"/>
          </ac:spMkLst>
        </pc:spChg>
        <pc:spChg chg="mod">
          <ac:chgData name="Mohamed Amsg" userId="eb5413732a43341a" providerId="LiveId" clId="{0C511BBF-6197-47AB-880E-EF28E8FD84FB}" dt="2025-01-14T23:14:04.347" v="5571" actId="1076"/>
          <ac:spMkLst>
            <pc:docMk/>
            <pc:sldMk cId="0" sldId="264"/>
            <ac:spMk id="603" creationId="{00000000-0000-0000-0000-000000000000}"/>
          </ac:spMkLst>
        </pc:spChg>
        <pc:spChg chg="mod">
          <ac:chgData name="Mohamed Amsg" userId="eb5413732a43341a" providerId="LiveId" clId="{0C511BBF-6197-47AB-880E-EF28E8FD84FB}" dt="2025-01-14T23:06:03.664" v="5417" actId="1076"/>
          <ac:spMkLst>
            <pc:docMk/>
            <pc:sldMk cId="0" sldId="264"/>
            <ac:spMk id="604" creationId="{00000000-0000-0000-0000-000000000000}"/>
          </ac:spMkLst>
        </pc:spChg>
        <pc:spChg chg="del">
          <ac:chgData name="Mohamed Amsg" userId="eb5413732a43341a" providerId="LiveId" clId="{0C511BBF-6197-47AB-880E-EF28E8FD84FB}" dt="2025-01-14T12:20:22.517" v="365" actId="478"/>
          <ac:spMkLst>
            <pc:docMk/>
            <pc:sldMk cId="0" sldId="264"/>
            <ac:spMk id="605" creationId="{00000000-0000-0000-0000-000000000000}"/>
          </ac:spMkLst>
        </pc:spChg>
        <pc:picChg chg="add del mod">
          <ac:chgData name="Mohamed Amsg" userId="eb5413732a43341a" providerId="LiveId" clId="{0C511BBF-6197-47AB-880E-EF28E8FD84FB}" dt="2025-01-14T13:20:01.655" v="785" actId="478"/>
          <ac:picMkLst>
            <pc:docMk/>
            <pc:sldMk cId="0" sldId="264"/>
            <ac:picMk id="9" creationId="{AC6CEE2F-EB30-CBE2-D368-98D13ACCF5A6}"/>
          </ac:picMkLst>
        </pc:picChg>
      </pc:sldChg>
      <pc:sldChg chg="del">
        <pc:chgData name="Mohamed Amsg" userId="eb5413732a43341a" providerId="LiveId" clId="{0C511BBF-6197-47AB-880E-EF28E8FD84FB}" dt="2025-01-15T00:13:47.558" v="5832" actId="47"/>
        <pc:sldMkLst>
          <pc:docMk/>
          <pc:sldMk cId="0" sldId="265"/>
        </pc:sldMkLst>
      </pc:sldChg>
      <pc:sldChg chg="del">
        <pc:chgData name="Mohamed Amsg" userId="eb5413732a43341a" providerId="LiveId" clId="{0C511BBF-6197-47AB-880E-EF28E8FD84FB}" dt="2025-01-15T00:13:47.558" v="5832" actId="47"/>
        <pc:sldMkLst>
          <pc:docMk/>
          <pc:sldMk cId="0" sldId="266"/>
        </pc:sldMkLst>
      </pc:sldChg>
      <pc:sldChg chg="del">
        <pc:chgData name="Mohamed Amsg" userId="eb5413732a43341a" providerId="LiveId" clId="{0C511BBF-6197-47AB-880E-EF28E8FD84FB}" dt="2025-01-15T00:13:47.558" v="5832" actId="47"/>
        <pc:sldMkLst>
          <pc:docMk/>
          <pc:sldMk cId="0" sldId="267"/>
        </pc:sldMkLst>
      </pc:sldChg>
      <pc:sldChg chg="del">
        <pc:chgData name="Mohamed Amsg" userId="eb5413732a43341a" providerId="LiveId" clId="{0C511BBF-6197-47AB-880E-EF28E8FD84FB}" dt="2025-01-15T00:13:47.558" v="5832" actId="47"/>
        <pc:sldMkLst>
          <pc:docMk/>
          <pc:sldMk cId="0" sldId="268"/>
        </pc:sldMkLst>
      </pc:sldChg>
      <pc:sldChg chg="del">
        <pc:chgData name="Mohamed Amsg" userId="eb5413732a43341a" providerId="LiveId" clId="{0C511BBF-6197-47AB-880E-EF28E8FD84FB}" dt="2025-01-15T00:13:47.558" v="5832" actId="47"/>
        <pc:sldMkLst>
          <pc:docMk/>
          <pc:sldMk cId="0" sldId="269"/>
        </pc:sldMkLst>
      </pc:sldChg>
      <pc:sldChg chg="del">
        <pc:chgData name="Mohamed Amsg" userId="eb5413732a43341a" providerId="LiveId" clId="{0C511BBF-6197-47AB-880E-EF28E8FD84FB}" dt="2025-01-15T00:13:47.558" v="5832" actId="47"/>
        <pc:sldMkLst>
          <pc:docMk/>
          <pc:sldMk cId="0" sldId="270"/>
        </pc:sldMkLst>
      </pc:sldChg>
      <pc:sldChg chg="del">
        <pc:chgData name="Mohamed Amsg" userId="eb5413732a43341a" providerId="LiveId" clId="{0C511BBF-6197-47AB-880E-EF28E8FD84FB}" dt="2025-01-15T00:13:47.558" v="5832" actId="47"/>
        <pc:sldMkLst>
          <pc:docMk/>
          <pc:sldMk cId="0" sldId="271"/>
        </pc:sldMkLst>
      </pc:sldChg>
      <pc:sldChg chg="del">
        <pc:chgData name="Mohamed Amsg" userId="eb5413732a43341a" providerId="LiveId" clId="{0C511BBF-6197-47AB-880E-EF28E8FD84FB}" dt="2025-01-15T00:13:47.558" v="5832" actId="47"/>
        <pc:sldMkLst>
          <pc:docMk/>
          <pc:sldMk cId="0" sldId="272"/>
        </pc:sldMkLst>
      </pc:sldChg>
      <pc:sldChg chg="del">
        <pc:chgData name="Mohamed Amsg" userId="eb5413732a43341a" providerId="LiveId" clId="{0C511BBF-6197-47AB-880E-EF28E8FD84FB}" dt="2025-01-15T00:13:47.558" v="5832" actId="47"/>
        <pc:sldMkLst>
          <pc:docMk/>
          <pc:sldMk cId="0" sldId="273"/>
        </pc:sldMkLst>
      </pc:sldChg>
      <pc:sldChg chg="del">
        <pc:chgData name="Mohamed Amsg" userId="eb5413732a43341a" providerId="LiveId" clId="{0C511BBF-6197-47AB-880E-EF28E8FD84FB}" dt="2025-01-15T00:13:47.558" v="5832" actId="47"/>
        <pc:sldMkLst>
          <pc:docMk/>
          <pc:sldMk cId="0" sldId="274"/>
        </pc:sldMkLst>
      </pc:sldChg>
      <pc:sldChg chg="del">
        <pc:chgData name="Mohamed Amsg" userId="eb5413732a43341a" providerId="LiveId" clId="{0C511BBF-6197-47AB-880E-EF28E8FD84FB}" dt="2025-01-15T00:13:47.558" v="5832" actId="47"/>
        <pc:sldMkLst>
          <pc:docMk/>
          <pc:sldMk cId="0" sldId="275"/>
        </pc:sldMkLst>
      </pc:sldChg>
      <pc:sldChg chg="del">
        <pc:chgData name="Mohamed Amsg" userId="eb5413732a43341a" providerId="LiveId" clId="{0C511BBF-6197-47AB-880E-EF28E8FD84FB}" dt="2025-01-15T00:13:47.558" v="5832" actId="47"/>
        <pc:sldMkLst>
          <pc:docMk/>
          <pc:sldMk cId="0" sldId="276"/>
        </pc:sldMkLst>
      </pc:sldChg>
      <pc:sldChg chg="del">
        <pc:chgData name="Mohamed Amsg" userId="eb5413732a43341a" providerId="LiveId" clId="{0C511BBF-6197-47AB-880E-EF28E8FD84FB}" dt="2025-01-15T00:13:47.558" v="5832" actId="47"/>
        <pc:sldMkLst>
          <pc:docMk/>
          <pc:sldMk cId="0" sldId="277"/>
        </pc:sldMkLst>
      </pc:sldChg>
      <pc:sldChg chg="del">
        <pc:chgData name="Mohamed Amsg" userId="eb5413732a43341a" providerId="LiveId" clId="{0C511BBF-6197-47AB-880E-EF28E8FD84FB}" dt="2025-01-15T00:13:47.558" v="5832" actId="47"/>
        <pc:sldMkLst>
          <pc:docMk/>
          <pc:sldMk cId="0" sldId="278"/>
        </pc:sldMkLst>
      </pc:sldChg>
      <pc:sldChg chg="del">
        <pc:chgData name="Mohamed Amsg" userId="eb5413732a43341a" providerId="LiveId" clId="{0C511BBF-6197-47AB-880E-EF28E8FD84FB}" dt="2025-01-15T00:13:47.558" v="5832" actId="47"/>
        <pc:sldMkLst>
          <pc:docMk/>
          <pc:sldMk cId="0" sldId="279"/>
        </pc:sldMkLst>
      </pc:sldChg>
      <pc:sldChg chg="del">
        <pc:chgData name="Mohamed Amsg" userId="eb5413732a43341a" providerId="LiveId" clId="{0C511BBF-6197-47AB-880E-EF28E8FD84FB}" dt="2025-01-15T00:13:47.558" v="5832" actId="47"/>
        <pc:sldMkLst>
          <pc:docMk/>
          <pc:sldMk cId="0" sldId="280"/>
        </pc:sldMkLst>
      </pc:sldChg>
      <pc:sldChg chg="del">
        <pc:chgData name="Mohamed Amsg" userId="eb5413732a43341a" providerId="LiveId" clId="{0C511BBF-6197-47AB-880E-EF28E8FD84FB}" dt="2025-01-15T00:13:47.558" v="5832" actId="47"/>
        <pc:sldMkLst>
          <pc:docMk/>
          <pc:sldMk cId="0" sldId="281"/>
        </pc:sldMkLst>
      </pc:sldChg>
      <pc:sldChg chg="del">
        <pc:chgData name="Mohamed Amsg" userId="eb5413732a43341a" providerId="LiveId" clId="{0C511BBF-6197-47AB-880E-EF28E8FD84FB}" dt="2025-01-15T00:13:47.558" v="5832" actId="47"/>
        <pc:sldMkLst>
          <pc:docMk/>
          <pc:sldMk cId="0" sldId="282"/>
        </pc:sldMkLst>
      </pc:sldChg>
      <pc:sldChg chg="del">
        <pc:chgData name="Mohamed Amsg" userId="eb5413732a43341a" providerId="LiveId" clId="{0C511BBF-6197-47AB-880E-EF28E8FD84FB}" dt="2025-01-15T00:13:47.558" v="5832" actId="47"/>
        <pc:sldMkLst>
          <pc:docMk/>
          <pc:sldMk cId="0" sldId="283"/>
        </pc:sldMkLst>
      </pc:sldChg>
      <pc:sldChg chg="del">
        <pc:chgData name="Mohamed Amsg" userId="eb5413732a43341a" providerId="LiveId" clId="{0C511BBF-6197-47AB-880E-EF28E8FD84FB}" dt="2025-01-15T00:13:47.558" v="5832" actId="47"/>
        <pc:sldMkLst>
          <pc:docMk/>
          <pc:sldMk cId="0" sldId="284"/>
        </pc:sldMkLst>
      </pc:sldChg>
      <pc:sldChg chg="del">
        <pc:chgData name="Mohamed Amsg" userId="eb5413732a43341a" providerId="LiveId" clId="{0C511BBF-6197-47AB-880E-EF28E8FD84FB}" dt="2025-01-15T00:13:47.558" v="5832" actId="47"/>
        <pc:sldMkLst>
          <pc:docMk/>
          <pc:sldMk cId="0" sldId="285"/>
        </pc:sldMkLst>
      </pc:sldChg>
      <pc:sldChg chg="del">
        <pc:chgData name="Mohamed Amsg" userId="eb5413732a43341a" providerId="LiveId" clId="{0C511BBF-6197-47AB-880E-EF28E8FD84FB}" dt="2025-01-15T00:13:47.558" v="5832" actId="47"/>
        <pc:sldMkLst>
          <pc:docMk/>
          <pc:sldMk cId="0" sldId="286"/>
        </pc:sldMkLst>
      </pc:sldChg>
      <pc:sldChg chg="del">
        <pc:chgData name="Mohamed Amsg" userId="eb5413732a43341a" providerId="LiveId" clId="{0C511BBF-6197-47AB-880E-EF28E8FD84FB}" dt="2025-01-15T00:13:47.558" v="5832" actId="47"/>
        <pc:sldMkLst>
          <pc:docMk/>
          <pc:sldMk cId="0" sldId="287"/>
        </pc:sldMkLst>
      </pc:sldChg>
      <pc:sldChg chg="del">
        <pc:chgData name="Mohamed Amsg" userId="eb5413732a43341a" providerId="LiveId" clId="{0C511BBF-6197-47AB-880E-EF28E8FD84FB}" dt="2025-01-15T00:13:47.558" v="5832" actId="47"/>
        <pc:sldMkLst>
          <pc:docMk/>
          <pc:sldMk cId="0" sldId="288"/>
        </pc:sldMkLst>
      </pc:sldChg>
      <pc:sldChg chg="del">
        <pc:chgData name="Mohamed Amsg" userId="eb5413732a43341a" providerId="LiveId" clId="{0C511BBF-6197-47AB-880E-EF28E8FD84FB}" dt="2025-01-15T00:13:47.558" v="5832" actId="47"/>
        <pc:sldMkLst>
          <pc:docMk/>
          <pc:sldMk cId="0" sldId="289"/>
        </pc:sldMkLst>
      </pc:sldChg>
      <pc:sldChg chg="del">
        <pc:chgData name="Mohamed Amsg" userId="eb5413732a43341a" providerId="LiveId" clId="{0C511BBF-6197-47AB-880E-EF28E8FD84FB}" dt="2025-01-15T00:13:47.558" v="5832" actId="47"/>
        <pc:sldMkLst>
          <pc:docMk/>
          <pc:sldMk cId="0" sldId="290"/>
        </pc:sldMkLst>
      </pc:sldChg>
      <pc:sldChg chg="del">
        <pc:chgData name="Mohamed Amsg" userId="eb5413732a43341a" providerId="LiveId" clId="{0C511BBF-6197-47AB-880E-EF28E8FD84FB}" dt="2025-01-15T00:13:47.558" v="5832" actId="47"/>
        <pc:sldMkLst>
          <pc:docMk/>
          <pc:sldMk cId="0" sldId="291"/>
        </pc:sldMkLst>
      </pc:sldChg>
      <pc:sldChg chg="del">
        <pc:chgData name="Mohamed Amsg" userId="eb5413732a43341a" providerId="LiveId" clId="{0C511BBF-6197-47AB-880E-EF28E8FD84FB}" dt="2025-01-15T00:13:47.558" v="5832" actId="47"/>
        <pc:sldMkLst>
          <pc:docMk/>
          <pc:sldMk cId="0" sldId="292"/>
        </pc:sldMkLst>
      </pc:sldChg>
      <pc:sldChg chg="del">
        <pc:chgData name="Mohamed Amsg" userId="eb5413732a43341a" providerId="LiveId" clId="{0C511BBF-6197-47AB-880E-EF28E8FD84FB}" dt="2025-01-15T00:13:47.558" v="5832" actId="47"/>
        <pc:sldMkLst>
          <pc:docMk/>
          <pc:sldMk cId="0" sldId="293"/>
        </pc:sldMkLst>
      </pc:sldChg>
      <pc:sldChg chg="del">
        <pc:chgData name="Mohamed Amsg" userId="eb5413732a43341a" providerId="LiveId" clId="{0C511BBF-6197-47AB-880E-EF28E8FD84FB}" dt="2025-01-15T00:13:47.558" v="5832" actId="47"/>
        <pc:sldMkLst>
          <pc:docMk/>
          <pc:sldMk cId="0" sldId="294"/>
        </pc:sldMkLst>
      </pc:sldChg>
      <pc:sldChg chg="del">
        <pc:chgData name="Mohamed Amsg" userId="eb5413732a43341a" providerId="LiveId" clId="{0C511BBF-6197-47AB-880E-EF28E8FD84FB}" dt="2025-01-15T00:13:47.558" v="5832" actId="47"/>
        <pc:sldMkLst>
          <pc:docMk/>
          <pc:sldMk cId="0" sldId="295"/>
        </pc:sldMkLst>
      </pc:sldChg>
      <pc:sldChg chg="del">
        <pc:chgData name="Mohamed Amsg" userId="eb5413732a43341a" providerId="LiveId" clId="{0C511BBF-6197-47AB-880E-EF28E8FD84FB}" dt="2025-01-15T00:13:47.558" v="5832" actId="47"/>
        <pc:sldMkLst>
          <pc:docMk/>
          <pc:sldMk cId="0" sldId="296"/>
        </pc:sldMkLst>
      </pc:sldChg>
      <pc:sldChg chg="addSp delSp modSp add mod modTransition">
        <pc:chgData name="Mohamed Amsg" userId="eb5413732a43341a" providerId="LiveId" clId="{0C511BBF-6197-47AB-880E-EF28E8FD84FB}" dt="2025-01-14T12:23:22.114" v="406"/>
        <pc:sldMkLst>
          <pc:docMk/>
          <pc:sldMk cId="1247990441" sldId="297"/>
        </pc:sldMkLst>
        <pc:spChg chg="add mod">
          <ac:chgData name="Mohamed Amsg" userId="eb5413732a43341a" providerId="LiveId" clId="{0C511BBF-6197-47AB-880E-EF28E8FD84FB}" dt="2025-01-14T12:23:22.114" v="406"/>
          <ac:spMkLst>
            <pc:docMk/>
            <pc:sldMk cId="1247990441" sldId="297"/>
            <ac:spMk id="2" creationId="{B0D3634A-6B8C-DC61-D2EA-717EBAA11D85}"/>
          </ac:spMkLst>
        </pc:spChg>
        <pc:spChg chg="add del mod">
          <ac:chgData name="Mohamed Amsg" userId="eb5413732a43341a" providerId="LiveId" clId="{0C511BBF-6197-47AB-880E-EF28E8FD84FB}" dt="2025-01-14T11:15:51.278" v="171" actId="21"/>
          <ac:spMkLst>
            <pc:docMk/>
            <pc:sldMk cId="1247990441" sldId="297"/>
            <ac:spMk id="2" creationId="{D6679C46-7E41-C2A1-2C65-DC46896B9BB7}"/>
          </ac:spMkLst>
        </pc:spChg>
        <pc:spChg chg="add mod ord">
          <ac:chgData name="Mohamed Amsg" userId="eb5413732a43341a" providerId="LiveId" clId="{0C511BBF-6197-47AB-880E-EF28E8FD84FB}" dt="2025-01-14T11:24:30.090" v="195" actId="164"/>
          <ac:spMkLst>
            <pc:docMk/>
            <pc:sldMk cId="1247990441" sldId="297"/>
            <ac:spMk id="9" creationId="{EC2F0BA5-EE2A-AE99-61C8-8B8B64DC0F88}"/>
          </ac:spMkLst>
        </pc:spChg>
        <pc:spChg chg="mod">
          <ac:chgData name="Mohamed Amsg" userId="eb5413732a43341a" providerId="LiveId" clId="{0C511BBF-6197-47AB-880E-EF28E8FD84FB}" dt="2025-01-14T11:24:31.874" v="197"/>
          <ac:spMkLst>
            <pc:docMk/>
            <pc:sldMk cId="1247990441" sldId="297"/>
            <ac:spMk id="13" creationId="{EC2F0BA5-EE2A-AE99-61C8-8B8B64DC0F88}"/>
          </ac:spMkLst>
        </pc:spChg>
        <pc:grpChg chg="add mod">
          <ac:chgData name="Mohamed Amsg" userId="eb5413732a43341a" providerId="LiveId" clId="{0C511BBF-6197-47AB-880E-EF28E8FD84FB}" dt="2025-01-14T11:24:20.696" v="194" actId="164"/>
          <ac:grpSpMkLst>
            <pc:docMk/>
            <pc:sldMk cId="1247990441" sldId="297"/>
            <ac:grpSpMk id="10" creationId="{5134C25E-B632-34DF-5930-FFF9C50D1D60}"/>
          </ac:grpSpMkLst>
        </pc:grpChg>
        <pc:grpChg chg="add del mod">
          <ac:chgData name="Mohamed Amsg" userId="eb5413732a43341a" providerId="LiveId" clId="{0C511BBF-6197-47AB-880E-EF28E8FD84FB}" dt="2025-01-14T11:24:31.366" v="196" actId="21"/>
          <ac:grpSpMkLst>
            <pc:docMk/>
            <pc:sldMk cId="1247990441" sldId="297"/>
            <ac:grpSpMk id="11" creationId="{3D44E36D-6D12-F184-97B2-BF8C6F6215DA}"/>
          </ac:grpSpMkLst>
        </pc:grpChg>
        <pc:grpChg chg="add mod">
          <ac:chgData name="Mohamed Amsg" userId="eb5413732a43341a" providerId="LiveId" clId="{0C511BBF-6197-47AB-880E-EF28E8FD84FB}" dt="2025-01-14T11:24:31.874" v="197"/>
          <ac:grpSpMkLst>
            <pc:docMk/>
            <pc:sldMk cId="1247990441" sldId="297"/>
            <ac:grpSpMk id="12" creationId="{3D44E36D-6D12-F184-97B2-BF8C6F6215DA}"/>
          </ac:grpSpMkLst>
        </pc:grpChg>
        <pc:picChg chg="add del mod">
          <ac:chgData name="Mohamed Amsg" userId="eb5413732a43341a" providerId="LiveId" clId="{0C511BBF-6197-47AB-880E-EF28E8FD84FB}" dt="2025-01-14T11:25:18.807" v="202" actId="21"/>
          <ac:picMkLst>
            <pc:docMk/>
            <pc:sldMk cId="1247990441" sldId="297"/>
            <ac:picMk id="17" creationId="{4131EF97-4E3C-0EEB-3BA0-5078A5D3B34A}"/>
          </ac:picMkLst>
        </pc:picChg>
        <pc:picChg chg="mod">
          <ac:chgData name="Mohamed Amsg" userId="eb5413732a43341a" providerId="LiveId" clId="{0C511BBF-6197-47AB-880E-EF28E8FD84FB}" dt="2025-01-14T11:15:08.276" v="161" actId="1076"/>
          <ac:picMkLst>
            <pc:docMk/>
            <pc:sldMk cId="1247990441" sldId="297"/>
            <ac:picMk id="554" creationId="{096D8B22-7A6B-03CD-63C0-79846EE7F200}"/>
          </ac:picMkLst>
        </pc:picChg>
        <pc:cxnChg chg="add mod">
          <ac:chgData name="Mohamed Amsg" userId="eb5413732a43341a" providerId="LiveId" clId="{0C511BBF-6197-47AB-880E-EF28E8FD84FB}" dt="2025-01-14T11:24:30.090" v="195" actId="164"/>
          <ac:cxnSpMkLst>
            <pc:docMk/>
            <pc:sldMk cId="1247990441" sldId="297"/>
            <ac:cxnSpMk id="4" creationId="{CD340C10-3EA1-2BA7-DBD0-E3C1E5271958}"/>
          </ac:cxnSpMkLst>
        </pc:cxnChg>
        <pc:cxnChg chg="add mod">
          <ac:chgData name="Mohamed Amsg" userId="eb5413732a43341a" providerId="LiveId" clId="{0C511BBF-6197-47AB-880E-EF28E8FD84FB}" dt="2025-01-14T11:24:30.090" v="195" actId="164"/>
          <ac:cxnSpMkLst>
            <pc:docMk/>
            <pc:sldMk cId="1247990441" sldId="297"/>
            <ac:cxnSpMk id="7" creationId="{1F883FA9-9603-116C-C6C4-EDA37960BD92}"/>
          </ac:cxnSpMkLst>
        </pc:cxnChg>
        <pc:cxnChg chg="add mod">
          <ac:chgData name="Mohamed Amsg" userId="eb5413732a43341a" providerId="LiveId" clId="{0C511BBF-6197-47AB-880E-EF28E8FD84FB}" dt="2025-01-14T11:24:30.090" v="195" actId="164"/>
          <ac:cxnSpMkLst>
            <pc:docMk/>
            <pc:sldMk cId="1247990441" sldId="297"/>
            <ac:cxnSpMk id="8" creationId="{6E00B528-1E97-FFC1-7F67-BF6DBCF9D033}"/>
          </ac:cxnSpMkLst>
        </pc:cxnChg>
        <pc:cxnChg chg="mod">
          <ac:chgData name="Mohamed Amsg" userId="eb5413732a43341a" providerId="LiveId" clId="{0C511BBF-6197-47AB-880E-EF28E8FD84FB}" dt="2025-01-14T11:24:31.874" v="197"/>
          <ac:cxnSpMkLst>
            <pc:docMk/>
            <pc:sldMk cId="1247990441" sldId="297"/>
            <ac:cxnSpMk id="14" creationId="{CD340C10-3EA1-2BA7-DBD0-E3C1E5271958}"/>
          </ac:cxnSpMkLst>
        </pc:cxnChg>
        <pc:cxnChg chg="mod">
          <ac:chgData name="Mohamed Amsg" userId="eb5413732a43341a" providerId="LiveId" clId="{0C511BBF-6197-47AB-880E-EF28E8FD84FB}" dt="2025-01-14T11:24:31.874" v="197"/>
          <ac:cxnSpMkLst>
            <pc:docMk/>
            <pc:sldMk cId="1247990441" sldId="297"/>
            <ac:cxnSpMk id="15" creationId="{1F883FA9-9603-116C-C6C4-EDA37960BD92}"/>
          </ac:cxnSpMkLst>
        </pc:cxnChg>
        <pc:cxnChg chg="mod">
          <ac:chgData name="Mohamed Amsg" userId="eb5413732a43341a" providerId="LiveId" clId="{0C511BBF-6197-47AB-880E-EF28E8FD84FB}" dt="2025-01-14T11:24:31.874" v="197"/>
          <ac:cxnSpMkLst>
            <pc:docMk/>
            <pc:sldMk cId="1247990441" sldId="297"/>
            <ac:cxnSpMk id="16" creationId="{6E00B528-1E97-FFC1-7F67-BF6DBCF9D033}"/>
          </ac:cxnSpMkLst>
        </pc:cxnChg>
      </pc:sldChg>
      <pc:sldChg chg="addSp delSp modSp add mod ord">
        <pc:chgData name="Mohamed Amsg" userId="eb5413732a43341a" providerId="LiveId" clId="{0C511BBF-6197-47AB-880E-EF28E8FD84FB}" dt="2025-01-14T12:40:21.481" v="519" actId="478"/>
        <pc:sldMkLst>
          <pc:docMk/>
          <pc:sldMk cId="2842738653" sldId="298"/>
        </pc:sldMkLst>
        <pc:spChg chg="add mod">
          <ac:chgData name="Mohamed Amsg" userId="eb5413732a43341a" providerId="LiveId" clId="{0C511BBF-6197-47AB-880E-EF28E8FD84FB}" dt="2025-01-14T12:23:38.328" v="409"/>
          <ac:spMkLst>
            <pc:docMk/>
            <pc:sldMk cId="2842738653" sldId="298"/>
            <ac:spMk id="2" creationId="{681D4F73-8B22-B172-3AF8-727009CB7368}"/>
          </ac:spMkLst>
        </pc:spChg>
        <pc:spChg chg="add del mod">
          <ac:chgData name="Mohamed Amsg" userId="eb5413732a43341a" providerId="LiveId" clId="{0C511BBF-6197-47AB-880E-EF28E8FD84FB}" dt="2025-01-14T12:40:21.481" v="519" actId="478"/>
          <ac:spMkLst>
            <pc:docMk/>
            <pc:sldMk cId="2842738653" sldId="298"/>
            <ac:spMk id="3" creationId="{3B6AA493-6526-0396-2DD8-A8F0C8C510CF}"/>
          </ac:spMkLst>
        </pc:spChg>
        <pc:spChg chg="mod">
          <ac:chgData name="Mohamed Amsg" userId="eb5413732a43341a" providerId="LiveId" clId="{0C511BBF-6197-47AB-880E-EF28E8FD84FB}" dt="2025-01-14T12:07:54.074" v="293"/>
          <ac:spMkLst>
            <pc:docMk/>
            <pc:sldMk cId="2842738653" sldId="298"/>
            <ac:spMk id="542" creationId="{061A6CBA-6D05-4737-609F-2BDE4D93B222}"/>
          </ac:spMkLst>
        </pc:spChg>
        <pc:spChg chg="mod">
          <ac:chgData name="Mohamed Amsg" userId="eb5413732a43341a" providerId="LiveId" clId="{0C511BBF-6197-47AB-880E-EF28E8FD84FB}" dt="2025-01-14T12:08:00.084" v="295" actId="20577"/>
          <ac:spMkLst>
            <pc:docMk/>
            <pc:sldMk cId="2842738653" sldId="298"/>
            <ac:spMk id="543" creationId="{9B860E06-02DA-695F-0544-B75EA02047D3}"/>
          </ac:spMkLst>
        </pc:spChg>
      </pc:sldChg>
      <pc:sldChg chg="addSp delSp modSp new add del mod modTransition">
        <pc:chgData name="Mohamed Amsg" userId="eb5413732a43341a" providerId="LiveId" clId="{0C511BBF-6197-47AB-880E-EF28E8FD84FB}" dt="2025-01-14T12:57:18.087" v="598" actId="47"/>
        <pc:sldMkLst>
          <pc:docMk/>
          <pc:sldMk cId="201637970" sldId="299"/>
        </pc:sldMkLst>
        <pc:spChg chg="del">
          <ac:chgData name="Mohamed Amsg" userId="eb5413732a43341a" providerId="LiveId" clId="{0C511BBF-6197-47AB-880E-EF28E8FD84FB}" dt="2025-01-14T12:37:26.015" v="426" actId="478"/>
          <ac:spMkLst>
            <pc:docMk/>
            <pc:sldMk cId="201637970" sldId="299"/>
            <ac:spMk id="2" creationId="{14F14138-0003-846E-BC4A-C75336044BD0}"/>
          </ac:spMkLst>
        </pc:spChg>
        <pc:spChg chg="add del mod">
          <ac:chgData name="Mohamed Amsg" userId="eb5413732a43341a" providerId="LiveId" clId="{0C511BBF-6197-47AB-880E-EF28E8FD84FB}" dt="2025-01-14T12:42:52.065" v="537" actId="478"/>
          <ac:spMkLst>
            <pc:docMk/>
            <pc:sldMk cId="201637970" sldId="299"/>
            <ac:spMk id="3" creationId="{A3A6F8E9-9E5A-0F3A-AF36-B576653DAF5A}"/>
          </ac:spMkLst>
        </pc:spChg>
        <pc:spChg chg="add mod">
          <ac:chgData name="Mohamed Amsg" userId="eb5413732a43341a" providerId="LiveId" clId="{0C511BBF-6197-47AB-880E-EF28E8FD84FB}" dt="2025-01-14T12:41:33.606" v="530" actId="207"/>
          <ac:spMkLst>
            <pc:docMk/>
            <pc:sldMk cId="201637970" sldId="299"/>
            <ac:spMk id="5" creationId="{E3E8AAE1-0E2E-4DE2-74E2-364A7CFC8F16}"/>
          </ac:spMkLst>
        </pc:spChg>
        <pc:spChg chg="add del mod">
          <ac:chgData name="Mohamed Amsg" userId="eb5413732a43341a" providerId="LiveId" clId="{0C511BBF-6197-47AB-880E-EF28E8FD84FB}" dt="2025-01-14T12:42:55.784" v="538" actId="478"/>
          <ac:spMkLst>
            <pc:docMk/>
            <pc:sldMk cId="201637970" sldId="299"/>
            <ac:spMk id="6" creationId="{3AE0D1BF-02C3-9C0B-2A35-6ECFA57C7E5D}"/>
          </ac:spMkLst>
        </pc:spChg>
        <pc:spChg chg="add mod">
          <ac:chgData name="Mohamed Amsg" userId="eb5413732a43341a" providerId="LiveId" clId="{0C511BBF-6197-47AB-880E-EF28E8FD84FB}" dt="2025-01-14T12:42:57.069" v="539"/>
          <ac:spMkLst>
            <pc:docMk/>
            <pc:sldMk cId="201637970" sldId="299"/>
            <ac:spMk id="7" creationId="{A4AEEA63-3130-12C7-4E9F-7109426561C3}"/>
          </ac:spMkLst>
        </pc:spChg>
        <pc:spChg chg="add mod">
          <ac:chgData name="Mohamed Amsg" userId="eb5413732a43341a" providerId="LiveId" clId="{0C511BBF-6197-47AB-880E-EF28E8FD84FB}" dt="2025-01-14T12:43:00.575" v="540"/>
          <ac:spMkLst>
            <pc:docMk/>
            <pc:sldMk cId="201637970" sldId="299"/>
            <ac:spMk id="8" creationId="{DED2ED43-AEC2-010D-D5FE-FBFFB82C46CE}"/>
          </ac:spMkLst>
        </pc:spChg>
        <pc:spChg chg="add del">
          <ac:chgData name="Mohamed Amsg" userId="eb5413732a43341a" providerId="LiveId" clId="{0C511BBF-6197-47AB-880E-EF28E8FD84FB}" dt="2025-01-14T12:43:23.306" v="550" actId="22"/>
          <ac:spMkLst>
            <pc:docMk/>
            <pc:sldMk cId="201637970" sldId="299"/>
            <ac:spMk id="10" creationId="{6FEFC307-2F84-AEC6-436C-4CEBC95E31F8}"/>
          </ac:spMkLst>
        </pc:spChg>
        <pc:spChg chg="add del mod">
          <ac:chgData name="Mohamed Amsg" userId="eb5413732a43341a" providerId="LiveId" clId="{0C511BBF-6197-47AB-880E-EF28E8FD84FB}" dt="2025-01-14T12:57:13.455" v="597" actId="21"/>
          <ac:spMkLst>
            <pc:docMk/>
            <pc:sldMk cId="201637970" sldId="299"/>
            <ac:spMk id="12" creationId="{A421858D-0352-B98D-3C88-DE229F03FBEF}"/>
          </ac:spMkLst>
        </pc:spChg>
        <pc:spChg chg="add del mod">
          <ac:chgData name="Mohamed Amsg" userId="eb5413732a43341a" providerId="LiveId" clId="{0C511BBF-6197-47AB-880E-EF28E8FD84FB}" dt="2025-01-14T12:57:13.455" v="597" actId="21"/>
          <ac:spMkLst>
            <pc:docMk/>
            <pc:sldMk cId="201637970" sldId="299"/>
            <ac:spMk id="13" creationId="{68D4229D-1E6D-8D75-7120-00390E398E08}"/>
          </ac:spMkLst>
        </pc:spChg>
      </pc:sldChg>
      <pc:sldChg chg="addSp delSp modSp new del mod modTransition">
        <pc:chgData name="Mohamed Amsg" userId="eb5413732a43341a" providerId="LiveId" clId="{0C511BBF-6197-47AB-880E-EF28E8FD84FB}" dt="2025-01-14T13:25:59.783" v="809" actId="47"/>
        <pc:sldMkLst>
          <pc:docMk/>
          <pc:sldMk cId="1304616339" sldId="299"/>
        </pc:sldMkLst>
        <pc:spChg chg="add del mod">
          <ac:chgData name="Mohamed Amsg" userId="eb5413732a43341a" providerId="LiveId" clId="{0C511BBF-6197-47AB-880E-EF28E8FD84FB}" dt="2025-01-14T13:24:30.737" v="804" actId="478"/>
          <ac:spMkLst>
            <pc:docMk/>
            <pc:sldMk cId="1304616339" sldId="299"/>
            <ac:spMk id="4" creationId="{3AC5514F-3808-97E8-28A5-834083BC119D}"/>
          </ac:spMkLst>
        </pc:spChg>
        <pc:spChg chg="add del mod">
          <ac:chgData name="Mohamed Amsg" userId="eb5413732a43341a" providerId="LiveId" clId="{0C511BBF-6197-47AB-880E-EF28E8FD84FB}" dt="2025-01-14T13:25:55.939" v="808" actId="21"/>
          <ac:spMkLst>
            <pc:docMk/>
            <pc:sldMk cId="1304616339" sldId="299"/>
            <ac:spMk id="5" creationId="{B8204623-72DF-6C5F-123D-D84D786576A4}"/>
          </ac:spMkLst>
        </pc:spChg>
        <pc:spChg chg="add del mod">
          <ac:chgData name="Mohamed Amsg" userId="eb5413732a43341a" providerId="LiveId" clId="{0C511BBF-6197-47AB-880E-EF28E8FD84FB}" dt="2025-01-14T13:25:55.939" v="808" actId="21"/>
          <ac:spMkLst>
            <pc:docMk/>
            <pc:sldMk cId="1304616339" sldId="299"/>
            <ac:spMk id="6" creationId="{7130AE2E-C3D9-555E-F056-A7E0828013D4}"/>
          </ac:spMkLst>
        </pc:spChg>
        <pc:spChg chg="add mod">
          <ac:chgData name="Mohamed Amsg" userId="eb5413732a43341a" providerId="LiveId" clId="{0C511BBF-6197-47AB-880E-EF28E8FD84FB}" dt="2025-01-14T13:11:20.936" v="708" actId="1076"/>
          <ac:spMkLst>
            <pc:docMk/>
            <pc:sldMk cId="1304616339" sldId="299"/>
            <ac:spMk id="8" creationId="{1C80CF9F-1809-378D-F86A-9B01F68EB6DE}"/>
          </ac:spMkLst>
        </pc:spChg>
        <pc:spChg chg="add del mod">
          <ac:chgData name="Mohamed Amsg" userId="eb5413732a43341a" providerId="LiveId" clId="{0C511BBF-6197-47AB-880E-EF28E8FD84FB}" dt="2025-01-14T13:25:55.939" v="808" actId="21"/>
          <ac:spMkLst>
            <pc:docMk/>
            <pc:sldMk cId="1304616339" sldId="299"/>
            <ac:spMk id="9" creationId="{AE247A66-0A71-E319-EDBF-67AB4DA7356F}"/>
          </ac:spMkLst>
        </pc:spChg>
        <pc:spChg chg="add del mod">
          <ac:chgData name="Mohamed Amsg" userId="eb5413732a43341a" providerId="LiveId" clId="{0C511BBF-6197-47AB-880E-EF28E8FD84FB}" dt="2025-01-14T13:25:55.939" v="808" actId="21"/>
          <ac:spMkLst>
            <pc:docMk/>
            <pc:sldMk cId="1304616339" sldId="299"/>
            <ac:spMk id="10" creationId="{1F703924-765F-182B-16F2-82CD782B4C97}"/>
          </ac:spMkLst>
        </pc:spChg>
        <pc:spChg chg="add del mod">
          <ac:chgData name="Mohamed Amsg" userId="eb5413732a43341a" providerId="LiveId" clId="{0C511BBF-6197-47AB-880E-EF28E8FD84FB}" dt="2025-01-14T13:25:55.939" v="808" actId="21"/>
          <ac:spMkLst>
            <pc:docMk/>
            <pc:sldMk cId="1304616339" sldId="299"/>
            <ac:spMk id="11" creationId="{94C43980-74B5-04B6-A4DC-F6B44DDFDB73}"/>
          </ac:spMkLst>
        </pc:spChg>
        <pc:spChg chg="add del mod ord">
          <ac:chgData name="Mohamed Amsg" userId="eb5413732a43341a" providerId="LiveId" clId="{0C511BBF-6197-47AB-880E-EF28E8FD84FB}" dt="2025-01-14T13:25:55.939" v="808" actId="21"/>
          <ac:spMkLst>
            <pc:docMk/>
            <pc:sldMk cId="1304616339" sldId="299"/>
            <ac:spMk id="12" creationId="{A421858D-0352-B98D-3C88-DE229F03FBEF}"/>
          </ac:spMkLst>
        </pc:spChg>
        <pc:spChg chg="add del mod ord">
          <ac:chgData name="Mohamed Amsg" userId="eb5413732a43341a" providerId="LiveId" clId="{0C511BBF-6197-47AB-880E-EF28E8FD84FB}" dt="2025-01-14T13:25:55.939" v="808" actId="21"/>
          <ac:spMkLst>
            <pc:docMk/>
            <pc:sldMk cId="1304616339" sldId="299"/>
            <ac:spMk id="13" creationId="{68D4229D-1E6D-8D75-7120-00390E398E08}"/>
          </ac:spMkLst>
        </pc:spChg>
        <pc:spChg chg="add mod">
          <ac:chgData name="Mohamed Amsg" userId="eb5413732a43341a" providerId="LiveId" clId="{0C511BBF-6197-47AB-880E-EF28E8FD84FB}" dt="2025-01-14T13:22:04.546" v="790" actId="1076"/>
          <ac:spMkLst>
            <pc:docMk/>
            <pc:sldMk cId="1304616339" sldId="299"/>
            <ac:spMk id="14" creationId="{B0351DD7-D311-6FF2-B5A1-33443FFEDD63}"/>
          </ac:spMkLst>
        </pc:spChg>
        <pc:spChg chg="add mod">
          <ac:chgData name="Mohamed Amsg" userId="eb5413732a43341a" providerId="LiveId" clId="{0C511BBF-6197-47AB-880E-EF28E8FD84FB}" dt="2025-01-14T13:22:30.006" v="792" actId="1076"/>
          <ac:spMkLst>
            <pc:docMk/>
            <pc:sldMk cId="1304616339" sldId="299"/>
            <ac:spMk id="15" creationId="{D7417799-5B6F-7145-E848-62C6883BB7C3}"/>
          </ac:spMkLst>
        </pc:spChg>
        <pc:spChg chg="add mod">
          <ac:chgData name="Mohamed Amsg" userId="eb5413732a43341a" providerId="LiveId" clId="{0C511BBF-6197-47AB-880E-EF28E8FD84FB}" dt="2025-01-14T13:22:30.006" v="792" actId="1076"/>
          <ac:spMkLst>
            <pc:docMk/>
            <pc:sldMk cId="1304616339" sldId="299"/>
            <ac:spMk id="16" creationId="{EA254F71-7360-9CF4-AB39-7DCEB7776D69}"/>
          </ac:spMkLst>
        </pc:spChg>
        <pc:spChg chg="add mod">
          <ac:chgData name="Mohamed Amsg" userId="eb5413732a43341a" providerId="LiveId" clId="{0C511BBF-6197-47AB-880E-EF28E8FD84FB}" dt="2025-01-14T13:14:42.270" v="749" actId="1076"/>
          <ac:spMkLst>
            <pc:docMk/>
            <pc:sldMk cId="1304616339" sldId="299"/>
            <ac:spMk id="18" creationId="{FD9DD958-F177-2916-B4D6-3D73A7056DBF}"/>
          </ac:spMkLst>
        </pc:spChg>
        <pc:spChg chg="add del mod">
          <ac:chgData name="Mohamed Amsg" userId="eb5413732a43341a" providerId="LiveId" clId="{0C511BBF-6197-47AB-880E-EF28E8FD84FB}" dt="2025-01-14T13:25:55.939" v="808" actId="21"/>
          <ac:spMkLst>
            <pc:docMk/>
            <pc:sldMk cId="1304616339" sldId="299"/>
            <ac:spMk id="19" creationId="{B0E1DFF5-04C4-A3CF-3A79-3047E9BA993D}"/>
          </ac:spMkLst>
        </pc:spChg>
        <pc:spChg chg="add del mod">
          <ac:chgData name="Mohamed Amsg" userId="eb5413732a43341a" providerId="LiveId" clId="{0C511BBF-6197-47AB-880E-EF28E8FD84FB}" dt="2025-01-14T13:25:55.939" v="808" actId="21"/>
          <ac:spMkLst>
            <pc:docMk/>
            <pc:sldMk cId="1304616339" sldId="299"/>
            <ac:spMk id="20" creationId="{A454E70D-2133-4348-5DC1-44B038453BCA}"/>
          </ac:spMkLst>
        </pc:spChg>
        <pc:spChg chg="add del mod">
          <ac:chgData name="Mohamed Amsg" userId="eb5413732a43341a" providerId="LiveId" clId="{0C511BBF-6197-47AB-880E-EF28E8FD84FB}" dt="2025-01-14T13:25:55.939" v="808" actId="21"/>
          <ac:spMkLst>
            <pc:docMk/>
            <pc:sldMk cId="1304616339" sldId="299"/>
            <ac:spMk id="21" creationId="{63AC05BF-F130-CBA6-38B8-51CA3F6218A9}"/>
          </ac:spMkLst>
        </pc:spChg>
        <pc:picChg chg="add mod ord">
          <ac:chgData name="Mohamed Amsg" userId="eb5413732a43341a" providerId="LiveId" clId="{0C511BBF-6197-47AB-880E-EF28E8FD84FB}" dt="2025-01-14T13:25:02.144" v="805" actId="1076"/>
          <ac:picMkLst>
            <pc:docMk/>
            <pc:sldMk cId="1304616339" sldId="299"/>
            <ac:picMk id="3" creationId="{11483B73-0815-10EC-87A6-CB90185A805A}"/>
          </ac:picMkLst>
        </pc:picChg>
      </pc:sldChg>
      <pc:sldChg chg="new del">
        <pc:chgData name="Mohamed Amsg" userId="eb5413732a43341a" providerId="LiveId" clId="{0C511BBF-6197-47AB-880E-EF28E8FD84FB}" dt="2025-01-14T12:37:12.097" v="421" actId="680"/>
        <pc:sldMkLst>
          <pc:docMk/>
          <pc:sldMk cId="1900484614" sldId="299"/>
        </pc:sldMkLst>
      </pc:sldChg>
      <pc:sldChg chg="addSp delSp new add del mod">
        <pc:chgData name="Mohamed Amsg" userId="eb5413732a43341a" providerId="LiveId" clId="{0C511BBF-6197-47AB-880E-EF28E8FD84FB}" dt="2025-01-14T12:37:14.314" v="424" actId="680"/>
        <pc:sldMkLst>
          <pc:docMk/>
          <pc:sldMk cId="3178097017" sldId="299"/>
        </pc:sldMkLst>
        <pc:spChg chg="add del">
          <ac:chgData name="Mohamed Amsg" userId="eb5413732a43341a" providerId="LiveId" clId="{0C511BBF-6197-47AB-880E-EF28E8FD84FB}" dt="2025-01-14T12:37:13.892" v="423" actId="478"/>
          <ac:spMkLst>
            <pc:docMk/>
            <pc:sldMk cId="3178097017" sldId="299"/>
            <ac:spMk id="3" creationId="{1946F089-D4EA-EB30-8926-8D9D30655BA8}"/>
          </ac:spMkLst>
        </pc:spChg>
      </pc:sldChg>
      <pc:sldChg chg="new del">
        <pc:chgData name="Mohamed Amsg" userId="eb5413732a43341a" providerId="LiveId" clId="{0C511BBF-6197-47AB-880E-EF28E8FD84FB}" dt="2025-01-14T12:36:43.947" v="419" actId="680"/>
        <pc:sldMkLst>
          <pc:docMk/>
          <pc:sldMk cId="3612075305" sldId="299"/>
        </pc:sldMkLst>
      </pc:sldChg>
      <pc:sldChg chg="new del">
        <pc:chgData name="Mohamed Amsg" userId="eb5413732a43341a" providerId="LiveId" clId="{0C511BBF-6197-47AB-880E-EF28E8FD84FB}" dt="2025-01-14T12:48:30.151" v="591" actId="47"/>
        <pc:sldMkLst>
          <pc:docMk/>
          <pc:sldMk cId="361392997" sldId="300"/>
        </pc:sldMkLst>
      </pc:sldChg>
      <pc:sldChg chg="addSp delSp modSp new mod modTransition setBg">
        <pc:chgData name="Mohamed Amsg" userId="eb5413732a43341a" providerId="LiveId" clId="{0C511BBF-6197-47AB-880E-EF28E8FD84FB}" dt="2025-01-14T14:45:49.101" v="3942" actId="1076"/>
        <pc:sldMkLst>
          <pc:docMk/>
          <pc:sldMk cId="2007801259" sldId="300"/>
        </pc:sldMkLst>
        <pc:spChg chg="del">
          <ac:chgData name="Mohamed Amsg" userId="eb5413732a43341a" providerId="LiveId" clId="{0C511BBF-6197-47AB-880E-EF28E8FD84FB}" dt="2025-01-14T13:25:49.529" v="807" actId="478"/>
          <ac:spMkLst>
            <pc:docMk/>
            <pc:sldMk cId="2007801259" sldId="300"/>
            <ac:spMk id="2" creationId="{1E15D83F-C7B9-B4AE-DFA4-7B4E458D7244}"/>
          </ac:spMkLst>
        </pc:spChg>
        <pc:spChg chg="del">
          <ac:chgData name="Mohamed Amsg" userId="eb5413732a43341a" providerId="LiveId" clId="{0C511BBF-6197-47AB-880E-EF28E8FD84FB}" dt="2025-01-14T13:25:49.529" v="807" actId="478"/>
          <ac:spMkLst>
            <pc:docMk/>
            <pc:sldMk cId="2007801259" sldId="300"/>
            <ac:spMk id="3" creationId="{2DCB913A-30A4-E239-4BB8-ADFD554DB290}"/>
          </ac:spMkLst>
        </pc:spChg>
        <pc:spChg chg="add del mod">
          <ac:chgData name="Mohamed Amsg" userId="eb5413732a43341a" providerId="LiveId" clId="{0C511BBF-6197-47AB-880E-EF28E8FD84FB}" dt="2025-01-14T13:27:41.454" v="823" actId="21"/>
          <ac:spMkLst>
            <pc:docMk/>
            <pc:sldMk cId="2007801259" sldId="300"/>
            <ac:spMk id="5" creationId="{B8204623-72DF-6C5F-123D-D84D786576A4}"/>
          </ac:spMkLst>
        </pc:spChg>
        <pc:spChg chg="del mod">
          <ac:chgData name="Mohamed Amsg" userId="eb5413732a43341a" providerId="LiveId" clId="{0C511BBF-6197-47AB-880E-EF28E8FD84FB}" dt="2025-01-14T13:49:24.648" v="985" actId="478"/>
          <ac:spMkLst>
            <pc:docMk/>
            <pc:sldMk cId="2007801259" sldId="300"/>
            <ac:spMk id="6" creationId="{7130AE2E-C3D9-555E-F056-A7E0828013D4}"/>
          </ac:spMkLst>
        </pc:spChg>
        <pc:spChg chg="add del mod">
          <ac:chgData name="Mohamed Amsg" userId="eb5413732a43341a" providerId="LiveId" clId="{0C511BBF-6197-47AB-880E-EF28E8FD84FB}" dt="2025-01-14T13:49:41.883" v="986" actId="478"/>
          <ac:spMkLst>
            <pc:docMk/>
            <pc:sldMk cId="2007801259" sldId="300"/>
            <ac:spMk id="7" creationId="{B8204623-72DF-6C5F-123D-D84D786576A4}"/>
          </ac:spMkLst>
        </pc:spChg>
        <pc:spChg chg="add mod ord">
          <ac:chgData name="Mohamed Amsg" userId="eb5413732a43341a" providerId="LiveId" clId="{0C511BBF-6197-47AB-880E-EF28E8FD84FB}" dt="2025-01-14T13:46:49.899" v="947" actId="1076"/>
          <ac:spMkLst>
            <pc:docMk/>
            <pc:sldMk cId="2007801259" sldId="300"/>
            <ac:spMk id="8" creationId="{1C80CF9F-1809-378D-F86A-9B01F68EB6DE}"/>
          </ac:spMkLst>
        </pc:spChg>
        <pc:spChg chg="add del mod">
          <ac:chgData name="Mohamed Amsg" userId="eb5413732a43341a" providerId="LiveId" clId="{0C511BBF-6197-47AB-880E-EF28E8FD84FB}" dt="2025-01-14T13:49:24.648" v="985" actId="478"/>
          <ac:spMkLst>
            <pc:docMk/>
            <pc:sldMk cId="2007801259" sldId="300"/>
            <ac:spMk id="9" creationId="{AE247A66-0A71-E319-EDBF-67AB4DA7356F}"/>
          </ac:spMkLst>
        </pc:spChg>
        <pc:spChg chg="add del mod">
          <ac:chgData name="Mohamed Amsg" userId="eb5413732a43341a" providerId="LiveId" clId="{0C511BBF-6197-47AB-880E-EF28E8FD84FB}" dt="2025-01-14T13:49:24.648" v="985" actId="478"/>
          <ac:spMkLst>
            <pc:docMk/>
            <pc:sldMk cId="2007801259" sldId="300"/>
            <ac:spMk id="10" creationId="{1F703924-765F-182B-16F2-82CD782B4C97}"/>
          </ac:spMkLst>
        </pc:spChg>
        <pc:spChg chg="del">
          <ac:chgData name="Mohamed Amsg" userId="eb5413732a43341a" providerId="LiveId" clId="{0C511BBF-6197-47AB-880E-EF28E8FD84FB}" dt="2025-01-14T13:49:24.648" v="985" actId="478"/>
          <ac:spMkLst>
            <pc:docMk/>
            <pc:sldMk cId="2007801259" sldId="300"/>
            <ac:spMk id="11" creationId="{94C43980-74B5-04B6-A4DC-F6B44DDFDB73}"/>
          </ac:spMkLst>
        </pc:spChg>
        <pc:spChg chg="add mod">
          <ac:chgData name="Mohamed Amsg" userId="eb5413732a43341a" providerId="LiveId" clId="{0C511BBF-6197-47AB-880E-EF28E8FD84FB}" dt="2025-01-14T14:23:14.142" v="3815" actId="1076"/>
          <ac:spMkLst>
            <pc:docMk/>
            <pc:sldMk cId="2007801259" sldId="300"/>
            <ac:spMk id="12" creationId="{A421858D-0352-B98D-3C88-DE229F03FBEF}"/>
          </ac:spMkLst>
        </pc:spChg>
        <pc:spChg chg="add del mod">
          <ac:chgData name="Mohamed Amsg" userId="eb5413732a43341a" providerId="LiveId" clId="{0C511BBF-6197-47AB-880E-EF28E8FD84FB}" dt="2025-01-14T13:27:41.454" v="823" actId="21"/>
          <ac:spMkLst>
            <pc:docMk/>
            <pc:sldMk cId="2007801259" sldId="300"/>
            <ac:spMk id="13" creationId="{68D4229D-1E6D-8D75-7120-00390E398E08}"/>
          </ac:spMkLst>
        </pc:spChg>
        <pc:spChg chg="add del mod">
          <ac:chgData name="Mohamed Amsg" userId="eb5413732a43341a" providerId="LiveId" clId="{0C511BBF-6197-47AB-880E-EF28E8FD84FB}" dt="2025-01-14T13:49:24.648" v="985" actId="478"/>
          <ac:spMkLst>
            <pc:docMk/>
            <pc:sldMk cId="2007801259" sldId="300"/>
            <ac:spMk id="14" creationId="{B0351DD7-D311-6FF2-B5A1-33443FFEDD63}"/>
          </ac:spMkLst>
        </pc:spChg>
        <pc:spChg chg="del mod">
          <ac:chgData name="Mohamed Amsg" userId="eb5413732a43341a" providerId="LiveId" clId="{0C511BBF-6197-47AB-880E-EF28E8FD84FB}" dt="2025-01-14T13:49:24.648" v="985" actId="478"/>
          <ac:spMkLst>
            <pc:docMk/>
            <pc:sldMk cId="2007801259" sldId="300"/>
            <ac:spMk id="15" creationId="{D7417799-5B6F-7145-E848-62C6883BB7C3}"/>
          </ac:spMkLst>
        </pc:spChg>
        <pc:spChg chg="del">
          <ac:chgData name="Mohamed Amsg" userId="eb5413732a43341a" providerId="LiveId" clId="{0C511BBF-6197-47AB-880E-EF28E8FD84FB}" dt="2025-01-14T13:49:24.648" v="985" actId="478"/>
          <ac:spMkLst>
            <pc:docMk/>
            <pc:sldMk cId="2007801259" sldId="300"/>
            <ac:spMk id="16" creationId="{EA254F71-7360-9CF4-AB39-7DCEB7776D69}"/>
          </ac:spMkLst>
        </pc:spChg>
        <pc:spChg chg="add mod">
          <ac:chgData name="Mohamed Amsg" userId="eb5413732a43341a" providerId="LiveId" clId="{0C511BBF-6197-47AB-880E-EF28E8FD84FB}" dt="2025-01-14T14:23:14.142" v="3815" actId="1076"/>
          <ac:spMkLst>
            <pc:docMk/>
            <pc:sldMk cId="2007801259" sldId="300"/>
            <ac:spMk id="17" creationId="{68D4229D-1E6D-8D75-7120-00390E398E08}"/>
          </ac:spMkLst>
        </pc:spChg>
        <pc:spChg chg="add mod ord">
          <ac:chgData name="Mohamed Amsg" userId="eb5413732a43341a" providerId="LiveId" clId="{0C511BBF-6197-47AB-880E-EF28E8FD84FB}" dt="2025-01-14T13:47:29.931" v="953" actId="1076"/>
          <ac:spMkLst>
            <pc:docMk/>
            <pc:sldMk cId="2007801259" sldId="300"/>
            <ac:spMk id="18" creationId="{FD9DD958-F177-2916-B4D6-3D73A7056DBF}"/>
          </ac:spMkLst>
        </pc:spChg>
        <pc:spChg chg="add del mod">
          <ac:chgData name="Mohamed Amsg" userId="eb5413732a43341a" providerId="LiveId" clId="{0C511BBF-6197-47AB-880E-EF28E8FD84FB}" dt="2025-01-14T13:49:24.648" v="985" actId="478"/>
          <ac:spMkLst>
            <pc:docMk/>
            <pc:sldMk cId="2007801259" sldId="300"/>
            <ac:spMk id="19" creationId="{B0E1DFF5-04C4-A3CF-3A79-3047E9BA993D}"/>
          </ac:spMkLst>
        </pc:spChg>
        <pc:spChg chg="add del mod">
          <ac:chgData name="Mohamed Amsg" userId="eb5413732a43341a" providerId="LiveId" clId="{0C511BBF-6197-47AB-880E-EF28E8FD84FB}" dt="2025-01-14T13:49:24.648" v="985" actId="478"/>
          <ac:spMkLst>
            <pc:docMk/>
            <pc:sldMk cId="2007801259" sldId="300"/>
            <ac:spMk id="20" creationId="{A454E70D-2133-4348-5DC1-44B038453BCA}"/>
          </ac:spMkLst>
        </pc:spChg>
        <pc:spChg chg="del mod">
          <ac:chgData name="Mohamed Amsg" userId="eb5413732a43341a" providerId="LiveId" clId="{0C511BBF-6197-47AB-880E-EF28E8FD84FB}" dt="2025-01-14T13:49:24.648" v="985" actId="478"/>
          <ac:spMkLst>
            <pc:docMk/>
            <pc:sldMk cId="2007801259" sldId="300"/>
            <ac:spMk id="21" creationId="{63AC05BF-F130-CBA6-38B8-51CA3F6218A9}"/>
          </ac:spMkLst>
        </pc:spChg>
        <pc:spChg chg="add mod">
          <ac:chgData name="Mohamed Amsg" userId="eb5413732a43341a" providerId="LiveId" clId="{0C511BBF-6197-47AB-880E-EF28E8FD84FB}" dt="2025-01-14T14:01:05.749" v="3702" actId="207"/>
          <ac:spMkLst>
            <pc:docMk/>
            <pc:sldMk cId="2007801259" sldId="300"/>
            <ac:spMk id="22" creationId="{1AA0DD7D-800D-E1F2-DEF5-F9C9A8F22E1B}"/>
          </ac:spMkLst>
        </pc:spChg>
        <pc:spChg chg="add del mod">
          <ac:chgData name="Mohamed Amsg" userId="eb5413732a43341a" providerId="LiveId" clId="{0C511BBF-6197-47AB-880E-EF28E8FD84FB}" dt="2025-01-14T13:48:44.652" v="966" actId="478"/>
          <ac:spMkLst>
            <pc:docMk/>
            <pc:sldMk cId="2007801259" sldId="300"/>
            <ac:spMk id="23" creationId="{AC904CE8-9B7B-8534-166B-692A55001D68}"/>
          </ac:spMkLst>
        </pc:spChg>
        <pc:spChg chg="add mod">
          <ac:chgData name="Mohamed Amsg" userId="eb5413732a43341a" providerId="LiveId" clId="{0C511BBF-6197-47AB-880E-EF28E8FD84FB}" dt="2025-01-14T13:44:21.767" v="926" actId="14100"/>
          <ac:spMkLst>
            <pc:docMk/>
            <pc:sldMk cId="2007801259" sldId="300"/>
            <ac:spMk id="24" creationId="{6DDD1B7F-784E-FE6D-2550-95A42961DA88}"/>
          </ac:spMkLst>
        </pc:spChg>
        <pc:spChg chg="add del mod">
          <ac:chgData name="Mohamed Amsg" userId="eb5413732a43341a" providerId="LiveId" clId="{0C511BBF-6197-47AB-880E-EF28E8FD84FB}" dt="2025-01-14T13:44:06.965" v="924" actId="478"/>
          <ac:spMkLst>
            <pc:docMk/>
            <pc:sldMk cId="2007801259" sldId="300"/>
            <ac:spMk id="25" creationId="{B08DC479-EA34-1B91-C9A1-82C51D019890}"/>
          </ac:spMkLst>
        </pc:spChg>
        <pc:spChg chg="add mod">
          <ac:chgData name="Mohamed Amsg" userId="eb5413732a43341a" providerId="LiveId" clId="{0C511BBF-6197-47AB-880E-EF28E8FD84FB}" dt="2025-01-14T13:46:54.630" v="948" actId="1076"/>
          <ac:spMkLst>
            <pc:docMk/>
            <pc:sldMk cId="2007801259" sldId="300"/>
            <ac:spMk id="26" creationId="{4ED46C3D-2958-1397-8C5F-F9393777A963}"/>
          </ac:spMkLst>
        </pc:spChg>
        <pc:spChg chg="add mod">
          <ac:chgData name="Mohamed Amsg" userId="eb5413732a43341a" providerId="LiveId" clId="{0C511BBF-6197-47AB-880E-EF28E8FD84FB}" dt="2025-01-14T13:47:22.511" v="952" actId="1076"/>
          <ac:spMkLst>
            <pc:docMk/>
            <pc:sldMk cId="2007801259" sldId="300"/>
            <ac:spMk id="27" creationId="{6339B151-528C-B5D9-2413-830F754D0189}"/>
          </ac:spMkLst>
        </pc:spChg>
        <pc:spChg chg="add mod ord">
          <ac:chgData name="Mohamed Amsg" userId="eb5413732a43341a" providerId="LiveId" clId="{0C511BBF-6197-47AB-880E-EF28E8FD84FB}" dt="2025-01-14T13:44:33.212" v="932" actId="171"/>
          <ac:spMkLst>
            <pc:docMk/>
            <pc:sldMk cId="2007801259" sldId="300"/>
            <ac:spMk id="28" creationId="{0DDE7478-BE18-6D31-E862-BFBEA8AE449F}"/>
          </ac:spMkLst>
        </pc:spChg>
        <pc:spChg chg="add mod">
          <ac:chgData name="Mohamed Amsg" userId="eb5413732a43341a" providerId="LiveId" clId="{0C511BBF-6197-47AB-880E-EF28E8FD84FB}" dt="2025-01-14T13:48:04.382" v="960" actId="1076"/>
          <ac:spMkLst>
            <pc:docMk/>
            <pc:sldMk cId="2007801259" sldId="300"/>
            <ac:spMk id="31" creationId="{C718F4CB-5BF1-7444-BA9D-48D621DACFB9}"/>
          </ac:spMkLst>
        </pc:spChg>
        <pc:spChg chg="add mod">
          <ac:chgData name="Mohamed Amsg" userId="eb5413732a43341a" providerId="LiveId" clId="{0C511BBF-6197-47AB-880E-EF28E8FD84FB}" dt="2025-01-14T14:01:05.749" v="3702" actId="207"/>
          <ac:spMkLst>
            <pc:docMk/>
            <pc:sldMk cId="2007801259" sldId="300"/>
            <ac:spMk id="32" creationId="{FE4BFE3D-927E-5352-BE00-7C7F69B373ED}"/>
          </ac:spMkLst>
        </pc:spChg>
        <pc:spChg chg="add mod">
          <ac:chgData name="Mohamed Amsg" userId="eb5413732a43341a" providerId="LiveId" clId="{0C511BBF-6197-47AB-880E-EF28E8FD84FB}" dt="2025-01-14T13:48:33.428" v="965" actId="1076"/>
          <ac:spMkLst>
            <pc:docMk/>
            <pc:sldMk cId="2007801259" sldId="300"/>
            <ac:spMk id="33" creationId="{FBEA2F4E-D7DE-5EF5-8723-EA8BD09250C4}"/>
          </ac:spMkLst>
        </pc:spChg>
        <pc:spChg chg="add mod">
          <ac:chgData name="Mohamed Amsg" userId="eb5413732a43341a" providerId="LiveId" clId="{0C511BBF-6197-47AB-880E-EF28E8FD84FB}" dt="2025-01-14T13:48:48.743" v="967" actId="20577"/>
          <ac:spMkLst>
            <pc:docMk/>
            <pc:sldMk cId="2007801259" sldId="300"/>
            <ac:spMk id="34" creationId="{99D76512-04DD-038B-354E-30BB762EE731}"/>
          </ac:spMkLst>
        </pc:spChg>
        <pc:spChg chg="add mod">
          <ac:chgData name="Mohamed Amsg" userId="eb5413732a43341a" providerId="LiveId" clId="{0C511BBF-6197-47AB-880E-EF28E8FD84FB}" dt="2025-01-14T13:48:33.428" v="965" actId="1076"/>
          <ac:spMkLst>
            <pc:docMk/>
            <pc:sldMk cId="2007801259" sldId="300"/>
            <ac:spMk id="35" creationId="{2AEEEDEA-8628-1CB9-B723-CBF72C4E6267}"/>
          </ac:spMkLst>
        </pc:spChg>
        <pc:spChg chg="add mod">
          <ac:chgData name="Mohamed Amsg" userId="eb5413732a43341a" providerId="LiveId" clId="{0C511BBF-6197-47AB-880E-EF28E8FD84FB}" dt="2025-01-14T13:48:59.393" v="972" actId="20577"/>
          <ac:spMkLst>
            <pc:docMk/>
            <pc:sldMk cId="2007801259" sldId="300"/>
            <ac:spMk id="36" creationId="{37987EEF-BFDD-D823-5728-0ED3932AF1CE}"/>
          </ac:spMkLst>
        </pc:spChg>
        <pc:spChg chg="add mod">
          <ac:chgData name="Mohamed Amsg" userId="eb5413732a43341a" providerId="LiveId" clId="{0C511BBF-6197-47AB-880E-EF28E8FD84FB}" dt="2025-01-14T13:49:07.829" v="977"/>
          <ac:spMkLst>
            <pc:docMk/>
            <pc:sldMk cId="2007801259" sldId="300"/>
            <ac:spMk id="37" creationId="{441C7365-D7DA-337B-80CA-9A6EC613E19C}"/>
          </ac:spMkLst>
        </pc:spChg>
        <pc:spChg chg="add mod">
          <ac:chgData name="Mohamed Amsg" userId="eb5413732a43341a" providerId="LiveId" clId="{0C511BBF-6197-47AB-880E-EF28E8FD84FB}" dt="2025-01-14T13:49:20.406" v="984"/>
          <ac:spMkLst>
            <pc:docMk/>
            <pc:sldMk cId="2007801259" sldId="300"/>
            <ac:spMk id="38" creationId="{3B8A6B3F-CF46-555B-6F75-BB27D68F64B3}"/>
          </ac:spMkLst>
        </pc:spChg>
        <pc:spChg chg="add del mod">
          <ac:chgData name="Mohamed Amsg" userId="eb5413732a43341a" providerId="LiveId" clId="{0C511BBF-6197-47AB-880E-EF28E8FD84FB}" dt="2025-01-14T14:36:47.144" v="3865" actId="478"/>
          <ac:spMkLst>
            <pc:docMk/>
            <pc:sldMk cId="2007801259" sldId="300"/>
            <ac:spMk id="41" creationId="{EA8A6C83-A1C4-F4C5-115D-BF5C23F641F0}"/>
          </ac:spMkLst>
        </pc:spChg>
        <pc:spChg chg="add del mod">
          <ac:chgData name="Mohamed Amsg" userId="eb5413732a43341a" providerId="LiveId" clId="{0C511BBF-6197-47AB-880E-EF28E8FD84FB}" dt="2025-01-14T14:36:47.144" v="3865" actId="478"/>
          <ac:spMkLst>
            <pc:docMk/>
            <pc:sldMk cId="2007801259" sldId="300"/>
            <ac:spMk id="42" creationId="{493E8A50-B9CD-913C-130A-1062D9BF120B}"/>
          </ac:spMkLst>
        </pc:spChg>
        <pc:spChg chg="add del mod">
          <ac:chgData name="Mohamed Amsg" userId="eb5413732a43341a" providerId="LiveId" clId="{0C511BBF-6197-47AB-880E-EF28E8FD84FB}" dt="2025-01-14T14:36:47.144" v="3865" actId="478"/>
          <ac:spMkLst>
            <pc:docMk/>
            <pc:sldMk cId="2007801259" sldId="300"/>
            <ac:spMk id="43" creationId="{C0443FA9-F988-166D-FD87-231402236759}"/>
          </ac:spMkLst>
        </pc:spChg>
        <pc:spChg chg="mod">
          <ac:chgData name="Mohamed Amsg" userId="eb5413732a43341a" providerId="LiveId" clId="{0C511BBF-6197-47AB-880E-EF28E8FD84FB}" dt="2025-01-14T14:22:24.672" v="3809"/>
          <ac:spMkLst>
            <pc:docMk/>
            <pc:sldMk cId="2007801259" sldId="300"/>
            <ac:spMk id="45" creationId="{D4984033-7E6F-343B-3B59-83C6894DFA53}"/>
          </ac:spMkLst>
        </pc:spChg>
        <pc:spChg chg="mod">
          <ac:chgData name="Mohamed Amsg" userId="eb5413732a43341a" providerId="LiveId" clId="{0C511BBF-6197-47AB-880E-EF28E8FD84FB}" dt="2025-01-14T14:22:24.672" v="3809"/>
          <ac:spMkLst>
            <pc:docMk/>
            <pc:sldMk cId="2007801259" sldId="300"/>
            <ac:spMk id="46" creationId="{7C4CAAAF-8385-2FFC-1D85-F46604B72148}"/>
          </ac:spMkLst>
        </pc:spChg>
        <pc:spChg chg="mod">
          <ac:chgData name="Mohamed Amsg" userId="eb5413732a43341a" providerId="LiveId" clId="{0C511BBF-6197-47AB-880E-EF28E8FD84FB}" dt="2025-01-14T14:22:24.672" v="3809"/>
          <ac:spMkLst>
            <pc:docMk/>
            <pc:sldMk cId="2007801259" sldId="300"/>
            <ac:spMk id="47" creationId="{F8A38E7D-4B71-75C8-2BDC-122690023E04}"/>
          </ac:spMkLst>
        </pc:spChg>
        <pc:spChg chg="mod">
          <ac:chgData name="Mohamed Amsg" userId="eb5413732a43341a" providerId="LiveId" clId="{0C511BBF-6197-47AB-880E-EF28E8FD84FB}" dt="2025-01-14T14:22:24.672" v="3809"/>
          <ac:spMkLst>
            <pc:docMk/>
            <pc:sldMk cId="2007801259" sldId="300"/>
            <ac:spMk id="48" creationId="{AC1FCCE6-EE4D-9596-8C2A-0D4E0F7BA82B}"/>
          </ac:spMkLst>
        </pc:spChg>
        <pc:spChg chg="mod">
          <ac:chgData name="Mohamed Amsg" userId="eb5413732a43341a" providerId="LiveId" clId="{0C511BBF-6197-47AB-880E-EF28E8FD84FB}" dt="2025-01-14T14:22:24.672" v="3809"/>
          <ac:spMkLst>
            <pc:docMk/>
            <pc:sldMk cId="2007801259" sldId="300"/>
            <ac:spMk id="49" creationId="{B1C2BE73-BD38-37B0-B823-638E9FF4223F}"/>
          </ac:spMkLst>
        </pc:spChg>
        <pc:spChg chg="add mod">
          <ac:chgData name="Mohamed Amsg" userId="eb5413732a43341a" providerId="LiveId" clId="{0C511BBF-6197-47AB-880E-EF28E8FD84FB}" dt="2025-01-14T14:22:52.636" v="3812"/>
          <ac:spMkLst>
            <pc:docMk/>
            <pc:sldMk cId="2007801259" sldId="300"/>
            <ac:spMk id="50" creationId="{9BF00381-EA38-57FB-A9E1-7BED8502C3D4}"/>
          </ac:spMkLst>
        </pc:spChg>
        <pc:spChg chg="add mod">
          <ac:chgData name="Mohamed Amsg" userId="eb5413732a43341a" providerId="LiveId" clId="{0C511BBF-6197-47AB-880E-EF28E8FD84FB}" dt="2025-01-14T14:22:52.636" v="3812"/>
          <ac:spMkLst>
            <pc:docMk/>
            <pc:sldMk cId="2007801259" sldId="300"/>
            <ac:spMk id="51" creationId="{4AF6B341-7757-EBD9-1CE3-7B423089F282}"/>
          </ac:spMkLst>
        </pc:spChg>
        <pc:spChg chg="add mod">
          <ac:chgData name="Mohamed Amsg" userId="eb5413732a43341a" providerId="LiveId" clId="{0C511BBF-6197-47AB-880E-EF28E8FD84FB}" dt="2025-01-14T14:22:52.636" v="3812"/>
          <ac:spMkLst>
            <pc:docMk/>
            <pc:sldMk cId="2007801259" sldId="300"/>
            <ac:spMk id="52" creationId="{67AC646F-3026-8680-F5DA-6240F105271B}"/>
          </ac:spMkLst>
        </pc:spChg>
        <pc:spChg chg="mod">
          <ac:chgData name="Mohamed Amsg" userId="eb5413732a43341a" providerId="LiveId" clId="{0C511BBF-6197-47AB-880E-EF28E8FD84FB}" dt="2025-01-14T14:22:52.636" v="3812"/>
          <ac:spMkLst>
            <pc:docMk/>
            <pc:sldMk cId="2007801259" sldId="300"/>
            <ac:spMk id="54" creationId="{945EA14B-77F1-62AC-F775-3EA7B1B66C10}"/>
          </ac:spMkLst>
        </pc:spChg>
        <pc:spChg chg="mod">
          <ac:chgData name="Mohamed Amsg" userId="eb5413732a43341a" providerId="LiveId" clId="{0C511BBF-6197-47AB-880E-EF28E8FD84FB}" dt="2025-01-14T14:22:52.636" v="3812"/>
          <ac:spMkLst>
            <pc:docMk/>
            <pc:sldMk cId="2007801259" sldId="300"/>
            <ac:spMk id="55" creationId="{6FD8E501-F940-AE29-2CB9-D8417F9A20DC}"/>
          </ac:spMkLst>
        </pc:spChg>
        <pc:spChg chg="mod">
          <ac:chgData name="Mohamed Amsg" userId="eb5413732a43341a" providerId="LiveId" clId="{0C511BBF-6197-47AB-880E-EF28E8FD84FB}" dt="2025-01-14T14:22:52.636" v="3812"/>
          <ac:spMkLst>
            <pc:docMk/>
            <pc:sldMk cId="2007801259" sldId="300"/>
            <ac:spMk id="56" creationId="{D6767B83-5AA4-FA93-5917-CF2167E4D715}"/>
          </ac:spMkLst>
        </pc:spChg>
        <pc:spChg chg="mod">
          <ac:chgData name="Mohamed Amsg" userId="eb5413732a43341a" providerId="LiveId" clId="{0C511BBF-6197-47AB-880E-EF28E8FD84FB}" dt="2025-01-14T14:22:52.636" v="3812"/>
          <ac:spMkLst>
            <pc:docMk/>
            <pc:sldMk cId="2007801259" sldId="300"/>
            <ac:spMk id="57" creationId="{1A06EA9C-2D6A-8FE5-CCDB-4FEC790C4813}"/>
          </ac:spMkLst>
        </pc:spChg>
        <pc:spChg chg="mod">
          <ac:chgData name="Mohamed Amsg" userId="eb5413732a43341a" providerId="LiveId" clId="{0C511BBF-6197-47AB-880E-EF28E8FD84FB}" dt="2025-01-14T14:22:52.636" v="3812"/>
          <ac:spMkLst>
            <pc:docMk/>
            <pc:sldMk cId="2007801259" sldId="300"/>
            <ac:spMk id="58" creationId="{CB89C89F-8128-F761-D963-D603603FCDAD}"/>
          </ac:spMkLst>
        </pc:spChg>
        <pc:spChg chg="add mod">
          <ac:chgData name="Mohamed Amsg" userId="eb5413732a43341a" providerId="LiveId" clId="{0C511BBF-6197-47AB-880E-EF28E8FD84FB}" dt="2025-01-14T14:23:03.817" v="3814" actId="1076"/>
          <ac:spMkLst>
            <pc:docMk/>
            <pc:sldMk cId="2007801259" sldId="300"/>
            <ac:spMk id="59" creationId="{1FC1DE06-D224-3E85-0E33-C9974AF4C75C}"/>
          </ac:spMkLst>
        </pc:spChg>
        <pc:spChg chg="mod">
          <ac:chgData name="Mohamed Amsg" userId="eb5413732a43341a" providerId="LiveId" clId="{0C511BBF-6197-47AB-880E-EF28E8FD84FB}" dt="2025-01-14T14:36:55.263" v="3867" actId="1076"/>
          <ac:spMkLst>
            <pc:docMk/>
            <pc:sldMk cId="2007801259" sldId="300"/>
            <ac:spMk id="60" creationId="{01CB3082-B585-5A47-B58A-6A98A89DBD4A}"/>
          </ac:spMkLst>
        </pc:spChg>
        <pc:spChg chg="mod">
          <ac:chgData name="Mohamed Amsg" userId="eb5413732a43341a" providerId="LiveId" clId="{0C511BBF-6197-47AB-880E-EF28E8FD84FB}" dt="2025-01-14T14:36:55.263" v="3867" actId="1076"/>
          <ac:spMkLst>
            <pc:docMk/>
            <pc:sldMk cId="2007801259" sldId="300"/>
            <ac:spMk id="61" creationId="{395FC5BC-5891-EBE4-23B3-86C680BD833E}"/>
          </ac:spMkLst>
        </pc:spChg>
        <pc:spChg chg="mod">
          <ac:chgData name="Mohamed Amsg" userId="eb5413732a43341a" providerId="LiveId" clId="{0C511BBF-6197-47AB-880E-EF28E8FD84FB}" dt="2025-01-14T14:36:55.263" v="3867" actId="1076"/>
          <ac:spMkLst>
            <pc:docMk/>
            <pc:sldMk cId="2007801259" sldId="300"/>
            <ac:spMk id="62" creationId="{4C7CCA79-4AEC-B1D1-9FF5-9F10B15DF0EA}"/>
          </ac:spMkLst>
        </pc:spChg>
        <pc:spChg chg="mod">
          <ac:chgData name="Mohamed Amsg" userId="eb5413732a43341a" providerId="LiveId" clId="{0C511BBF-6197-47AB-880E-EF28E8FD84FB}" dt="2025-01-14T14:36:48.289" v="3866"/>
          <ac:spMkLst>
            <pc:docMk/>
            <pc:sldMk cId="2007801259" sldId="300"/>
            <ac:spMk id="65" creationId="{9050D9D6-EA4E-ED60-954E-F0E588DE9C38}"/>
          </ac:spMkLst>
        </pc:spChg>
        <pc:spChg chg="mod">
          <ac:chgData name="Mohamed Amsg" userId="eb5413732a43341a" providerId="LiveId" clId="{0C511BBF-6197-47AB-880E-EF28E8FD84FB}" dt="2025-01-14T14:36:48.289" v="3866"/>
          <ac:spMkLst>
            <pc:docMk/>
            <pc:sldMk cId="2007801259" sldId="300"/>
            <ac:spMk id="66" creationId="{35809339-B7CF-76F7-816E-8AA3A81DA686}"/>
          </ac:spMkLst>
        </pc:spChg>
        <pc:spChg chg="mod">
          <ac:chgData name="Mohamed Amsg" userId="eb5413732a43341a" providerId="LiveId" clId="{0C511BBF-6197-47AB-880E-EF28E8FD84FB}" dt="2025-01-14T14:36:48.289" v="3866"/>
          <ac:spMkLst>
            <pc:docMk/>
            <pc:sldMk cId="2007801259" sldId="300"/>
            <ac:spMk id="67" creationId="{364D845C-416D-0F8C-97D2-67D48E525F1F}"/>
          </ac:spMkLst>
        </pc:spChg>
        <pc:spChg chg="mod">
          <ac:chgData name="Mohamed Amsg" userId="eb5413732a43341a" providerId="LiveId" clId="{0C511BBF-6197-47AB-880E-EF28E8FD84FB}" dt="2025-01-14T14:36:55.263" v="3867" actId="1076"/>
          <ac:spMkLst>
            <pc:docMk/>
            <pc:sldMk cId="2007801259" sldId="300"/>
            <ac:spMk id="69" creationId="{A3D88590-D79B-0006-32B9-828FCE967B34}"/>
          </ac:spMkLst>
        </pc:spChg>
        <pc:spChg chg="mod">
          <ac:chgData name="Mohamed Amsg" userId="eb5413732a43341a" providerId="LiveId" clId="{0C511BBF-6197-47AB-880E-EF28E8FD84FB}" dt="2025-01-14T14:36:48.289" v="3866"/>
          <ac:spMkLst>
            <pc:docMk/>
            <pc:sldMk cId="2007801259" sldId="300"/>
            <ac:spMk id="72" creationId="{3C319786-2D94-B4C6-D537-A75799366283}"/>
          </ac:spMkLst>
        </pc:spChg>
        <pc:spChg chg="mod">
          <ac:chgData name="Mohamed Amsg" userId="eb5413732a43341a" providerId="LiveId" clId="{0C511BBF-6197-47AB-880E-EF28E8FD84FB}" dt="2025-01-14T14:36:48.289" v="3866"/>
          <ac:spMkLst>
            <pc:docMk/>
            <pc:sldMk cId="2007801259" sldId="300"/>
            <ac:spMk id="73" creationId="{24E3F98E-E331-6003-4BCA-A4D0FCB012C3}"/>
          </ac:spMkLst>
        </pc:spChg>
        <pc:spChg chg="mod">
          <ac:chgData name="Mohamed Amsg" userId="eb5413732a43341a" providerId="LiveId" clId="{0C511BBF-6197-47AB-880E-EF28E8FD84FB}" dt="2025-01-14T14:36:55.263" v="3867" actId="1076"/>
          <ac:spMkLst>
            <pc:docMk/>
            <pc:sldMk cId="2007801259" sldId="300"/>
            <ac:spMk id="75" creationId="{27BC0C28-C07F-142F-ED8D-B56F64FE5E54}"/>
          </ac:spMkLst>
        </pc:spChg>
        <pc:spChg chg="mod">
          <ac:chgData name="Mohamed Amsg" userId="eb5413732a43341a" providerId="LiveId" clId="{0C511BBF-6197-47AB-880E-EF28E8FD84FB}" dt="2025-01-14T14:36:48.289" v="3866"/>
          <ac:spMkLst>
            <pc:docMk/>
            <pc:sldMk cId="2007801259" sldId="300"/>
            <ac:spMk id="77" creationId="{C6FC402D-7AD1-0553-B61A-1ED5F112D5C9}"/>
          </ac:spMkLst>
        </pc:spChg>
        <pc:spChg chg="mod">
          <ac:chgData name="Mohamed Amsg" userId="eb5413732a43341a" providerId="LiveId" clId="{0C511BBF-6197-47AB-880E-EF28E8FD84FB}" dt="2025-01-14T14:36:48.289" v="3866"/>
          <ac:spMkLst>
            <pc:docMk/>
            <pc:sldMk cId="2007801259" sldId="300"/>
            <ac:spMk id="78" creationId="{7CEA6D57-FB05-46A0-C03C-88C2525FA265}"/>
          </ac:spMkLst>
        </pc:spChg>
        <pc:spChg chg="mod">
          <ac:chgData name="Mohamed Amsg" userId="eb5413732a43341a" providerId="LiveId" clId="{0C511BBF-6197-47AB-880E-EF28E8FD84FB}" dt="2025-01-14T14:36:48.289" v="3866"/>
          <ac:spMkLst>
            <pc:docMk/>
            <pc:sldMk cId="2007801259" sldId="300"/>
            <ac:spMk id="79" creationId="{2320AFB1-2D8E-05F2-1E9B-0D5F67C4923A}"/>
          </ac:spMkLst>
        </pc:spChg>
        <pc:spChg chg="add del mod">
          <ac:chgData name="Mohamed Amsg" userId="eb5413732a43341a" providerId="LiveId" clId="{0C511BBF-6197-47AB-880E-EF28E8FD84FB}" dt="2025-01-14T14:45:43.124" v="3940" actId="478"/>
          <ac:spMkLst>
            <pc:docMk/>
            <pc:sldMk cId="2007801259" sldId="300"/>
            <ac:spMk id="80" creationId="{837AA69F-D432-442B-5DB2-3EAD67DC8308}"/>
          </ac:spMkLst>
        </pc:spChg>
        <pc:spChg chg="mod">
          <ac:chgData name="Mohamed Amsg" userId="eb5413732a43341a" providerId="LiveId" clId="{0C511BBF-6197-47AB-880E-EF28E8FD84FB}" dt="2025-01-14T14:36:48.289" v="3866"/>
          <ac:spMkLst>
            <pc:docMk/>
            <pc:sldMk cId="2007801259" sldId="300"/>
            <ac:spMk id="82" creationId="{F2D85553-1463-3349-09C2-17D5D242ADCE}"/>
          </ac:spMkLst>
        </pc:spChg>
        <pc:spChg chg="add mod">
          <ac:chgData name="Mohamed Amsg" userId="eb5413732a43341a" providerId="LiveId" clId="{0C511BBF-6197-47AB-880E-EF28E8FD84FB}" dt="2025-01-14T14:45:49.101" v="3942" actId="1076"/>
          <ac:spMkLst>
            <pc:docMk/>
            <pc:sldMk cId="2007801259" sldId="300"/>
            <ac:spMk id="86" creationId="{C3D14BF3-7DA0-74AE-F9CF-E5F60BAA7222}"/>
          </ac:spMkLst>
        </pc:spChg>
        <pc:spChg chg="add mod">
          <ac:chgData name="Mohamed Amsg" userId="eb5413732a43341a" providerId="LiveId" clId="{0C511BBF-6197-47AB-880E-EF28E8FD84FB}" dt="2025-01-14T14:45:49.101" v="3942" actId="1076"/>
          <ac:spMkLst>
            <pc:docMk/>
            <pc:sldMk cId="2007801259" sldId="300"/>
            <ac:spMk id="87" creationId="{B8B88A33-88C4-B63E-2C15-CD27C75D4567}"/>
          </ac:spMkLst>
        </pc:spChg>
        <pc:grpChg chg="add del mod">
          <ac:chgData name="Mohamed Amsg" userId="eb5413732a43341a" providerId="LiveId" clId="{0C511BBF-6197-47AB-880E-EF28E8FD84FB}" dt="2025-01-14T14:36:47.144" v="3865" actId="478"/>
          <ac:grpSpMkLst>
            <pc:docMk/>
            <pc:sldMk cId="2007801259" sldId="300"/>
            <ac:grpSpMk id="44" creationId="{69E3FE15-50B9-1AF8-3F94-ABDD2FEBF8F1}"/>
          </ac:grpSpMkLst>
        </pc:grpChg>
        <pc:grpChg chg="add mod">
          <ac:chgData name="Mohamed Amsg" userId="eb5413732a43341a" providerId="LiveId" clId="{0C511BBF-6197-47AB-880E-EF28E8FD84FB}" dt="2025-01-14T14:22:52.636" v="3812"/>
          <ac:grpSpMkLst>
            <pc:docMk/>
            <pc:sldMk cId="2007801259" sldId="300"/>
            <ac:grpSpMk id="53" creationId="{2C2719F9-263B-CC15-02F4-5743ABE627D6}"/>
          </ac:grpSpMkLst>
        </pc:grpChg>
        <pc:grpChg chg="mod">
          <ac:chgData name="Mohamed Amsg" userId="eb5413732a43341a" providerId="LiveId" clId="{0C511BBF-6197-47AB-880E-EF28E8FD84FB}" dt="2025-01-14T14:36:55.263" v="3867" actId="1076"/>
          <ac:grpSpMkLst>
            <pc:docMk/>
            <pc:sldMk cId="2007801259" sldId="300"/>
            <ac:grpSpMk id="63" creationId="{1BFF6F05-F245-2B06-5680-AC630464BD09}"/>
          </ac:grpSpMkLst>
        </pc:grpChg>
        <pc:grpChg chg="mod">
          <ac:chgData name="Mohamed Amsg" userId="eb5413732a43341a" providerId="LiveId" clId="{0C511BBF-6197-47AB-880E-EF28E8FD84FB}" dt="2025-01-14T14:36:55.263" v="3867" actId="1076"/>
          <ac:grpSpMkLst>
            <pc:docMk/>
            <pc:sldMk cId="2007801259" sldId="300"/>
            <ac:grpSpMk id="70" creationId="{37A62F66-BAE7-7616-107D-7946F7537FA2}"/>
          </ac:grpSpMkLst>
        </pc:grpChg>
        <pc:grpChg chg="mod">
          <ac:chgData name="Mohamed Amsg" userId="eb5413732a43341a" providerId="LiveId" clId="{0C511BBF-6197-47AB-880E-EF28E8FD84FB}" dt="2025-01-14T14:36:55.263" v="3867" actId="1076"/>
          <ac:grpSpMkLst>
            <pc:docMk/>
            <pc:sldMk cId="2007801259" sldId="300"/>
            <ac:grpSpMk id="76" creationId="{1267577C-FAB1-56E9-0924-F86C74D5B70C}"/>
          </ac:grpSpMkLst>
        </pc:grpChg>
        <pc:grpChg chg="del mod">
          <ac:chgData name="Mohamed Amsg" userId="eb5413732a43341a" providerId="LiveId" clId="{0C511BBF-6197-47AB-880E-EF28E8FD84FB}" dt="2025-01-14T14:45:43.124" v="3940" actId="478"/>
          <ac:grpSpMkLst>
            <pc:docMk/>
            <pc:sldMk cId="2007801259" sldId="300"/>
            <ac:grpSpMk id="81" creationId="{03134BAC-8E1A-C94E-25E2-78E1C9F9195D}"/>
          </ac:grpSpMkLst>
        </pc:grpChg>
        <pc:picChg chg="del mod">
          <ac:chgData name="Mohamed Amsg" userId="eb5413732a43341a" providerId="LiveId" clId="{0C511BBF-6197-47AB-880E-EF28E8FD84FB}" dt="2025-01-14T13:30:44.298" v="826" actId="478"/>
          <ac:picMkLst>
            <pc:docMk/>
            <pc:sldMk cId="2007801259" sldId="300"/>
            <ac:picMk id="4" creationId="{11483B73-0815-10EC-87A6-CB90185A805A}"/>
          </ac:picMkLst>
        </pc:picChg>
        <pc:picChg chg="add del mod">
          <ac:chgData name="Mohamed Amsg" userId="eb5413732a43341a" providerId="LiveId" clId="{0C511BBF-6197-47AB-880E-EF28E8FD84FB}" dt="2025-01-14T13:46:30.124" v="945" actId="478"/>
          <ac:picMkLst>
            <pc:docMk/>
            <pc:sldMk cId="2007801259" sldId="300"/>
            <ac:picMk id="30" creationId="{82751D32-ABED-A54F-8503-63ABE8C56BF5}"/>
          </ac:picMkLst>
        </pc:picChg>
        <pc:picChg chg="add mod ord">
          <ac:chgData name="Mohamed Amsg" userId="eb5413732a43341a" providerId="LiveId" clId="{0C511BBF-6197-47AB-880E-EF28E8FD84FB}" dt="2025-01-14T13:50:33.671" v="999" actId="167"/>
          <ac:picMkLst>
            <pc:docMk/>
            <pc:sldMk cId="2007801259" sldId="300"/>
            <ac:picMk id="40" creationId="{376D979E-CBF8-5476-AE8D-D09C50AD8CE8}"/>
          </ac:picMkLst>
        </pc:picChg>
      </pc:sldChg>
      <pc:sldChg chg="new del">
        <pc:chgData name="Mohamed Amsg" userId="eb5413732a43341a" providerId="LiveId" clId="{0C511BBF-6197-47AB-880E-EF28E8FD84FB}" dt="2025-01-14T12:50:18.379" v="593" actId="47"/>
        <pc:sldMkLst>
          <pc:docMk/>
          <pc:sldMk cId="3484627479" sldId="300"/>
        </pc:sldMkLst>
      </pc:sldChg>
      <pc:sldChg chg="new del">
        <pc:chgData name="Mohamed Amsg" userId="eb5413732a43341a" providerId="LiveId" clId="{0C511BBF-6197-47AB-880E-EF28E8FD84FB}" dt="2025-01-14T12:50:45.649" v="595" actId="47"/>
        <pc:sldMkLst>
          <pc:docMk/>
          <pc:sldMk cId="4281816009" sldId="300"/>
        </pc:sldMkLst>
      </pc:sldChg>
      <pc:sldChg chg="addSp delSp modSp new mod modTransition">
        <pc:chgData name="Mohamed Amsg" userId="eb5413732a43341a" providerId="LiveId" clId="{0C511BBF-6197-47AB-880E-EF28E8FD84FB}" dt="2025-01-14T17:44:01.736" v="4169" actId="207"/>
        <pc:sldMkLst>
          <pc:docMk/>
          <pc:sldMk cId="3378795499" sldId="301"/>
        </pc:sldMkLst>
        <pc:spChg chg="del">
          <ac:chgData name="Mohamed Amsg" userId="eb5413732a43341a" providerId="LiveId" clId="{0C511BBF-6197-47AB-880E-EF28E8FD84FB}" dt="2025-01-14T14:04:49.589" v="3706" actId="478"/>
          <ac:spMkLst>
            <pc:docMk/>
            <pc:sldMk cId="3378795499" sldId="301"/>
            <ac:spMk id="2" creationId="{78766848-D672-FD4C-5123-C9E5034B8A7C}"/>
          </ac:spMkLst>
        </pc:spChg>
        <pc:spChg chg="del">
          <ac:chgData name="Mohamed Amsg" userId="eb5413732a43341a" providerId="LiveId" clId="{0C511BBF-6197-47AB-880E-EF28E8FD84FB}" dt="2025-01-14T14:04:49.589" v="3706" actId="478"/>
          <ac:spMkLst>
            <pc:docMk/>
            <pc:sldMk cId="3378795499" sldId="301"/>
            <ac:spMk id="3" creationId="{92880434-3F51-F0DB-89DA-03310617FDDE}"/>
          </ac:spMkLst>
        </pc:spChg>
        <pc:spChg chg="add del mod">
          <ac:chgData name="Mohamed Amsg" userId="eb5413732a43341a" providerId="LiveId" clId="{0C511BBF-6197-47AB-880E-EF28E8FD84FB}" dt="2025-01-14T14:09:51.113" v="3741"/>
          <ac:spMkLst>
            <pc:docMk/>
            <pc:sldMk cId="3378795499" sldId="301"/>
            <ac:spMk id="4" creationId="{54679798-BBE1-A7E6-914A-FA2DE2D70D99}"/>
          </ac:spMkLst>
        </pc:spChg>
        <pc:spChg chg="add del mod">
          <ac:chgData name="Mohamed Amsg" userId="eb5413732a43341a" providerId="LiveId" clId="{0C511BBF-6197-47AB-880E-EF28E8FD84FB}" dt="2025-01-14T14:09:51.113" v="3741"/>
          <ac:spMkLst>
            <pc:docMk/>
            <pc:sldMk cId="3378795499" sldId="301"/>
            <ac:spMk id="5" creationId="{53DA2614-16E9-17DB-EA37-440E1DD84DD2}"/>
          </ac:spMkLst>
        </pc:spChg>
        <pc:spChg chg="del mod">
          <ac:chgData name="Mohamed Amsg" userId="eb5413732a43341a" providerId="LiveId" clId="{0C511BBF-6197-47AB-880E-EF28E8FD84FB}" dt="2025-01-14T14:11:07.202" v="3752"/>
          <ac:spMkLst>
            <pc:docMk/>
            <pc:sldMk cId="3378795499" sldId="301"/>
            <ac:spMk id="6" creationId="{5E1F9C2E-989A-CFDB-BC12-8D58C597C02F}"/>
          </ac:spMkLst>
        </pc:spChg>
        <pc:spChg chg="add del mod">
          <ac:chgData name="Mohamed Amsg" userId="eb5413732a43341a" providerId="LiveId" clId="{0C511BBF-6197-47AB-880E-EF28E8FD84FB}" dt="2025-01-14T14:11:07.202" v="3752"/>
          <ac:spMkLst>
            <pc:docMk/>
            <pc:sldMk cId="3378795499" sldId="301"/>
            <ac:spMk id="7" creationId="{FB47ABED-AF6E-71A6-3AAE-C372BC114FB8}"/>
          </ac:spMkLst>
        </pc:spChg>
        <pc:spChg chg="mod">
          <ac:chgData name="Mohamed Amsg" userId="eb5413732a43341a" providerId="LiveId" clId="{0C511BBF-6197-47AB-880E-EF28E8FD84FB}" dt="2025-01-14T14:34:20.313" v="3847" actId="1076"/>
          <ac:spMkLst>
            <pc:docMk/>
            <pc:sldMk cId="3378795499" sldId="301"/>
            <ac:spMk id="8" creationId="{926B207B-664B-3F1D-1703-169BC67E21C9}"/>
          </ac:spMkLst>
        </pc:spChg>
        <pc:spChg chg="add mod">
          <ac:chgData name="Mohamed Amsg" userId="eb5413732a43341a" providerId="LiveId" clId="{0C511BBF-6197-47AB-880E-EF28E8FD84FB}" dt="2025-01-14T14:12:13.213" v="3759" actId="1076"/>
          <ac:spMkLst>
            <pc:docMk/>
            <pc:sldMk cId="3378795499" sldId="301"/>
            <ac:spMk id="10" creationId="{A3F7DEBE-98EF-89A3-5479-90A46265915F}"/>
          </ac:spMkLst>
        </pc:spChg>
        <pc:spChg chg="add del">
          <ac:chgData name="Mohamed Amsg" userId="eb5413732a43341a" providerId="LiveId" clId="{0C511BBF-6197-47AB-880E-EF28E8FD84FB}" dt="2025-01-14T14:13:54.758" v="3764" actId="11529"/>
          <ac:spMkLst>
            <pc:docMk/>
            <pc:sldMk cId="3378795499" sldId="301"/>
            <ac:spMk id="13" creationId="{CBAE30ED-68D5-7D05-9D37-1A25EB77B0D5}"/>
          </ac:spMkLst>
        </pc:spChg>
        <pc:spChg chg="add del">
          <ac:chgData name="Mohamed Amsg" userId="eb5413732a43341a" providerId="LiveId" clId="{0C511BBF-6197-47AB-880E-EF28E8FD84FB}" dt="2025-01-14T14:14:11.191" v="3766" actId="11529"/>
          <ac:spMkLst>
            <pc:docMk/>
            <pc:sldMk cId="3378795499" sldId="301"/>
            <ac:spMk id="14" creationId="{251AA527-C5B7-66A2-3F1B-C24AB6F263EB}"/>
          </ac:spMkLst>
        </pc:spChg>
        <pc:spChg chg="add del">
          <ac:chgData name="Mohamed Amsg" userId="eb5413732a43341a" providerId="LiveId" clId="{0C511BBF-6197-47AB-880E-EF28E8FD84FB}" dt="2025-01-14T14:14:32.065" v="3768" actId="11529"/>
          <ac:spMkLst>
            <pc:docMk/>
            <pc:sldMk cId="3378795499" sldId="301"/>
            <ac:spMk id="15" creationId="{0910DBB6-E07A-214E-0DF7-9E6ECADE5C81}"/>
          </ac:spMkLst>
        </pc:spChg>
        <pc:spChg chg="add del">
          <ac:chgData name="Mohamed Amsg" userId="eb5413732a43341a" providerId="LiveId" clId="{0C511BBF-6197-47AB-880E-EF28E8FD84FB}" dt="2025-01-14T14:15:06.670" v="3770" actId="11529"/>
          <ac:spMkLst>
            <pc:docMk/>
            <pc:sldMk cId="3378795499" sldId="301"/>
            <ac:spMk id="16" creationId="{5FB75FBC-1CA8-76CE-CB3C-425C3B236B51}"/>
          </ac:spMkLst>
        </pc:spChg>
        <pc:spChg chg="add del">
          <ac:chgData name="Mohamed Amsg" userId="eb5413732a43341a" providerId="LiveId" clId="{0C511BBF-6197-47AB-880E-EF28E8FD84FB}" dt="2025-01-14T14:15:26.533" v="3772" actId="11529"/>
          <ac:spMkLst>
            <pc:docMk/>
            <pc:sldMk cId="3378795499" sldId="301"/>
            <ac:spMk id="17" creationId="{2ECFF8AD-F4E0-0DB5-2496-6CFCB780ACB7}"/>
          </ac:spMkLst>
        </pc:spChg>
        <pc:spChg chg="add del">
          <ac:chgData name="Mohamed Amsg" userId="eb5413732a43341a" providerId="LiveId" clId="{0C511BBF-6197-47AB-880E-EF28E8FD84FB}" dt="2025-01-14T14:15:51.602" v="3774" actId="11529"/>
          <ac:spMkLst>
            <pc:docMk/>
            <pc:sldMk cId="3378795499" sldId="301"/>
            <ac:spMk id="18" creationId="{BB5E1C42-7372-0B10-B8F1-463E418A20CA}"/>
          </ac:spMkLst>
        </pc:spChg>
        <pc:spChg chg="add mod">
          <ac:chgData name="Mohamed Amsg" userId="eb5413732a43341a" providerId="LiveId" clId="{0C511BBF-6197-47AB-880E-EF28E8FD84FB}" dt="2025-01-14T14:36:28.083" v="3863" actId="1076"/>
          <ac:spMkLst>
            <pc:docMk/>
            <pc:sldMk cId="3378795499" sldId="301"/>
            <ac:spMk id="19" creationId="{DA27254C-2296-4E50-F555-AAC4FD96DEE2}"/>
          </ac:spMkLst>
        </pc:spChg>
        <pc:spChg chg="mod">
          <ac:chgData name="Mohamed Amsg" userId="eb5413732a43341a" providerId="LiveId" clId="{0C511BBF-6197-47AB-880E-EF28E8FD84FB}" dt="2025-01-14T14:21:30.907" v="3803" actId="207"/>
          <ac:spMkLst>
            <pc:docMk/>
            <pc:sldMk cId="3378795499" sldId="301"/>
            <ac:spMk id="21" creationId="{4EA8B627-F3E4-59BE-8C40-289D4CF5944B}"/>
          </ac:spMkLst>
        </pc:spChg>
        <pc:spChg chg="mod">
          <ac:chgData name="Mohamed Amsg" userId="eb5413732a43341a" providerId="LiveId" clId="{0C511BBF-6197-47AB-880E-EF28E8FD84FB}" dt="2025-01-14T14:21:30.907" v="3803" actId="207"/>
          <ac:spMkLst>
            <pc:docMk/>
            <pc:sldMk cId="3378795499" sldId="301"/>
            <ac:spMk id="22" creationId="{5FAB9749-F7AA-1B66-FEE4-8FA30D45A2D6}"/>
          </ac:spMkLst>
        </pc:spChg>
        <pc:spChg chg="mod">
          <ac:chgData name="Mohamed Amsg" userId="eb5413732a43341a" providerId="LiveId" clId="{0C511BBF-6197-47AB-880E-EF28E8FD84FB}" dt="2025-01-14T14:21:30.907" v="3803" actId="207"/>
          <ac:spMkLst>
            <pc:docMk/>
            <pc:sldMk cId="3378795499" sldId="301"/>
            <ac:spMk id="23" creationId="{949B9770-4921-65C8-9E66-A6A8738B6A68}"/>
          </ac:spMkLst>
        </pc:spChg>
        <pc:spChg chg="mod">
          <ac:chgData name="Mohamed Amsg" userId="eb5413732a43341a" providerId="LiveId" clId="{0C511BBF-6197-47AB-880E-EF28E8FD84FB}" dt="2025-01-14T14:21:30.907" v="3803" actId="207"/>
          <ac:spMkLst>
            <pc:docMk/>
            <pc:sldMk cId="3378795499" sldId="301"/>
            <ac:spMk id="24" creationId="{DBC2F884-9BC3-FC77-0466-2E4702486A7A}"/>
          </ac:spMkLst>
        </pc:spChg>
        <pc:spChg chg="mod">
          <ac:chgData name="Mohamed Amsg" userId="eb5413732a43341a" providerId="LiveId" clId="{0C511BBF-6197-47AB-880E-EF28E8FD84FB}" dt="2025-01-14T14:21:30.907" v="3803" actId="207"/>
          <ac:spMkLst>
            <pc:docMk/>
            <pc:sldMk cId="3378795499" sldId="301"/>
            <ac:spMk id="25" creationId="{9B434ECA-BA70-E70C-7E39-4CB0EB6797E3}"/>
          </ac:spMkLst>
        </pc:spChg>
        <pc:spChg chg="add mod ord">
          <ac:chgData name="Mohamed Amsg" userId="eb5413732a43341a" providerId="LiveId" clId="{0C511BBF-6197-47AB-880E-EF28E8FD84FB}" dt="2025-01-14T14:36:35.671" v="3864" actId="1076"/>
          <ac:spMkLst>
            <pc:docMk/>
            <pc:sldMk cId="3378795499" sldId="301"/>
            <ac:spMk id="26" creationId="{D051DBAC-45BD-B8E3-3CB3-8869F12567B7}"/>
          </ac:spMkLst>
        </pc:spChg>
        <pc:spChg chg="mod">
          <ac:chgData name="Mohamed Amsg" userId="eb5413732a43341a" providerId="LiveId" clId="{0C511BBF-6197-47AB-880E-EF28E8FD84FB}" dt="2025-01-14T14:25:48.689" v="3823" actId="207"/>
          <ac:spMkLst>
            <pc:docMk/>
            <pc:sldMk cId="3378795499" sldId="301"/>
            <ac:spMk id="28" creationId="{CF44D036-B0F0-DB6B-A392-29F35F23C20C}"/>
          </ac:spMkLst>
        </pc:spChg>
        <pc:spChg chg="mod">
          <ac:chgData name="Mohamed Amsg" userId="eb5413732a43341a" providerId="LiveId" clId="{0C511BBF-6197-47AB-880E-EF28E8FD84FB}" dt="2025-01-14T14:25:48.689" v="3823" actId="207"/>
          <ac:spMkLst>
            <pc:docMk/>
            <pc:sldMk cId="3378795499" sldId="301"/>
            <ac:spMk id="29" creationId="{30744C0A-8873-32EF-12BC-959E93CD2803}"/>
          </ac:spMkLst>
        </pc:spChg>
        <pc:spChg chg="mod">
          <ac:chgData name="Mohamed Amsg" userId="eb5413732a43341a" providerId="LiveId" clId="{0C511BBF-6197-47AB-880E-EF28E8FD84FB}" dt="2025-01-14T14:25:48.689" v="3823" actId="207"/>
          <ac:spMkLst>
            <pc:docMk/>
            <pc:sldMk cId="3378795499" sldId="301"/>
            <ac:spMk id="30" creationId="{9C29FD50-008C-21F8-4DD8-DE2163355247}"/>
          </ac:spMkLst>
        </pc:spChg>
        <pc:spChg chg="mod">
          <ac:chgData name="Mohamed Amsg" userId="eb5413732a43341a" providerId="LiveId" clId="{0C511BBF-6197-47AB-880E-EF28E8FD84FB}" dt="2025-01-14T14:25:48.689" v="3823" actId="207"/>
          <ac:spMkLst>
            <pc:docMk/>
            <pc:sldMk cId="3378795499" sldId="301"/>
            <ac:spMk id="31" creationId="{EFBC174A-F6C7-4F4E-4046-16A3D3D70B53}"/>
          </ac:spMkLst>
        </pc:spChg>
        <pc:spChg chg="add mod ord">
          <ac:chgData name="Mohamed Amsg" userId="eb5413732a43341a" providerId="LiveId" clId="{0C511BBF-6197-47AB-880E-EF28E8FD84FB}" dt="2025-01-14T14:36:20.613" v="3862" actId="1076"/>
          <ac:spMkLst>
            <pc:docMk/>
            <pc:sldMk cId="3378795499" sldId="301"/>
            <ac:spMk id="32" creationId="{F7378DEA-06E5-4742-0FAE-8B6FD4869096}"/>
          </ac:spMkLst>
        </pc:spChg>
        <pc:spChg chg="add mod">
          <ac:chgData name="Mohamed Amsg" userId="eb5413732a43341a" providerId="LiveId" clId="{0C511BBF-6197-47AB-880E-EF28E8FD84FB}" dt="2025-01-14T14:35:46.494" v="3859" actId="1076"/>
          <ac:spMkLst>
            <pc:docMk/>
            <pc:sldMk cId="3378795499" sldId="301"/>
            <ac:spMk id="33" creationId="{57224537-6A81-4C9A-E8DC-4304E2E06AFC}"/>
          </ac:spMkLst>
        </pc:spChg>
        <pc:spChg chg="mod">
          <ac:chgData name="Mohamed Amsg" userId="eb5413732a43341a" providerId="LiveId" clId="{0C511BBF-6197-47AB-880E-EF28E8FD84FB}" dt="2025-01-14T14:26:08.299" v="3827"/>
          <ac:spMkLst>
            <pc:docMk/>
            <pc:sldMk cId="3378795499" sldId="301"/>
            <ac:spMk id="35" creationId="{5A2877E1-6447-CA87-4D0F-5E1554AC3A18}"/>
          </ac:spMkLst>
        </pc:spChg>
        <pc:spChg chg="mod">
          <ac:chgData name="Mohamed Amsg" userId="eb5413732a43341a" providerId="LiveId" clId="{0C511BBF-6197-47AB-880E-EF28E8FD84FB}" dt="2025-01-14T14:26:08.299" v="3827"/>
          <ac:spMkLst>
            <pc:docMk/>
            <pc:sldMk cId="3378795499" sldId="301"/>
            <ac:spMk id="36" creationId="{79EE30B4-C25B-5F34-B9AA-B5341E6C22E7}"/>
          </ac:spMkLst>
        </pc:spChg>
        <pc:spChg chg="mod">
          <ac:chgData name="Mohamed Amsg" userId="eb5413732a43341a" providerId="LiveId" clId="{0C511BBF-6197-47AB-880E-EF28E8FD84FB}" dt="2025-01-14T14:26:08.299" v="3827"/>
          <ac:spMkLst>
            <pc:docMk/>
            <pc:sldMk cId="3378795499" sldId="301"/>
            <ac:spMk id="37" creationId="{CBF7848D-73EC-5258-285E-53F8D7DA8494}"/>
          </ac:spMkLst>
        </pc:spChg>
        <pc:spChg chg="mod">
          <ac:chgData name="Mohamed Amsg" userId="eb5413732a43341a" providerId="LiveId" clId="{0C511BBF-6197-47AB-880E-EF28E8FD84FB}" dt="2025-01-14T14:26:08.299" v="3827"/>
          <ac:spMkLst>
            <pc:docMk/>
            <pc:sldMk cId="3378795499" sldId="301"/>
            <ac:spMk id="38" creationId="{C8A0D915-1C19-5D96-C16E-84EE8B23554F}"/>
          </ac:spMkLst>
        </pc:spChg>
        <pc:spChg chg="mod">
          <ac:chgData name="Mohamed Amsg" userId="eb5413732a43341a" providerId="LiveId" clId="{0C511BBF-6197-47AB-880E-EF28E8FD84FB}" dt="2025-01-14T14:27:02.810" v="3830" actId="207"/>
          <ac:spMkLst>
            <pc:docMk/>
            <pc:sldMk cId="3378795499" sldId="301"/>
            <ac:spMk id="40" creationId="{03B34A2A-3ED5-F8B3-E4AD-504A8564E8C8}"/>
          </ac:spMkLst>
        </pc:spChg>
        <pc:spChg chg="mod">
          <ac:chgData name="Mohamed Amsg" userId="eb5413732a43341a" providerId="LiveId" clId="{0C511BBF-6197-47AB-880E-EF28E8FD84FB}" dt="2025-01-14T14:27:02.810" v="3830" actId="207"/>
          <ac:spMkLst>
            <pc:docMk/>
            <pc:sldMk cId="3378795499" sldId="301"/>
            <ac:spMk id="41" creationId="{030D2CFD-5CBE-C916-3E01-B4373D419875}"/>
          </ac:spMkLst>
        </pc:spChg>
        <pc:spChg chg="mod">
          <ac:chgData name="Mohamed Amsg" userId="eb5413732a43341a" providerId="LiveId" clId="{0C511BBF-6197-47AB-880E-EF28E8FD84FB}" dt="2025-01-14T14:27:02.810" v="3830" actId="207"/>
          <ac:spMkLst>
            <pc:docMk/>
            <pc:sldMk cId="3378795499" sldId="301"/>
            <ac:spMk id="42" creationId="{05ED1156-D243-1507-52AE-C656DF8671C4}"/>
          </ac:spMkLst>
        </pc:spChg>
        <pc:spChg chg="add del mod">
          <ac:chgData name="Mohamed Amsg" userId="eb5413732a43341a" providerId="LiveId" clId="{0C511BBF-6197-47AB-880E-EF28E8FD84FB}" dt="2025-01-14T14:45:29.605" v="3937" actId="478"/>
          <ac:spMkLst>
            <pc:docMk/>
            <pc:sldMk cId="3378795499" sldId="301"/>
            <ac:spMk id="43" creationId="{B99C4601-E0C7-455B-789F-B340AB531B8C}"/>
          </ac:spMkLst>
        </pc:spChg>
        <pc:spChg chg="mod">
          <ac:chgData name="Mohamed Amsg" userId="eb5413732a43341a" providerId="LiveId" clId="{0C511BBF-6197-47AB-880E-EF28E8FD84FB}" dt="2025-01-14T14:32:59.160" v="3838"/>
          <ac:spMkLst>
            <pc:docMk/>
            <pc:sldMk cId="3378795499" sldId="301"/>
            <ac:spMk id="45" creationId="{0865FD6C-F0CB-DB3D-D491-66DE08E5B4D2}"/>
          </ac:spMkLst>
        </pc:spChg>
        <pc:spChg chg="mod">
          <ac:chgData name="Mohamed Amsg" userId="eb5413732a43341a" providerId="LiveId" clId="{0C511BBF-6197-47AB-880E-EF28E8FD84FB}" dt="2025-01-14T14:32:59.160" v="3838"/>
          <ac:spMkLst>
            <pc:docMk/>
            <pc:sldMk cId="3378795499" sldId="301"/>
            <ac:spMk id="46" creationId="{ED7223F3-382D-DC75-F9A4-B2F415AC7F47}"/>
          </ac:spMkLst>
        </pc:spChg>
        <pc:spChg chg="mod">
          <ac:chgData name="Mohamed Amsg" userId="eb5413732a43341a" providerId="LiveId" clId="{0C511BBF-6197-47AB-880E-EF28E8FD84FB}" dt="2025-01-14T14:32:59.160" v="3838"/>
          <ac:spMkLst>
            <pc:docMk/>
            <pc:sldMk cId="3378795499" sldId="301"/>
            <ac:spMk id="47" creationId="{ADD2A970-3F64-29CA-E8B7-F87A91063936}"/>
          </ac:spMkLst>
        </pc:spChg>
        <pc:spChg chg="mod">
          <ac:chgData name="Mohamed Amsg" userId="eb5413732a43341a" providerId="LiveId" clId="{0C511BBF-6197-47AB-880E-EF28E8FD84FB}" dt="2025-01-14T14:32:59.160" v="3838"/>
          <ac:spMkLst>
            <pc:docMk/>
            <pc:sldMk cId="3378795499" sldId="301"/>
            <ac:spMk id="48" creationId="{F7F38510-B2E2-CC9F-93CB-C64E1AD747C6}"/>
          </ac:spMkLst>
        </pc:spChg>
        <pc:spChg chg="add mod">
          <ac:chgData name="Mohamed Amsg" userId="eb5413732a43341a" providerId="LiveId" clId="{0C511BBF-6197-47AB-880E-EF28E8FD84FB}" dt="2025-01-14T14:45:34.686" v="3939" actId="1076"/>
          <ac:spMkLst>
            <pc:docMk/>
            <pc:sldMk cId="3378795499" sldId="301"/>
            <ac:spMk id="49" creationId="{B9FB75D0-2F3C-C197-4198-B7CF7D9D5C32}"/>
          </ac:spMkLst>
        </pc:spChg>
        <pc:spChg chg="add mod">
          <ac:chgData name="Mohamed Amsg" userId="eb5413732a43341a" providerId="LiveId" clId="{0C511BBF-6197-47AB-880E-EF28E8FD84FB}" dt="2025-01-14T14:45:34.686" v="3939" actId="1076"/>
          <ac:spMkLst>
            <pc:docMk/>
            <pc:sldMk cId="3378795499" sldId="301"/>
            <ac:spMk id="50" creationId="{E2B83CC4-FA3B-5416-B6FE-6AE94BF20BC7}"/>
          </ac:spMkLst>
        </pc:spChg>
        <pc:spChg chg="add del mod">
          <ac:chgData name="Mohamed Amsg" userId="eb5413732a43341a" providerId="LiveId" clId="{0C511BBF-6197-47AB-880E-EF28E8FD84FB}" dt="2025-01-14T14:51:26.836" v="4008" actId="478"/>
          <ac:spMkLst>
            <pc:docMk/>
            <pc:sldMk cId="3378795499" sldId="301"/>
            <ac:spMk id="51" creationId="{C9273435-264A-DD4F-C61F-CFB6D26FFB93}"/>
          </ac:spMkLst>
        </pc:spChg>
        <pc:spChg chg="add mod">
          <ac:chgData name="Mohamed Amsg" userId="eb5413732a43341a" providerId="LiveId" clId="{0C511BBF-6197-47AB-880E-EF28E8FD84FB}" dt="2025-01-14T17:26:23.006" v="4030" actId="2711"/>
          <ac:spMkLst>
            <pc:docMk/>
            <pc:sldMk cId="3378795499" sldId="301"/>
            <ac:spMk id="52" creationId="{35DC7734-9C83-9676-F42A-3727F0BF6F61}"/>
          </ac:spMkLst>
        </pc:spChg>
        <pc:spChg chg="add del">
          <ac:chgData name="Mohamed Amsg" userId="eb5413732a43341a" providerId="LiveId" clId="{0C511BBF-6197-47AB-880E-EF28E8FD84FB}" dt="2025-01-14T14:54:03.013" v="4023" actId="22"/>
          <ac:spMkLst>
            <pc:docMk/>
            <pc:sldMk cId="3378795499" sldId="301"/>
            <ac:spMk id="54" creationId="{220320A8-479A-1225-E1A0-5EDB459DA865}"/>
          </ac:spMkLst>
        </pc:spChg>
        <pc:spChg chg="add mod">
          <ac:chgData name="Mohamed Amsg" userId="eb5413732a43341a" providerId="LiveId" clId="{0C511BBF-6197-47AB-880E-EF28E8FD84FB}" dt="2025-01-14T17:43:15.407" v="4162" actId="1076"/>
          <ac:spMkLst>
            <pc:docMk/>
            <pc:sldMk cId="3378795499" sldId="301"/>
            <ac:spMk id="56" creationId="{B4FA8476-EDD2-6752-7E27-93D662EBE360}"/>
          </ac:spMkLst>
        </pc:spChg>
        <pc:spChg chg="add mod">
          <ac:chgData name="Mohamed Amsg" userId="eb5413732a43341a" providerId="LiveId" clId="{0C511BBF-6197-47AB-880E-EF28E8FD84FB}" dt="2025-01-14T17:32:33.667" v="4064" actId="1076"/>
          <ac:spMkLst>
            <pc:docMk/>
            <pc:sldMk cId="3378795499" sldId="301"/>
            <ac:spMk id="67" creationId="{C7575EFD-BE10-0A32-E1A9-9FF25B24667D}"/>
          </ac:spMkLst>
        </pc:spChg>
        <pc:spChg chg="add mod">
          <ac:chgData name="Mohamed Amsg" userId="eb5413732a43341a" providerId="LiveId" clId="{0C511BBF-6197-47AB-880E-EF28E8FD84FB}" dt="2025-01-14T17:36:27.509" v="4109" actId="1076"/>
          <ac:spMkLst>
            <pc:docMk/>
            <pc:sldMk cId="3378795499" sldId="301"/>
            <ac:spMk id="69" creationId="{CFA1AD69-64D1-34EC-31B5-A024079C994D}"/>
          </ac:spMkLst>
        </pc:spChg>
        <pc:spChg chg="add del mod">
          <ac:chgData name="Mohamed Amsg" userId="eb5413732a43341a" providerId="LiveId" clId="{0C511BBF-6197-47AB-880E-EF28E8FD84FB}" dt="2025-01-14T17:33:19.511" v="4072" actId="478"/>
          <ac:spMkLst>
            <pc:docMk/>
            <pc:sldMk cId="3378795499" sldId="301"/>
            <ac:spMk id="70" creationId="{4779D550-3BFD-3398-E46F-1857A86BC0EB}"/>
          </ac:spMkLst>
        </pc:spChg>
        <pc:spChg chg="add mod">
          <ac:chgData name="Mohamed Amsg" userId="eb5413732a43341a" providerId="LiveId" clId="{0C511BBF-6197-47AB-880E-EF28E8FD84FB}" dt="2025-01-14T17:36:15.113" v="4105" actId="1076"/>
          <ac:spMkLst>
            <pc:docMk/>
            <pc:sldMk cId="3378795499" sldId="301"/>
            <ac:spMk id="72" creationId="{9CE1F582-45C4-E02D-BA1B-893AF1381B9A}"/>
          </ac:spMkLst>
        </pc:spChg>
        <pc:spChg chg="add mod">
          <ac:chgData name="Mohamed Amsg" userId="eb5413732a43341a" providerId="LiveId" clId="{0C511BBF-6197-47AB-880E-EF28E8FD84FB}" dt="2025-01-14T17:44:01.736" v="4169" actId="207"/>
          <ac:spMkLst>
            <pc:docMk/>
            <pc:sldMk cId="3378795499" sldId="301"/>
            <ac:spMk id="73" creationId="{0B0B006A-4EC7-8849-66D2-96883A06279B}"/>
          </ac:spMkLst>
        </pc:spChg>
        <pc:spChg chg="add mod">
          <ac:chgData name="Mohamed Amsg" userId="eb5413732a43341a" providerId="LiveId" clId="{0C511BBF-6197-47AB-880E-EF28E8FD84FB}" dt="2025-01-14T17:42:09.968" v="4159" actId="1076"/>
          <ac:spMkLst>
            <pc:docMk/>
            <pc:sldMk cId="3378795499" sldId="301"/>
            <ac:spMk id="74" creationId="{41B1F7B0-FEAA-A424-1A2A-CE5B35B03B9D}"/>
          </ac:spMkLst>
        </pc:spChg>
        <pc:spChg chg="add mod">
          <ac:chgData name="Mohamed Amsg" userId="eb5413732a43341a" providerId="LiveId" clId="{0C511BBF-6197-47AB-880E-EF28E8FD84FB}" dt="2025-01-14T17:42:09.968" v="4159" actId="1076"/>
          <ac:spMkLst>
            <pc:docMk/>
            <pc:sldMk cId="3378795499" sldId="301"/>
            <ac:spMk id="75" creationId="{4AA4528C-4EAE-857A-7DFA-77BC2E0683B4}"/>
          </ac:spMkLst>
        </pc:spChg>
        <pc:spChg chg="add mod">
          <ac:chgData name="Mohamed Amsg" userId="eb5413732a43341a" providerId="LiveId" clId="{0C511BBF-6197-47AB-880E-EF28E8FD84FB}" dt="2025-01-14T17:42:09.968" v="4159" actId="1076"/>
          <ac:spMkLst>
            <pc:docMk/>
            <pc:sldMk cId="3378795499" sldId="301"/>
            <ac:spMk id="76" creationId="{4E522430-9CF3-5CDF-CA77-46B9125440C9}"/>
          </ac:spMkLst>
        </pc:spChg>
        <pc:grpChg chg="add mod ord">
          <ac:chgData name="Mohamed Amsg" userId="eb5413732a43341a" providerId="LiveId" clId="{0C511BBF-6197-47AB-880E-EF28E8FD84FB}" dt="2025-01-14T14:36:35.671" v="3864" actId="1076"/>
          <ac:grpSpMkLst>
            <pc:docMk/>
            <pc:sldMk cId="3378795499" sldId="301"/>
            <ac:grpSpMk id="20" creationId="{F61DF5CF-652E-BDE5-7F76-4620A998CC70}"/>
          </ac:grpSpMkLst>
        </pc:grpChg>
        <pc:grpChg chg="add mod">
          <ac:chgData name="Mohamed Amsg" userId="eb5413732a43341a" providerId="LiveId" clId="{0C511BBF-6197-47AB-880E-EF28E8FD84FB}" dt="2025-01-14T14:36:20.613" v="3862" actId="1076"/>
          <ac:grpSpMkLst>
            <pc:docMk/>
            <pc:sldMk cId="3378795499" sldId="301"/>
            <ac:grpSpMk id="27" creationId="{2BD27EA4-BEDA-6532-A310-8DB8388227EB}"/>
          </ac:grpSpMkLst>
        </pc:grpChg>
        <pc:grpChg chg="add del mod">
          <ac:chgData name="Mohamed Amsg" userId="eb5413732a43341a" providerId="LiveId" clId="{0C511BBF-6197-47AB-880E-EF28E8FD84FB}" dt="2025-01-14T14:27:07.524" v="3832" actId="478"/>
          <ac:grpSpMkLst>
            <pc:docMk/>
            <pc:sldMk cId="3378795499" sldId="301"/>
            <ac:grpSpMk id="34" creationId="{3410B7C6-5276-9B57-7109-2252F57ED968}"/>
          </ac:grpSpMkLst>
        </pc:grpChg>
        <pc:grpChg chg="add mod">
          <ac:chgData name="Mohamed Amsg" userId="eb5413732a43341a" providerId="LiveId" clId="{0C511BBF-6197-47AB-880E-EF28E8FD84FB}" dt="2025-01-14T14:35:46.494" v="3859" actId="1076"/>
          <ac:grpSpMkLst>
            <pc:docMk/>
            <pc:sldMk cId="3378795499" sldId="301"/>
            <ac:grpSpMk id="39" creationId="{99D02DFA-4358-C6FA-F3F8-A21A0430489C}"/>
          </ac:grpSpMkLst>
        </pc:grpChg>
        <pc:grpChg chg="add del mod">
          <ac:chgData name="Mohamed Amsg" userId="eb5413732a43341a" providerId="LiveId" clId="{0C511BBF-6197-47AB-880E-EF28E8FD84FB}" dt="2025-01-14T14:45:29.605" v="3937" actId="478"/>
          <ac:grpSpMkLst>
            <pc:docMk/>
            <pc:sldMk cId="3378795499" sldId="301"/>
            <ac:grpSpMk id="44" creationId="{1843A7F2-829D-2FD3-51BF-1A45BD235670}"/>
          </ac:grpSpMkLst>
        </pc:grpChg>
        <pc:picChg chg="add del mod">
          <ac:chgData name="Mohamed Amsg" userId="eb5413732a43341a" providerId="LiveId" clId="{0C511BBF-6197-47AB-880E-EF28E8FD84FB}" dt="2025-01-14T14:18:37.677" v="3790" actId="478"/>
          <ac:picMkLst>
            <pc:docMk/>
            <pc:sldMk cId="3378795499" sldId="301"/>
            <ac:picMk id="12" creationId="{63065482-59C1-FC11-5519-9D1A5EFEC934}"/>
          </ac:picMkLst>
        </pc:picChg>
        <pc:cxnChg chg="add mod">
          <ac:chgData name="Mohamed Amsg" userId="eb5413732a43341a" providerId="LiveId" clId="{0C511BBF-6197-47AB-880E-EF28E8FD84FB}" dt="2025-01-14T17:43:06.789" v="4161" actId="1076"/>
          <ac:cxnSpMkLst>
            <pc:docMk/>
            <pc:sldMk cId="3378795499" sldId="301"/>
            <ac:cxnSpMk id="58" creationId="{C27A5CD8-B440-9B39-25FF-E3743DE0D48B}"/>
          </ac:cxnSpMkLst>
        </pc:cxnChg>
      </pc:sldChg>
      <pc:sldChg chg="addSp delSp modSp add mod">
        <pc:chgData name="Mohamed Amsg" userId="eb5413732a43341a" providerId="LiveId" clId="{0C511BBF-6197-47AB-880E-EF28E8FD84FB}" dt="2025-01-14T18:03:20.410" v="4376" actId="465"/>
        <pc:sldMkLst>
          <pc:docMk/>
          <pc:sldMk cId="2521815218" sldId="302"/>
        </pc:sldMkLst>
        <pc:spChg chg="mod">
          <ac:chgData name="Mohamed Amsg" userId="eb5413732a43341a" providerId="LiveId" clId="{0C511BBF-6197-47AB-880E-EF28E8FD84FB}" dt="2025-01-14T14:37:42.674" v="3876" actId="1076"/>
          <ac:spMkLst>
            <pc:docMk/>
            <pc:sldMk cId="2521815218" sldId="302"/>
            <ac:spMk id="2" creationId="{5650135E-CC99-75FB-3AEF-61988FE7FF37}"/>
          </ac:spMkLst>
        </pc:spChg>
        <pc:spChg chg="add mod">
          <ac:chgData name="Mohamed Amsg" userId="eb5413732a43341a" providerId="LiveId" clId="{0C511BBF-6197-47AB-880E-EF28E8FD84FB}" dt="2025-01-14T14:40:09.442" v="3890" actId="1076"/>
          <ac:spMkLst>
            <pc:docMk/>
            <pc:sldMk cId="2521815218" sldId="302"/>
            <ac:spMk id="3" creationId="{D54159C3-21F8-0079-77C9-71C83BF738CF}"/>
          </ac:spMkLst>
        </pc:spChg>
        <pc:spChg chg="add mod">
          <ac:chgData name="Mohamed Amsg" userId="eb5413732a43341a" providerId="LiveId" clId="{0C511BBF-6197-47AB-880E-EF28E8FD84FB}" dt="2025-01-14T14:38:13.264" v="3881" actId="1076"/>
          <ac:spMkLst>
            <pc:docMk/>
            <pc:sldMk cId="2521815218" sldId="302"/>
            <ac:spMk id="4" creationId="{52D02F61-EC29-72CF-0BD6-1F814EDDECA7}"/>
          </ac:spMkLst>
        </pc:spChg>
        <pc:spChg chg="mod">
          <ac:chgData name="Mohamed Amsg" userId="eb5413732a43341a" providerId="LiveId" clId="{0C511BBF-6197-47AB-880E-EF28E8FD84FB}" dt="2025-01-14T14:37:05.577" v="3869"/>
          <ac:spMkLst>
            <pc:docMk/>
            <pc:sldMk cId="2521815218" sldId="302"/>
            <ac:spMk id="6" creationId="{535D5E0A-8098-649B-DAAC-492F13E2768F}"/>
          </ac:spMkLst>
        </pc:spChg>
        <pc:spChg chg="mod">
          <ac:chgData name="Mohamed Amsg" userId="eb5413732a43341a" providerId="LiveId" clId="{0C511BBF-6197-47AB-880E-EF28E8FD84FB}" dt="2025-01-14T14:37:05.577" v="3869"/>
          <ac:spMkLst>
            <pc:docMk/>
            <pc:sldMk cId="2521815218" sldId="302"/>
            <ac:spMk id="7" creationId="{063BB237-8CB5-61D7-7489-CE2E8B3034DE}"/>
          </ac:spMkLst>
        </pc:spChg>
        <pc:spChg chg="del">
          <ac:chgData name="Mohamed Amsg" userId="eb5413732a43341a" providerId="LiveId" clId="{0C511BBF-6197-47AB-880E-EF28E8FD84FB}" dt="2025-01-14T14:37:04.334" v="3868" actId="478"/>
          <ac:spMkLst>
            <pc:docMk/>
            <pc:sldMk cId="2521815218" sldId="302"/>
            <ac:spMk id="8" creationId="{DDCFA7B9-F331-13B2-36D3-CFE9E1D32F93}"/>
          </ac:spMkLst>
        </pc:spChg>
        <pc:spChg chg="del mod">
          <ac:chgData name="Mohamed Amsg" userId="eb5413732a43341a" providerId="LiveId" clId="{0C511BBF-6197-47AB-880E-EF28E8FD84FB}" dt="2025-01-14T14:48:59.189" v="3972" actId="478"/>
          <ac:spMkLst>
            <pc:docMk/>
            <pc:sldMk cId="2521815218" sldId="302"/>
            <ac:spMk id="10" creationId="{5E43FBE7-DDC4-2204-1D2E-C008EE6BDCDE}"/>
          </ac:spMkLst>
        </pc:spChg>
        <pc:spChg chg="mod">
          <ac:chgData name="Mohamed Amsg" userId="eb5413732a43341a" providerId="LiveId" clId="{0C511BBF-6197-47AB-880E-EF28E8FD84FB}" dt="2025-01-14T14:37:05.577" v="3869"/>
          <ac:spMkLst>
            <pc:docMk/>
            <pc:sldMk cId="2521815218" sldId="302"/>
            <ac:spMk id="12" creationId="{DFCFD3BF-23C1-A1A8-9BAE-545F006B3FDA}"/>
          </ac:spMkLst>
        </pc:spChg>
        <pc:spChg chg="mod">
          <ac:chgData name="Mohamed Amsg" userId="eb5413732a43341a" providerId="LiveId" clId="{0C511BBF-6197-47AB-880E-EF28E8FD84FB}" dt="2025-01-14T14:37:05.577" v="3869"/>
          <ac:spMkLst>
            <pc:docMk/>
            <pc:sldMk cId="2521815218" sldId="302"/>
            <ac:spMk id="18" creationId="{5D2C9A8F-5C52-CC3C-83AF-A150011D65D7}"/>
          </ac:spMkLst>
        </pc:spChg>
        <pc:spChg chg="del">
          <ac:chgData name="Mohamed Amsg" userId="eb5413732a43341a" providerId="LiveId" clId="{0C511BBF-6197-47AB-880E-EF28E8FD84FB}" dt="2025-01-14T14:37:04.334" v="3868" actId="478"/>
          <ac:spMkLst>
            <pc:docMk/>
            <pc:sldMk cId="2521815218" sldId="302"/>
            <ac:spMk id="19" creationId="{F57AE5BB-52CA-F6EC-0545-49585BE2D3A9}"/>
          </ac:spMkLst>
        </pc:spChg>
        <pc:spChg chg="del">
          <ac:chgData name="Mohamed Amsg" userId="eb5413732a43341a" providerId="LiveId" clId="{0C511BBF-6197-47AB-880E-EF28E8FD84FB}" dt="2025-01-14T14:37:04.334" v="3868" actId="478"/>
          <ac:spMkLst>
            <pc:docMk/>
            <pc:sldMk cId="2521815218" sldId="302"/>
            <ac:spMk id="26" creationId="{552F3B37-1C59-0395-B1F0-26B02BF0AFA0}"/>
          </ac:spMkLst>
        </pc:spChg>
        <pc:spChg chg="mod">
          <ac:chgData name="Mohamed Amsg" userId="eb5413732a43341a" providerId="LiveId" clId="{0C511BBF-6197-47AB-880E-EF28E8FD84FB}" dt="2025-01-14T14:38:37.931" v="3885" actId="1076"/>
          <ac:spMkLst>
            <pc:docMk/>
            <pc:sldMk cId="2521815218" sldId="302"/>
            <ac:spMk id="27" creationId="{B6F63BC6-1C08-AF57-5639-B69EC6FF5BFC}"/>
          </ac:spMkLst>
        </pc:spChg>
        <pc:spChg chg="mod">
          <ac:chgData name="Mohamed Amsg" userId="eb5413732a43341a" providerId="LiveId" clId="{0C511BBF-6197-47AB-880E-EF28E8FD84FB}" dt="2025-01-14T14:37:05.577" v="3869"/>
          <ac:spMkLst>
            <pc:docMk/>
            <pc:sldMk cId="2521815218" sldId="302"/>
            <ac:spMk id="31" creationId="{A466D7D0-FFB0-EF9F-AF00-36535429A477}"/>
          </ac:spMkLst>
        </pc:spChg>
        <pc:spChg chg="add del mod">
          <ac:chgData name="Mohamed Amsg" userId="eb5413732a43341a" providerId="LiveId" clId="{0C511BBF-6197-47AB-880E-EF28E8FD84FB}" dt="2025-01-14T14:45:18.280" v="3935" actId="478"/>
          <ac:spMkLst>
            <pc:docMk/>
            <pc:sldMk cId="2521815218" sldId="302"/>
            <ac:spMk id="32" creationId="{5C2009A4-7EC3-ABB3-FF95-02E6C5150476}"/>
          </ac:spMkLst>
        </pc:spChg>
        <pc:spChg chg="mod">
          <ac:chgData name="Mohamed Amsg" userId="eb5413732a43341a" providerId="LiveId" clId="{0C511BBF-6197-47AB-880E-EF28E8FD84FB}" dt="2025-01-14T14:37:05.577" v="3869"/>
          <ac:spMkLst>
            <pc:docMk/>
            <pc:sldMk cId="2521815218" sldId="302"/>
            <ac:spMk id="35" creationId="{527BE0D6-FED9-97C3-EC71-FA9B65754DB2}"/>
          </ac:spMkLst>
        </pc:spChg>
        <pc:spChg chg="mod">
          <ac:chgData name="Mohamed Amsg" userId="eb5413732a43341a" providerId="LiveId" clId="{0C511BBF-6197-47AB-880E-EF28E8FD84FB}" dt="2025-01-14T14:37:05.577" v="3869"/>
          <ac:spMkLst>
            <pc:docMk/>
            <pc:sldMk cId="2521815218" sldId="302"/>
            <ac:spMk id="36" creationId="{0648C756-7B72-5078-663D-2EF7A5772D2D}"/>
          </ac:spMkLst>
        </pc:spChg>
        <pc:spChg chg="add del mod">
          <ac:chgData name="Mohamed Amsg" userId="eb5413732a43341a" providerId="LiveId" clId="{0C511BBF-6197-47AB-880E-EF28E8FD84FB}" dt="2025-01-14T14:45:16.089" v="3934" actId="21"/>
          <ac:spMkLst>
            <pc:docMk/>
            <pc:sldMk cId="2521815218" sldId="302"/>
            <ac:spMk id="38" creationId="{06E954F9-714D-522E-AB78-F9D897F8EA81}"/>
          </ac:spMkLst>
        </pc:spChg>
        <pc:spChg chg="add del mod">
          <ac:chgData name="Mohamed Amsg" userId="eb5413732a43341a" providerId="LiveId" clId="{0C511BBF-6197-47AB-880E-EF28E8FD84FB}" dt="2025-01-14T14:45:16.089" v="3934" actId="21"/>
          <ac:spMkLst>
            <pc:docMk/>
            <pc:sldMk cId="2521815218" sldId="302"/>
            <ac:spMk id="39" creationId="{14C33098-1E7B-1E04-6816-D6AACD14723A}"/>
          </ac:spMkLst>
        </pc:spChg>
        <pc:spChg chg="add mod">
          <ac:chgData name="Mohamed Amsg" userId="eb5413732a43341a" providerId="LiveId" clId="{0C511BBF-6197-47AB-880E-EF28E8FD84FB}" dt="2025-01-14T14:45:19.131" v="3936"/>
          <ac:spMkLst>
            <pc:docMk/>
            <pc:sldMk cId="2521815218" sldId="302"/>
            <ac:spMk id="40" creationId="{06E954F9-714D-522E-AB78-F9D897F8EA81}"/>
          </ac:spMkLst>
        </pc:spChg>
        <pc:spChg chg="add mod">
          <ac:chgData name="Mohamed Amsg" userId="eb5413732a43341a" providerId="LiveId" clId="{0C511BBF-6197-47AB-880E-EF28E8FD84FB}" dt="2025-01-14T14:45:19.131" v="3936"/>
          <ac:spMkLst>
            <pc:docMk/>
            <pc:sldMk cId="2521815218" sldId="302"/>
            <ac:spMk id="41" creationId="{14C33098-1E7B-1E04-6816-D6AACD14723A}"/>
          </ac:spMkLst>
        </pc:spChg>
        <pc:spChg chg="add del mod">
          <ac:chgData name="Mohamed Amsg" userId="eb5413732a43341a" providerId="LiveId" clId="{0C511BBF-6197-47AB-880E-EF28E8FD84FB}" dt="2025-01-14T14:48:59.189" v="3972" actId="478"/>
          <ac:spMkLst>
            <pc:docMk/>
            <pc:sldMk cId="2521815218" sldId="302"/>
            <ac:spMk id="42" creationId="{CE5E92BE-2058-AD77-BEA0-CA35ED42A968}"/>
          </ac:spMkLst>
        </pc:spChg>
        <pc:spChg chg="add del mod">
          <ac:chgData name="Mohamed Amsg" userId="eb5413732a43341a" providerId="LiveId" clId="{0C511BBF-6197-47AB-880E-EF28E8FD84FB}" dt="2025-01-14T14:49:13.835" v="3976" actId="478"/>
          <ac:spMkLst>
            <pc:docMk/>
            <pc:sldMk cId="2521815218" sldId="302"/>
            <ac:spMk id="43" creationId="{A2CADF4E-491D-EA50-E1D6-36FB3457EA43}"/>
          </ac:spMkLst>
        </pc:spChg>
        <pc:spChg chg="add mod">
          <ac:chgData name="Mohamed Amsg" userId="eb5413732a43341a" providerId="LiveId" clId="{0C511BBF-6197-47AB-880E-EF28E8FD84FB}" dt="2025-01-14T14:49:10.724" v="3975" actId="1076"/>
          <ac:spMkLst>
            <pc:docMk/>
            <pc:sldMk cId="2521815218" sldId="302"/>
            <ac:spMk id="44" creationId="{EE4E3FAE-C7EC-AF44-D4B4-CD8CAAFC70C1}"/>
          </ac:spMkLst>
        </pc:spChg>
        <pc:spChg chg="add del mod">
          <ac:chgData name="Mohamed Amsg" userId="eb5413732a43341a" providerId="LiveId" clId="{0C511BBF-6197-47AB-880E-EF28E8FD84FB}" dt="2025-01-14T14:51:22.696" v="4007" actId="478"/>
          <ac:spMkLst>
            <pc:docMk/>
            <pc:sldMk cId="2521815218" sldId="302"/>
            <ac:spMk id="45" creationId="{C2F13224-2479-7A49-53AC-049DF1C646D3}"/>
          </ac:spMkLst>
        </pc:spChg>
        <pc:spChg chg="add del mod">
          <ac:chgData name="Mohamed Amsg" userId="eb5413732a43341a" providerId="LiveId" clId="{0C511BBF-6197-47AB-880E-EF28E8FD84FB}" dt="2025-01-14T17:50:53.878" v="4232"/>
          <ac:spMkLst>
            <pc:docMk/>
            <pc:sldMk cId="2521815218" sldId="302"/>
            <ac:spMk id="46" creationId="{DE68414F-FC70-FB18-9DCF-763F24322D56}"/>
          </ac:spMkLst>
        </pc:spChg>
        <pc:spChg chg="add del mod">
          <ac:chgData name="Mohamed Amsg" userId="eb5413732a43341a" providerId="LiveId" clId="{0C511BBF-6197-47AB-880E-EF28E8FD84FB}" dt="2025-01-14T17:45:05.519" v="4171" actId="21"/>
          <ac:spMkLst>
            <pc:docMk/>
            <pc:sldMk cId="2521815218" sldId="302"/>
            <ac:spMk id="47" creationId="{FA4BB02F-FAD0-AF0E-8677-126A4D2D6106}"/>
          </ac:spMkLst>
        </pc:spChg>
        <pc:spChg chg="add del mod">
          <ac:chgData name="Mohamed Amsg" userId="eb5413732a43341a" providerId="LiveId" clId="{0C511BBF-6197-47AB-880E-EF28E8FD84FB}" dt="2025-01-14T17:45:05.519" v="4171" actId="21"/>
          <ac:spMkLst>
            <pc:docMk/>
            <pc:sldMk cId="2521815218" sldId="302"/>
            <ac:spMk id="49" creationId="{453CD2FE-CB0D-4728-2A19-6F84376D8E84}"/>
          </ac:spMkLst>
        </pc:spChg>
        <pc:spChg chg="add del mod">
          <ac:chgData name="Mohamed Amsg" userId="eb5413732a43341a" providerId="LiveId" clId="{0C511BBF-6197-47AB-880E-EF28E8FD84FB}" dt="2025-01-14T17:45:05.519" v="4171" actId="21"/>
          <ac:spMkLst>
            <pc:docMk/>
            <pc:sldMk cId="2521815218" sldId="302"/>
            <ac:spMk id="50" creationId="{49AD9813-BF80-0728-1A65-070530962122}"/>
          </ac:spMkLst>
        </pc:spChg>
        <pc:spChg chg="add del mod">
          <ac:chgData name="Mohamed Amsg" userId="eb5413732a43341a" providerId="LiveId" clId="{0C511BBF-6197-47AB-880E-EF28E8FD84FB}" dt="2025-01-14T17:45:05.519" v="4171" actId="21"/>
          <ac:spMkLst>
            <pc:docMk/>
            <pc:sldMk cId="2521815218" sldId="302"/>
            <ac:spMk id="51" creationId="{E770FFF7-E7E2-B0F9-6187-15D83BA0F23D}"/>
          </ac:spMkLst>
        </pc:spChg>
        <pc:spChg chg="add del mod">
          <ac:chgData name="Mohamed Amsg" userId="eb5413732a43341a" providerId="LiveId" clId="{0C511BBF-6197-47AB-880E-EF28E8FD84FB}" dt="2025-01-14T17:43:32.783" v="4164" actId="478"/>
          <ac:spMkLst>
            <pc:docMk/>
            <pc:sldMk cId="2521815218" sldId="302"/>
            <ac:spMk id="52" creationId="{C37507D4-FEED-0453-D250-BBF05D8DB998}"/>
          </ac:spMkLst>
        </pc:spChg>
        <pc:spChg chg="add mod">
          <ac:chgData name="Mohamed Amsg" userId="eb5413732a43341a" providerId="LiveId" clId="{0C511BBF-6197-47AB-880E-EF28E8FD84FB}" dt="2025-01-14T17:39:13.420" v="4124"/>
          <ac:spMkLst>
            <pc:docMk/>
            <pc:sldMk cId="2521815218" sldId="302"/>
            <ac:spMk id="53" creationId="{AF901DBB-D160-03F5-3C2B-AC3C24B57755}"/>
          </ac:spMkLst>
        </pc:spChg>
        <pc:spChg chg="add del mod">
          <ac:chgData name="Mohamed Amsg" userId="eb5413732a43341a" providerId="LiveId" clId="{0C511BBF-6197-47AB-880E-EF28E8FD84FB}" dt="2025-01-14T17:45:05.519" v="4171" actId="21"/>
          <ac:spMkLst>
            <pc:docMk/>
            <pc:sldMk cId="2521815218" sldId="302"/>
            <ac:spMk id="54" creationId="{DD789799-1DA1-BA2D-4246-6EE2C9D6085D}"/>
          </ac:spMkLst>
        </pc:spChg>
        <pc:spChg chg="add del mod">
          <ac:chgData name="Mohamed Amsg" userId="eb5413732a43341a" providerId="LiveId" clId="{0C511BBF-6197-47AB-880E-EF28E8FD84FB}" dt="2025-01-14T17:45:05.519" v="4171" actId="21"/>
          <ac:spMkLst>
            <pc:docMk/>
            <pc:sldMk cId="2521815218" sldId="302"/>
            <ac:spMk id="55" creationId="{20951838-9C17-61B4-510C-8859CC7A2D93}"/>
          </ac:spMkLst>
        </pc:spChg>
        <pc:spChg chg="add del mod">
          <ac:chgData name="Mohamed Amsg" userId="eb5413732a43341a" providerId="LiveId" clId="{0C511BBF-6197-47AB-880E-EF28E8FD84FB}" dt="2025-01-14T17:45:05.519" v="4171" actId="21"/>
          <ac:spMkLst>
            <pc:docMk/>
            <pc:sldMk cId="2521815218" sldId="302"/>
            <ac:spMk id="56" creationId="{6B20AF06-1357-2966-8584-38E929C1C735}"/>
          </ac:spMkLst>
        </pc:spChg>
        <pc:spChg chg="add del mod">
          <ac:chgData name="Mohamed Amsg" userId="eb5413732a43341a" providerId="LiveId" clId="{0C511BBF-6197-47AB-880E-EF28E8FD84FB}" dt="2025-01-14T17:45:05.519" v="4171" actId="21"/>
          <ac:spMkLst>
            <pc:docMk/>
            <pc:sldMk cId="2521815218" sldId="302"/>
            <ac:spMk id="57" creationId="{F0E7E804-2896-A60D-4456-0DE21B1A7B87}"/>
          </ac:spMkLst>
        </pc:spChg>
        <pc:spChg chg="add del mod">
          <ac:chgData name="Mohamed Amsg" userId="eb5413732a43341a" providerId="LiveId" clId="{0C511BBF-6197-47AB-880E-EF28E8FD84FB}" dt="2025-01-14T17:45:09.390" v="4172" actId="478"/>
          <ac:spMkLst>
            <pc:docMk/>
            <pc:sldMk cId="2521815218" sldId="302"/>
            <ac:spMk id="60" creationId="{42B6586E-5EAC-D0A0-DF85-5FA48B1A7B49}"/>
          </ac:spMkLst>
        </pc:spChg>
        <pc:spChg chg="add del">
          <ac:chgData name="Mohamed Amsg" userId="eb5413732a43341a" providerId="LiveId" clId="{0C511BBF-6197-47AB-880E-EF28E8FD84FB}" dt="2025-01-14T17:50:49.015" v="4227" actId="22"/>
          <ac:spMkLst>
            <pc:docMk/>
            <pc:sldMk cId="2521815218" sldId="302"/>
            <ac:spMk id="62" creationId="{0CBE7B92-ECC2-ECC5-C8EB-D7E0A795300F}"/>
          </ac:spMkLst>
        </pc:spChg>
        <pc:spChg chg="add mod">
          <ac:chgData name="Mohamed Amsg" userId="eb5413732a43341a" providerId="LiveId" clId="{0C511BBF-6197-47AB-880E-EF28E8FD84FB}" dt="2025-01-14T18:03:08.798" v="4374" actId="12789"/>
          <ac:spMkLst>
            <pc:docMk/>
            <pc:sldMk cId="2521815218" sldId="302"/>
            <ac:spMk id="64" creationId="{0EEDAC8A-4A11-B35A-D178-3A6F913BA0A8}"/>
          </ac:spMkLst>
        </pc:spChg>
        <pc:spChg chg="add mod">
          <ac:chgData name="Mohamed Amsg" userId="eb5413732a43341a" providerId="LiveId" clId="{0C511BBF-6197-47AB-880E-EF28E8FD84FB}" dt="2025-01-14T18:03:20.410" v="4376" actId="465"/>
          <ac:spMkLst>
            <pc:docMk/>
            <pc:sldMk cId="2521815218" sldId="302"/>
            <ac:spMk id="65" creationId="{97256E94-FBC4-4A41-C349-D89A6B2EB65D}"/>
          </ac:spMkLst>
        </pc:spChg>
        <pc:spChg chg="add mod">
          <ac:chgData name="Mohamed Amsg" userId="eb5413732a43341a" providerId="LiveId" clId="{0C511BBF-6197-47AB-880E-EF28E8FD84FB}" dt="2025-01-14T17:55:15.182" v="4248"/>
          <ac:spMkLst>
            <pc:docMk/>
            <pc:sldMk cId="2521815218" sldId="302"/>
            <ac:spMk id="66" creationId="{FFB354DD-5561-2F92-5C60-AAA0C8B03C68}"/>
          </ac:spMkLst>
        </pc:spChg>
        <pc:spChg chg="add mod">
          <ac:chgData name="Mohamed Amsg" userId="eb5413732a43341a" providerId="LiveId" clId="{0C511BBF-6197-47AB-880E-EF28E8FD84FB}" dt="2025-01-14T17:55:14.983" v="4247"/>
          <ac:spMkLst>
            <pc:docMk/>
            <pc:sldMk cId="2521815218" sldId="302"/>
            <ac:spMk id="67" creationId="{A820A707-9B0E-198C-B544-7D54D7DDB275}"/>
          </ac:spMkLst>
        </pc:spChg>
        <pc:spChg chg="add mod">
          <ac:chgData name="Mohamed Amsg" userId="eb5413732a43341a" providerId="LiveId" clId="{0C511BBF-6197-47AB-880E-EF28E8FD84FB}" dt="2025-01-14T17:55:14.783" v="4246"/>
          <ac:spMkLst>
            <pc:docMk/>
            <pc:sldMk cId="2521815218" sldId="302"/>
            <ac:spMk id="68" creationId="{3D575191-F2E4-46B5-24E0-805230966869}"/>
          </ac:spMkLst>
        </pc:spChg>
        <pc:spChg chg="add mod">
          <ac:chgData name="Mohamed Amsg" userId="eb5413732a43341a" providerId="LiveId" clId="{0C511BBF-6197-47AB-880E-EF28E8FD84FB}" dt="2025-01-14T17:58:38.580" v="4304"/>
          <ac:spMkLst>
            <pc:docMk/>
            <pc:sldMk cId="2521815218" sldId="302"/>
            <ac:spMk id="69" creationId="{B111E026-5F56-6E89-72A8-B140B75A0F04}"/>
          </ac:spMkLst>
        </pc:spChg>
        <pc:spChg chg="add mod">
          <ac:chgData name="Mohamed Amsg" userId="eb5413732a43341a" providerId="LiveId" clId="{0C511BBF-6197-47AB-880E-EF28E8FD84FB}" dt="2025-01-14T18:03:20.410" v="4376" actId="465"/>
          <ac:spMkLst>
            <pc:docMk/>
            <pc:sldMk cId="2521815218" sldId="302"/>
            <ac:spMk id="70" creationId="{11F66212-E678-4202-1CC4-303433BE09FB}"/>
          </ac:spMkLst>
        </pc:spChg>
        <pc:spChg chg="add mod">
          <ac:chgData name="Mohamed Amsg" userId="eb5413732a43341a" providerId="LiveId" clId="{0C511BBF-6197-47AB-880E-EF28E8FD84FB}" dt="2025-01-14T18:03:20.410" v="4376" actId="465"/>
          <ac:spMkLst>
            <pc:docMk/>
            <pc:sldMk cId="2521815218" sldId="302"/>
            <ac:spMk id="71" creationId="{1CC6E59D-1E71-B7A7-3144-F6E73949FD92}"/>
          </ac:spMkLst>
        </pc:spChg>
        <pc:spChg chg="add mod">
          <ac:chgData name="Mohamed Amsg" userId="eb5413732a43341a" providerId="LiveId" clId="{0C511BBF-6197-47AB-880E-EF28E8FD84FB}" dt="2025-01-14T18:03:20.410" v="4376" actId="465"/>
          <ac:spMkLst>
            <pc:docMk/>
            <pc:sldMk cId="2521815218" sldId="302"/>
            <ac:spMk id="72" creationId="{9AB4CE82-F9B3-396B-233E-438253DE966C}"/>
          </ac:spMkLst>
        </pc:spChg>
        <pc:spChg chg="add mod">
          <ac:chgData name="Mohamed Amsg" userId="eb5413732a43341a" providerId="LiveId" clId="{0C511BBF-6197-47AB-880E-EF28E8FD84FB}" dt="2025-01-14T18:03:20.410" v="4376" actId="465"/>
          <ac:spMkLst>
            <pc:docMk/>
            <pc:sldMk cId="2521815218" sldId="302"/>
            <ac:spMk id="73" creationId="{7AC91F03-DD9A-BF55-43BF-87E980411EB3}"/>
          </ac:spMkLst>
        </pc:spChg>
        <pc:spChg chg="add mod">
          <ac:chgData name="Mohamed Amsg" userId="eb5413732a43341a" providerId="LiveId" clId="{0C511BBF-6197-47AB-880E-EF28E8FD84FB}" dt="2025-01-14T18:03:20.410" v="4376" actId="465"/>
          <ac:spMkLst>
            <pc:docMk/>
            <pc:sldMk cId="2521815218" sldId="302"/>
            <ac:spMk id="74" creationId="{FAF34DD3-0FB5-49D7-51D8-3F407070F178}"/>
          </ac:spMkLst>
        </pc:spChg>
        <pc:spChg chg="add del">
          <ac:chgData name="Mohamed Amsg" userId="eb5413732a43341a" providerId="LiveId" clId="{0C511BBF-6197-47AB-880E-EF28E8FD84FB}" dt="2025-01-14T17:57:31.100" v="4281" actId="22"/>
          <ac:spMkLst>
            <pc:docMk/>
            <pc:sldMk cId="2521815218" sldId="302"/>
            <ac:spMk id="76" creationId="{60DB12A5-42B8-F2EA-E5E6-A92E8B451CC6}"/>
          </ac:spMkLst>
        </pc:spChg>
        <pc:spChg chg="add mod">
          <ac:chgData name="Mohamed Amsg" userId="eb5413732a43341a" providerId="LiveId" clId="{0C511BBF-6197-47AB-880E-EF28E8FD84FB}" dt="2025-01-14T18:03:20.410" v="4376" actId="465"/>
          <ac:spMkLst>
            <pc:docMk/>
            <pc:sldMk cId="2521815218" sldId="302"/>
            <ac:spMk id="77" creationId="{F4E85B54-9BDC-DEC2-F2D7-50AFAB817645}"/>
          </ac:spMkLst>
        </pc:spChg>
        <pc:spChg chg="add del mod">
          <ac:chgData name="Mohamed Amsg" userId="eb5413732a43341a" providerId="LiveId" clId="{0C511BBF-6197-47AB-880E-EF28E8FD84FB}" dt="2025-01-14T17:59:18.562" v="4314" actId="22"/>
          <ac:spMkLst>
            <pc:docMk/>
            <pc:sldMk cId="2521815218" sldId="302"/>
            <ac:spMk id="79" creationId="{268DB93D-4929-FBEB-A232-127131538DA8}"/>
          </ac:spMkLst>
        </pc:spChg>
        <pc:spChg chg="add mod">
          <ac:chgData name="Mohamed Amsg" userId="eb5413732a43341a" providerId="LiveId" clId="{0C511BBF-6197-47AB-880E-EF28E8FD84FB}" dt="2025-01-14T18:00:22.348" v="4335"/>
          <ac:spMkLst>
            <pc:docMk/>
            <pc:sldMk cId="2521815218" sldId="302"/>
            <ac:spMk id="80" creationId="{1D0A9E6B-08E1-9849-C8D9-11B369FBF485}"/>
          </ac:spMkLst>
        </pc:spChg>
        <pc:spChg chg="add mod">
          <ac:chgData name="Mohamed Amsg" userId="eb5413732a43341a" providerId="LiveId" clId="{0C511BBF-6197-47AB-880E-EF28E8FD84FB}" dt="2025-01-14T18:03:20.410" v="4376" actId="465"/>
          <ac:spMkLst>
            <pc:docMk/>
            <pc:sldMk cId="2521815218" sldId="302"/>
            <ac:spMk id="81" creationId="{9AA79263-AD2D-A63A-3478-DEEB8C411800}"/>
          </ac:spMkLst>
        </pc:spChg>
        <pc:spChg chg="add mod">
          <ac:chgData name="Mohamed Amsg" userId="eb5413732a43341a" providerId="LiveId" clId="{0C511BBF-6197-47AB-880E-EF28E8FD84FB}" dt="2025-01-14T18:00:55.813" v="4345" actId="1076"/>
          <ac:spMkLst>
            <pc:docMk/>
            <pc:sldMk cId="2521815218" sldId="302"/>
            <ac:spMk id="82" creationId="{60080DC4-2D12-3C76-B44E-0F2180B18C38}"/>
          </ac:spMkLst>
        </pc:spChg>
        <pc:spChg chg="add mod">
          <ac:chgData name="Mohamed Amsg" userId="eb5413732a43341a" providerId="LiveId" clId="{0C511BBF-6197-47AB-880E-EF28E8FD84FB}" dt="2025-01-14T18:03:20.410" v="4376" actId="465"/>
          <ac:spMkLst>
            <pc:docMk/>
            <pc:sldMk cId="2521815218" sldId="302"/>
            <ac:spMk id="83" creationId="{E1705C38-029C-B777-4115-4BDBC1C31AB9}"/>
          </ac:spMkLst>
        </pc:spChg>
        <pc:spChg chg="add mod">
          <ac:chgData name="Mohamed Amsg" userId="eb5413732a43341a" providerId="LiveId" clId="{0C511BBF-6197-47AB-880E-EF28E8FD84FB}" dt="2025-01-14T18:03:20.410" v="4376" actId="465"/>
          <ac:spMkLst>
            <pc:docMk/>
            <pc:sldMk cId="2521815218" sldId="302"/>
            <ac:spMk id="84" creationId="{FBCEE9F5-871E-287C-51A4-3270AE2A1823}"/>
          </ac:spMkLst>
        </pc:spChg>
        <pc:grpChg chg="mod">
          <ac:chgData name="Mohamed Amsg" userId="eb5413732a43341a" providerId="LiveId" clId="{0C511BBF-6197-47AB-880E-EF28E8FD84FB}" dt="2025-01-14T14:38:13.264" v="3881" actId="1076"/>
          <ac:grpSpMkLst>
            <pc:docMk/>
            <pc:sldMk cId="2521815218" sldId="302"/>
            <ac:grpSpMk id="5" creationId="{2CCC8C4E-AFB8-B851-1365-3180B433B281}"/>
          </ac:grpSpMkLst>
        </pc:grpChg>
        <pc:grpChg chg="del">
          <ac:chgData name="Mohamed Amsg" userId="eb5413732a43341a" providerId="LiveId" clId="{0C511BBF-6197-47AB-880E-EF28E8FD84FB}" dt="2025-01-14T14:37:04.334" v="3868" actId="478"/>
          <ac:grpSpMkLst>
            <pc:docMk/>
            <pc:sldMk cId="2521815218" sldId="302"/>
            <ac:grpSpMk id="20" creationId="{C4F9B562-8122-24BC-B3C4-527CFDFE286C}"/>
          </ac:grpSpMkLst>
        </pc:grpChg>
        <pc:grpChg chg="mod">
          <ac:chgData name="Mohamed Amsg" userId="eb5413732a43341a" providerId="LiveId" clId="{0C511BBF-6197-47AB-880E-EF28E8FD84FB}" dt="2025-01-14T14:38:37.931" v="3885" actId="1076"/>
          <ac:grpSpMkLst>
            <pc:docMk/>
            <pc:sldMk cId="2521815218" sldId="302"/>
            <ac:grpSpMk id="28" creationId="{60715387-3C30-8176-DE18-18B48BC8B0F1}"/>
          </ac:grpSpMkLst>
        </pc:grpChg>
        <pc:grpChg chg="del mod">
          <ac:chgData name="Mohamed Amsg" userId="eb5413732a43341a" providerId="LiveId" clId="{0C511BBF-6197-47AB-880E-EF28E8FD84FB}" dt="2025-01-14T14:45:18.280" v="3935" actId="478"/>
          <ac:grpSpMkLst>
            <pc:docMk/>
            <pc:sldMk cId="2521815218" sldId="302"/>
            <ac:grpSpMk id="33" creationId="{746C17DB-634E-54FB-90AC-C4DBF174123D}"/>
          </ac:grpSpMkLst>
        </pc:grpChg>
        <pc:cxnChg chg="add del mod">
          <ac:chgData name="Mohamed Amsg" userId="eb5413732a43341a" providerId="LiveId" clId="{0C511BBF-6197-47AB-880E-EF28E8FD84FB}" dt="2025-01-14T17:43:32.783" v="4164" actId="478"/>
          <ac:cxnSpMkLst>
            <pc:docMk/>
            <pc:sldMk cId="2521815218" sldId="302"/>
            <ac:cxnSpMk id="48" creationId="{7A89F060-94EC-9797-E471-946253F5ADF6}"/>
          </ac:cxnSpMkLst>
        </pc:cxnChg>
        <pc:cxnChg chg="add del mod">
          <ac:chgData name="Mohamed Amsg" userId="eb5413732a43341a" providerId="LiveId" clId="{0C511BBF-6197-47AB-880E-EF28E8FD84FB}" dt="2025-01-14T17:45:05.519" v="4171" actId="21"/>
          <ac:cxnSpMkLst>
            <pc:docMk/>
            <pc:sldMk cId="2521815218" sldId="302"/>
            <ac:cxnSpMk id="58" creationId="{4816682A-D538-6AA8-D4DB-27A6788F736B}"/>
          </ac:cxnSpMkLst>
        </pc:cxnChg>
      </pc:sldChg>
      <pc:sldChg chg="addSp delSp modSp add mod">
        <pc:chgData name="Mohamed Amsg" userId="eb5413732a43341a" providerId="LiveId" clId="{0C511BBF-6197-47AB-880E-EF28E8FD84FB}" dt="2025-01-14T18:15:13.848" v="4492" actId="1076"/>
        <pc:sldMkLst>
          <pc:docMk/>
          <pc:sldMk cId="1517704461" sldId="303"/>
        </pc:sldMkLst>
        <pc:spChg chg="del">
          <ac:chgData name="Mohamed Amsg" userId="eb5413732a43341a" providerId="LiveId" clId="{0C511BBF-6197-47AB-880E-EF28E8FD84FB}" dt="2025-01-14T14:40:14.711" v="3891" actId="478"/>
          <ac:spMkLst>
            <pc:docMk/>
            <pc:sldMk cId="1517704461" sldId="303"/>
            <ac:spMk id="3" creationId="{9D58EABE-92B8-6EF9-F39E-EB835C1B55FC}"/>
          </ac:spMkLst>
        </pc:spChg>
        <pc:spChg chg="add mod ord">
          <ac:chgData name="Mohamed Amsg" userId="eb5413732a43341a" providerId="LiveId" clId="{0C511BBF-6197-47AB-880E-EF28E8FD84FB}" dt="2025-01-14T14:47:13.137" v="3955" actId="170"/>
          <ac:spMkLst>
            <pc:docMk/>
            <pc:sldMk cId="1517704461" sldId="303"/>
            <ac:spMk id="8" creationId="{60CE2484-98C8-41EF-7F7F-8A82EE3987E4}"/>
          </ac:spMkLst>
        </pc:spChg>
        <pc:spChg chg="mod">
          <ac:chgData name="Mohamed Amsg" userId="eb5413732a43341a" providerId="LiveId" clId="{0C511BBF-6197-47AB-880E-EF28E8FD84FB}" dt="2025-01-14T18:12:56.396" v="4463" actId="1076"/>
          <ac:spMkLst>
            <pc:docMk/>
            <pc:sldMk cId="1517704461" sldId="303"/>
            <ac:spMk id="10" creationId="{464FF2BF-E3F8-D6F7-BCD8-67B30CE441CC}"/>
          </ac:spMkLst>
        </pc:spChg>
        <pc:spChg chg="add mod">
          <ac:chgData name="Mohamed Amsg" userId="eb5413732a43341a" providerId="LiveId" clId="{0C511BBF-6197-47AB-880E-EF28E8FD84FB}" dt="2025-01-14T14:44:54.545" v="3930"/>
          <ac:spMkLst>
            <pc:docMk/>
            <pc:sldMk cId="1517704461" sldId="303"/>
            <ac:spMk id="19" creationId="{31FA1417-E238-219E-7593-D0F814F9A8BE}"/>
          </ac:spMkLst>
        </pc:spChg>
        <pc:spChg chg="add mod">
          <ac:chgData name="Mohamed Amsg" userId="eb5413732a43341a" providerId="LiveId" clId="{0C511BBF-6197-47AB-880E-EF28E8FD84FB}" dt="2025-01-14T14:44:54.545" v="3930"/>
          <ac:spMkLst>
            <pc:docMk/>
            <pc:sldMk cId="1517704461" sldId="303"/>
            <ac:spMk id="20" creationId="{7CF1C08C-D901-0493-23D7-EC3A582417EB}"/>
          </ac:spMkLst>
        </pc:spChg>
        <pc:spChg chg="add del mod">
          <ac:chgData name="Mohamed Amsg" userId="eb5413732a43341a" providerId="LiveId" clId="{0C511BBF-6197-47AB-880E-EF28E8FD84FB}" dt="2025-01-14T14:50:22.831" v="4002" actId="1076"/>
          <ac:spMkLst>
            <pc:docMk/>
            <pc:sldMk cId="1517704461" sldId="303"/>
            <ac:spMk id="21" creationId="{2E140765-405E-199E-D320-78CDA6A898BC}"/>
          </ac:spMkLst>
        </pc:spChg>
        <pc:spChg chg="add del mod">
          <ac:chgData name="Mohamed Amsg" userId="eb5413732a43341a" providerId="LiveId" clId="{0C511BBF-6197-47AB-880E-EF28E8FD84FB}" dt="2025-01-14T14:51:16.570" v="4006" actId="478"/>
          <ac:spMkLst>
            <pc:docMk/>
            <pc:sldMk cId="1517704461" sldId="303"/>
            <ac:spMk id="22" creationId="{7DBC7ECC-5F0C-86F3-5281-FE62BDFF56A6}"/>
          </ac:spMkLst>
        </pc:spChg>
        <pc:spChg chg="add mod">
          <ac:chgData name="Mohamed Amsg" userId="eb5413732a43341a" providerId="LiveId" clId="{0C511BBF-6197-47AB-880E-EF28E8FD84FB}" dt="2025-01-14T18:06:27.195" v="4379" actId="1076"/>
          <ac:spMkLst>
            <pc:docMk/>
            <pc:sldMk cId="1517704461" sldId="303"/>
            <ac:spMk id="23" creationId="{48B5D936-9B70-A16D-8E01-E1584ECA68E3}"/>
          </ac:spMkLst>
        </pc:spChg>
        <pc:spChg chg="add mod">
          <ac:chgData name="Mohamed Amsg" userId="eb5413732a43341a" providerId="LiveId" clId="{0C511BBF-6197-47AB-880E-EF28E8FD84FB}" dt="2025-01-14T18:06:27.195" v="4379" actId="1076"/>
          <ac:spMkLst>
            <pc:docMk/>
            <pc:sldMk cId="1517704461" sldId="303"/>
            <ac:spMk id="25" creationId="{15CDE807-5BE1-3CBE-327A-94B80C6EC89C}"/>
          </ac:spMkLst>
        </pc:spChg>
        <pc:spChg chg="add mod">
          <ac:chgData name="Mohamed Amsg" userId="eb5413732a43341a" providerId="LiveId" clId="{0C511BBF-6197-47AB-880E-EF28E8FD84FB}" dt="2025-01-14T18:06:27.195" v="4379" actId="1076"/>
          <ac:spMkLst>
            <pc:docMk/>
            <pc:sldMk cId="1517704461" sldId="303"/>
            <ac:spMk id="26" creationId="{A7B22457-6EC9-A781-7E27-531390BEDBF4}"/>
          </ac:spMkLst>
        </pc:spChg>
        <pc:spChg chg="mod">
          <ac:chgData name="Mohamed Amsg" userId="eb5413732a43341a" providerId="LiveId" clId="{0C511BBF-6197-47AB-880E-EF28E8FD84FB}" dt="2025-01-14T14:39:59.684" v="3889" actId="1076"/>
          <ac:spMkLst>
            <pc:docMk/>
            <pc:sldMk cId="1517704461" sldId="303"/>
            <ac:spMk id="27" creationId="{5F9D24F8-AC75-5937-7F40-DE62C7777FB9}"/>
          </ac:spMkLst>
        </pc:spChg>
        <pc:spChg chg="del mod">
          <ac:chgData name="Mohamed Amsg" userId="eb5413732a43341a" providerId="LiveId" clId="{0C511BBF-6197-47AB-880E-EF28E8FD84FB}" dt="2025-01-14T14:44:53.533" v="3929" actId="478"/>
          <ac:spMkLst>
            <pc:docMk/>
            <pc:sldMk cId="1517704461" sldId="303"/>
            <ac:spMk id="32" creationId="{CC74B0AD-8DB5-F9E0-2E28-1A772449A553}"/>
          </ac:spMkLst>
        </pc:spChg>
        <pc:spChg chg="add mod">
          <ac:chgData name="Mohamed Amsg" userId="eb5413732a43341a" providerId="LiveId" clId="{0C511BBF-6197-47AB-880E-EF28E8FD84FB}" dt="2025-01-14T18:06:27.195" v="4379" actId="1076"/>
          <ac:spMkLst>
            <pc:docMk/>
            <pc:sldMk cId="1517704461" sldId="303"/>
            <ac:spMk id="38" creationId="{ED2209CA-C372-854A-85FE-0CA258C177EF}"/>
          </ac:spMkLst>
        </pc:spChg>
        <pc:spChg chg="add mod">
          <ac:chgData name="Mohamed Amsg" userId="eb5413732a43341a" providerId="LiveId" clId="{0C511BBF-6197-47AB-880E-EF28E8FD84FB}" dt="2025-01-14T18:06:27.195" v="4379" actId="1076"/>
          <ac:spMkLst>
            <pc:docMk/>
            <pc:sldMk cId="1517704461" sldId="303"/>
            <ac:spMk id="39" creationId="{D1A883A9-9710-CA73-789D-ADF9F52CCFF4}"/>
          </ac:spMkLst>
        </pc:spChg>
        <pc:spChg chg="add mod">
          <ac:chgData name="Mohamed Amsg" userId="eb5413732a43341a" providerId="LiveId" clId="{0C511BBF-6197-47AB-880E-EF28E8FD84FB}" dt="2025-01-14T18:06:27.195" v="4379" actId="1076"/>
          <ac:spMkLst>
            <pc:docMk/>
            <pc:sldMk cId="1517704461" sldId="303"/>
            <ac:spMk id="40" creationId="{64B7D6FE-607C-3841-D0E4-B7661BAB9014}"/>
          </ac:spMkLst>
        </pc:spChg>
        <pc:spChg chg="add mod">
          <ac:chgData name="Mohamed Amsg" userId="eb5413732a43341a" providerId="LiveId" clId="{0C511BBF-6197-47AB-880E-EF28E8FD84FB}" dt="2025-01-14T18:06:27.195" v="4379" actId="1076"/>
          <ac:spMkLst>
            <pc:docMk/>
            <pc:sldMk cId="1517704461" sldId="303"/>
            <ac:spMk id="41" creationId="{62ECB53A-BAB1-3A79-58BE-7130BBB20535}"/>
          </ac:spMkLst>
        </pc:spChg>
        <pc:spChg chg="add mod">
          <ac:chgData name="Mohamed Amsg" userId="eb5413732a43341a" providerId="LiveId" clId="{0C511BBF-6197-47AB-880E-EF28E8FD84FB}" dt="2025-01-14T18:06:27.195" v="4379" actId="1076"/>
          <ac:spMkLst>
            <pc:docMk/>
            <pc:sldMk cId="1517704461" sldId="303"/>
            <ac:spMk id="42" creationId="{C6E69613-3857-4B8E-51B2-8BAEB312E7D5}"/>
          </ac:spMkLst>
        </pc:spChg>
        <pc:spChg chg="add mod">
          <ac:chgData name="Mohamed Amsg" userId="eb5413732a43341a" providerId="LiveId" clId="{0C511BBF-6197-47AB-880E-EF28E8FD84FB}" dt="2025-01-14T18:06:27.195" v="4379" actId="1076"/>
          <ac:spMkLst>
            <pc:docMk/>
            <pc:sldMk cId="1517704461" sldId="303"/>
            <ac:spMk id="43" creationId="{C9747A88-8EE4-3B37-2210-702328AEADF1}"/>
          </ac:spMkLst>
        </pc:spChg>
        <pc:spChg chg="add mod">
          <ac:chgData name="Mohamed Amsg" userId="eb5413732a43341a" providerId="LiveId" clId="{0C511BBF-6197-47AB-880E-EF28E8FD84FB}" dt="2025-01-14T18:06:27.195" v="4379" actId="1076"/>
          <ac:spMkLst>
            <pc:docMk/>
            <pc:sldMk cId="1517704461" sldId="303"/>
            <ac:spMk id="44" creationId="{6A858B11-E418-A358-96BB-BD8B6768E95F}"/>
          </ac:spMkLst>
        </pc:spChg>
        <pc:spChg chg="add mod">
          <ac:chgData name="Mohamed Amsg" userId="eb5413732a43341a" providerId="LiveId" clId="{0C511BBF-6197-47AB-880E-EF28E8FD84FB}" dt="2025-01-14T18:15:13.848" v="4492" actId="1076"/>
          <ac:spMkLst>
            <pc:docMk/>
            <pc:sldMk cId="1517704461" sldId="303"/>
            <ac:spMk id="45" creationId="{0ECB755E-B64B-A85D-855D-B339DE720721}"/>
          </ac:spMkLst>
        </pc:spChg>
        <pc:spChg chg="mod">
          <ac:chgData name="Mohamed Amsg" userId="eb5413732a43341a" providerId="LiveId" clId="{0C511BBF-6197-47AB-880E-EF28E8FD84FB}" dt="2025-01-14T18:14:58.183" v="4491" actId="1076"/>
          <ac:spMkLst>
            <pc:docMk/>
            <pc:sldMk cId="1517704461" sldId="303"/>
            <ac:spMk id="46" creationId="{5EDB9556-4D9C-0550-C610-37A390A8EB87}"/>
          </ac:spMkLst>
        </pc:spChg>
        <pc:spChg chg="add mod">
          <ac:chgData name="Mohamed Amsg" userId="eb5413732a43341a" providerId="LiveId" clId="{0C511BBF-6197-47AB-880E-EF28E8FD84FB}" dt="2025-01-14T18:15:13.848" v="4492" actId="1076"/>
          <ac:spMkLst>
            <pc:docMk/>
            <pc:sldMk cId="1517704461" sldId="303"/>
            <ac:spMk id="47" creationId="{A08A6CE0-23DD-3C65-2FFA-6982C5C78EA9}"/>
          </ac:spMkLst>
        </pc:spChg>
        <pc:spChg chg="add mod">
          <ac:chgData name="Mohamed Amsg" userId="eb5413732a43341a" providerId="LiveId" clId="{0C511BBF-6197-47AB-880E-EF28E8FD84FB}" dt="2025-01-14T18:15:13.848" v="4492" actId="1076"/>
          <ac:spMkLst>
            <pc:docMk/>
            <pc:sldMk cId="1517704461" sldId="303"/>
            <ac:spMk id="48" creationId="{F1B6DAC8-EAF4-8B84-9854-ED99BD87B52F}"/>
          </ac:spMkLst>
        </pc:spChg>
        <pc:spChg chg="add del mod">
          <ac:chgData name="Mohamed Amsg" userId="eb5413732a43341a" providerId="LiveId" clId="{0C511BBF-6197-47AB-880E-EF28E8FD84FB}" dt="2025-01-14T18:13:17.967" v="4469" actId="478"/>
          <ac:spMkLst>
            <pc:docMk/>
            <pc:sldMk cId="1517704461" sldId="303"/>
            <ac:spMk id="49" creationId="{30DEF943-A1BD-55CD-9F30-79A97C862537}"/>
          </ac:spMkLst>
        </pc:spChg>
        <pc:spChg chg="add del mod">
          <ac:chgData name="Mohamed Amsg" userId="eb5413732a43341a" providerId="LiveId" clId="{0C511BBF-6197-47AB-880E-EF28E8FD84FB}" dt="2025-01-14T18:13:17.967" v="4469" actId="478"/>
          <ac:spMkLst>
            <pc:docMk/>
            <pc:sldMk cId="1517704461" sldId="303"/>
            <ac:spMk id="50" creationId="{7CDC0DFD-2E2D-8B58-1678-3F0F1936080F}"/>
          </ac:spMkLst>
        </pc:spChg>
        <pc:spChg chg="add mod">
          <ac:chgData name="Mohamed Amsg" userId="eb5413732a43341a" providerId="LiveId" clId="{0C511BBF-6197-47AB-880E-EF28E8FD84FB}" dt="2025-01-14T18:15:13.848" v="4492" actId="1076"/>
          <ac:spMkLst>
            <pc:docMk/>
            <pc:sldMk cId="1517704461" sldId="303"/>
            <ac:spMk id="51" creationId="{401E37E1-6F01-63CD-A07D-1E6B83F409D4}"/>
          </ac:spMkLst>
        </pc:spChg>
        <pc:spChg chg="add mod">
          <ac:chgData name="Mohamed Amsg" userId="eb5413732a43341a" providerId="LiveId" clId="{0C511BBF-6197-47AB-880E-EF28E8FD84FB}" dt="2025-01-14T18:15:13.848" v="4492" actId="1076"/>
          <ac:spMkLst>
            <pc:docMk/>
            <pc:sldMk cId="1517704461" sldId="303"/>
            <ac:spMk id="52" creationId="{A52F4906-A1BC-5839-FBDF-085BCA8929D3}"/>
          </ac:spMkLst>
        </pc:spChg>
        <pc:spChg chg="add mod">
          <ac:chgData name="Mohamed Amsg" userId="eb5413732a43341a" providerId="LiveId" clId="{0C511BBF-6197-47AB-880E-EF28E8FD84FB}" dt="2025-01-14T18:15:13.848" v="4492" actId="1076"/>
          <ac:spMkLst>
            <pc:docMk/>
            <pc:sldMk cId="1517704461" sldId="303"/>
            <ac:spMk id="53" creationId="{7B8FDFFD-3381-CB5C-37A4-6DE5404DDF15}"/>
          </ac:spMkLst>
        </pc:spChg>
        <pc:spChg chg="add mod">
          <ac:chgData name="Mohamed Amsg" userId="eb5413732a43341a" providerId="LiveId" clId="{0C511BBF-6197-47AB-880E-EF28E8FD84FB}" dt="2025-01-14T18:15:13.848" v="4492" actId="1076"/>
          <ac:spMkLst>
            <pc:docMk/>
            <pc:sldMk cId="1517704461" sldId="303"/>
            <ac:spMk id="54" creationId="{02F21369-0DAD-6824-9596-F5C1168E934B}"/>
          </ac:spMkLst>
        </pc:spChg>
        <pc:spChg chg="del">
          <ac:chgData name="Mohamed Amsg" userId="eb5413732a43341a" providerId="LiveId" clId="{0C511BBF-6197-47AB-880E-EF28E8FD84FB}" dt="2025-01-14T18:13:17.967" v="4469" actId="478"/>
          <ac:spMkLst>
            <pc:docMk/>
            <pc:sldMk cId="1517704461" sldId="303"/>
            <ac:spMk id="55" creationId="{2B3C97F5-6F9E-0BBF-58D5-58F052C4772A}"/>
          </ac:spMkLst>
        </pc:spChg>
        <pc:spChg chg="add del mod">
          <ac:chgData name="Mohamed Amsg" userId="eb5413732a43341a" providerId="LiveId" clId="{0C511BBF-6197-47AB-880E-EF28E8FD84FB}" dt="2025-01-14T18:13:17.967" v="4469" actId="478"/>
          <ac:spMkLst>
            <pc:docMk/>
            <pc:sldMk cId="1517704461" sldId="303"/>
            <ac:spMk id="56" creationId="{B44E8CC8-70C9-1243-EC50-06F0EB3DBBE8}"/>
          </ac:spMkLst>
        </pc:spChg>
        <pc:spChg chg="add mod">
          <ac:chgData name="Mohamed Amsg" userId="eb5413732a43341a" providerId="LiveId" clId="{0C511BBF-6197-47AB-880E-EF28E8FD84FB}" dt="2025-01-14T18:13:48.999" v="4475"/>
          <ac:spMkLst>
            <pc:docMk/>
            <pc:sldMk cId="1517704461" sldId="303"/>
            <ac:spMk id="57" creationId="{EA09B2CB-C826-C7EF-F414-23E53FAEEAD3}"/>
          </ac:spMkLst>
        </pc:spChg>
        <pc:spChg chg="add mod">
          <ac:chgData name="Mohamed Amsg" userId="eb5413732a43341a" providerId="LiveId" clId="{0C511BBF-6197-47AB-880E-EF28E8FD84FB}" dt="2025-01-14T18:15:13.848" v="4492" actId="1076"/>
          <ac:spMkLst>
            <pc:docMk/>
            <pc:sldMk cId="1517704461" sldId="303"/>
            <ac:spMk id="58" creationId="{AE584AB3-3819-8C8E-074A-9C9E9B6E4AB7}"/>
          </ac:spMkLst>
        </pc:spChg>
        <pc:spChg chg="add mod">
          <ac:chgData name="Mohamed Amsg" userId="eb5413732a43341a" providerId="LiveId" clId="{0C511BBF-6197-47AB-880E-EF28E8FD84FB}" dt="2025-01-14T18:15:13.848" v="4492" actId="1076"/>
          <ac:spMkLst>
            <pc:docMk/>
            <pc:sldMk cId="1517704461" sldId="303"/>
            <ac:spMk id="59" creationId="{C81C3FE6-05C2-273B-E144-4771D60DB054}"/>
          </ac:spMkLst>
        </pc:spChg>
        <pc:spChg chg="add mod">
          <ac:chgData name="Mohamed Amsg" userId="eb5413732a43341a" providerId="LiveId" clId="{0C511BBF-6197-47AB-880E-EF28E8FD84FB}" dt="2025-01-14T18:15:13.848" v="4492" actId="1076"/>
          <ac:spMkLst>
            <pc:docMk/>
            <pc:sldMk cId="1517704461" sldId="303"/>
            <ac:spMk id="60" creationId="{2DA71162-DF9F-2914-CB2F-26E347CCD3DA}"/>
          </ac:spMkLst>
        </pc:spChg>
        <pc:grpChg chg="mod">
          <ac:chgData name="Mohamed Amsg" userId="eb5413732a43341a" providerId="LiveId" clId="{0C511BBF-6197-47AB-880E-EF28E8FD84FB}" dt="2025-01-14T14:39:59.684" v="3889" actId="1076"/>
          <ac:grpSpMkLst>
            <pc:docMk/>
            <pc:sldMk cId="1517704461" sldId="303"/>
            <ac:grpSpMk id="28" creationId="{A00923FC-E858-1854-8190-31DD9FA00D52}"/>
          </ac:grpSpMkLst>
        </pc:grpChg>
        <pc:grpChg chg="del mod">
          <ac:chgData name="Mohamed Amsg" userId="eb5413732a43341a" providerId="LiveId" clId="{0C511BBF-6197-47AB-880E-EF28E8FD84FB}" dt="2025-01-14T14:44:53.533" v="3929" actId="478"/>
          <ac:grpSpMkLst>
            <pc:docMk/>
            <pc:sldMk cId="1517704461" sldId="303"/>
            <ac:grpSpMk id="33" creationId="{26D976FD-AB1A-25FE-14D2-E526F59BF9E9}"/>
          </ac:grpSpMkLst>
        </pc:grpChg>
      </pc:sldChg>
      <pc:sldChg chg="addSp delSp modSp add mod">
        <pc:chgData name="Mohamed Amsg" userId="eb5413732a43341a" providerId="LiveId" clId="{0C511BBF-6197-47AB-880E-EF28E8FD84FB}" dt="2025-01-14T18:26:31.880" v="4592"/>
        <pc:sldMkLst>
          <pc:docMk/>
          <pc:sldMk cId="2201707468" sldId="304"/>
        </pc:sldMkLst>
        <pc:spChg chg="add del mod">
          <ac:chgData name="Mohamed Amsg" userId="eb5413732a43341a" providerId="LiveId" clId="{0C511BBF-6197-47AB-880E-EF28E8FD84FB}" dt="2025-01-14T14:42:33.958" v="3916" actId="478"/>
          <ac:spMkLst>
            <pc:docMk/>
            <pc:sldMk cId="2201707468" sldId="304"/>
            <ac:spMk id="3" creationId="{220C220C-7ADF-13F0-3273-A43D984C39F7}"/>
          </ac:spMkLst>
        </pc:spChg>
        <pc:spChg chg="mod ord">
          <ac:chgData name="Mohamed Amsg" userId="eb5413732a43341a" providerId="LiveId" clId="{0C511BBF-6197-47AB-880E-EF28E8FD84FB}" dt="2025-01-14T14:46:28.162" v="3949" actId="1076"/>
          <ac:spMkLst>
            <pc:docMk/>
            <pc:sldMk cId="2201707468" sldId="304"/>
            <ac:spMk id="8" creationId="{2484B535-3B3A-9F90-BA09-F43C4899AD34}"/>
          </ac:spMkLst>
        </pc:spChg>
        <pc:spChg chg="mod">
          <ac:chgData name="Mohamed Amsg" userId="eb5413732a43341a" providerId="LiveId" clId="{0C511BBF-6197-47AB-880E-EF28E8FD84FB}" dt="2025-01-14T14:50:23.547" v="4003" actId="948"/>
          <ac:spMkLst>
            <pc:docMk/>
            <pc:sldMk cId="2201707468" sldId="304"/>
            <ac:spMk id="10" creationId="{01FDB79C-B1C9-A5E5-6CD3-DE2DD557B62D}"/>
          </ac:spMkLst>
        </pc:spChg>
        <pc:spChg chg="mod">
          <ac:chgData name="Mohamed Amsg" userId="eb5413732a43341a" providerId="LiveId" clId="{0C511BBF-6197-47AB-880E-EF28E8FD84FB}" dt="2025-01-14T18:26:31.880" v="4592"/>
          <ac:spMkLst>
            <pc:docMk/>
            <pc:sldMk cId="2201707468" sldId="304"/>
            <ac:spMk id="13" creationId="{092F730A-4989-CFF4-94AE-9B2CA114F65B}"/>
          </ac:spMkLst>
        </pc:spChg>
        <pc:spChg chg="add mod">
          <ac:chgData name="Mohamed Amsg" userId="eb5413732a43341a" providerId="LiveId" clId="{0C511BBF-6197-47AB-880E-EF28E8FD84FB}" dt="2025-01-14T14:44:45.069" v="3928" actId="1076"/>
          <ac:spMkLst>
            <pc:docMk/>
            <pc:sldMk cId="2201707468" sldId="304"/>
            <ac:spMk id="19" creationId="{ED494500-C8D1-3DA6-6AED-028686896808}"/>
          </ac:spMkLst>
        </pc:spChg>
        <pc:spChg chg="add del">
          <ac:chgData name="Mohamed Amsg" userId="eb5413732a43341a" providerId="LiveId" clId="{0C511BBF-6197-47AB-880E-EF28E8FD84FB}" dt="2025-01-14T14:52:49.993" v="4012" actId="22"/>
          <ac:spMkLst>
            <pc:docMk/>
            <pc:sldMk cId="2201707468" sldId="304"/>
            <ac:spMk id="21" creationId="{502F5139-B727-0C48-0841-FE7F917BEE08}"/>
          </ac:spMkLst>
        </pc:spChg>
        <pc:spChg chg="add del mod">
          <ac:chgData name="Mohamed Amsg" userId="eb5413732a43341a" providerId="LiveId" clId="{0C511BBF-6197-47AB-880E-EF28E8FD84FB}" dt="2025-01-14T14:53:07.562" v="4017" actId="21"/>
          <ac:spMkLst>
            <pc:docMk/>
            <pc:sldMk cId="2201707468" sldId="304"/>
            <ac:spMk id="23" creationId="{35DC7734-9C83-9676-F42A-3727F0BF6F61}"/>
          </ac:spMkLst>
        </pc:spChg>
        <pc:spChg chg="add mod">
          <ac:chgData name="Mohamed Amsg" userId="eb5413732a43341a" providerId="LiveId" clId="{0C511BBF-6197-47AB-880E-EF28E8FD84FB}" dt="2025-01-14T18:19:03.641" v="4501"/>
          <ac:spMkLst>
            <pc:docMk/>
            <pc:sldMk cId="2201707468" sldId="304"/>
            <ac:spMk id="24" creationId="{ECEB7C27-3D0B-6E18-09AD-447BEE7ABC11}"/>
          </ac:spMkLst>
        </pc:spChg>
        <pc:spChg chg="add del">
          <ac:chgData name="Mohamed Amsg" userId="eb5413732a43341a" providerId="LiveId" clId="{0C511BBF-6197-47AB-880E-EF28E8FD84FB}" dt="2025-01-14T18:19:16.944" v="4505" actId="22"/>
          <ac:spMkLst>
            <pc:docMk/>
            <pc:sldMk cId="2201707468" sldId="304"/>
            <ac:spMk id="26" creationId="{8E046BEE-6E6E-5EE6-3457-D9F59F9945AB}"/>
          </ac:spMkLst>
        </pc:spChg>
        <pc:spChg chg="mod">
          <ac:chgData name="Mohamed Amsg" userId="eb5413732a43341a" providerId="LiveId" clId="{0C511BBF-6197-47AB-880E-EF28E8FD84FB}" dt="2025-01-14T14:46:13.893" v="3944" actId="1076"/>
          <ac:spMkLst>
            <pc:docMk/>
            <pc:sldMk cId="2201707468" sldId="304"/>
            <ac:spMk id="27" creationId="{E1E5623C-8EB2-05F3-2766-CE6061C68574}"/>
          </ac:spMkLst>
        </pc:spChg>
        <pc:spChg chg="add del mod">
          <ac:chgData name="Mohamed Amsg" userId="eb5413732a43341a" providerId="LiveId" clId="{0C511BBF-6197-47AB-880E-EF28E8FD84FB}" dt="2025-01-14T14:44:45.069" v="3928" actId="1076"/>
          <ac:spMkLst>
            <pc:docMk/>
            <pc:sldMk cId="2201707468" sldId="304"/>
            <ac:spMk id="32" creationId="{A9D79E8E-D8F7-E54A-6B71-0FBDF6CE61DB}"/>
          </ac:spMkLst>
        </pc:spChg>
        <pc:spChg chg="add mod">
          <ac:chgData name="Mohamed Amsg" userId="eb5413732a43341a" providerId="LiveId" clId="{0C511BBF-6197-47AB-880E-EF28E8FD84FB}" dt="2025-01-14T18:24:25.167" v="4586" actId="115"/>
          <ac:spMkLst>
            <pc:docMk/>
            <pc:sldMk cId="2201707468" sldId="304"/>
            <ac:spMk id="39" creationId="{E3A8DB75-9BBB-5878-3B18-178C535D2F95}"/>
          </ac:spMkLst>
        </pc:spChg>
        <pc:spChg chg="add mod">
          <ac:chgData name="Mohamed Amsg" userId="eb5413732a43341a" providerId="LiveId" clId="{0C511BBF-6197-47AB-880E-EF28E8FD84FB}" dt="2025-01-14T18:24:37.010" v="4589" actId="115"/>
          <ac:spMkLst>
            <pc:docMk/>
            <pc:sldMk cId="2201707468" sldId="304"/>
            <ac:spMk id="40" creationId="{6674FA01-7224-1369-956D-7C55FBD7D0CF}"/>
          </ac:spMkLst>
        </pc:spChg>
        <pc:spChg chg="add mod">
          <ac:chgData name="Mohamed Amsg" userId="eb5413732a43341a" providerId="LiveId" clId="{0C511BBF-6197-47AB-880E-EF28E8FD84FB}" dt="2025-01-14T18:24:47.744" v="4590" actId="1076"/>
          <ac:spMkLst>
            <pc:docMk/>
            <pc:sldMk cId="2201707468" sldId="304"/>
            <ac:spMk id="41" creationId="{8DF39E86-1FE1-FD54-9C3E-18263C0612D6}"/>
          </ac:spMkLst>
        </pc:spChg>
        <pc:spChg chg="add mod">
          <ac:chgData name="Mohamed Amsg" userId="eb5413732a43341a" providerId="LiveId" clId="{0C511BBF-6197-47AB-880E-EF28E8FD84FB}" dt="2025-01-14T18:24:52.504" v="4591" actId="1076"/>
          <ac:spMkLst>
            <pc:docMk/>
            <pc:sldMk cId="2201707468" sldId="304"/>
            <ac:spMk id="42" creationId="{E3F08D63-92FE-62F2-A0EB-E20ECE12FC9D}"/>
          </ac:spMkLst>
        </pc:spChg>
        <pc:grpChg chg="mod">
          <ac:chgData name="Mohamed Amsg" userId="eb5413732a43341a" providerId="LiveId" clId="{0C511BBF-6197-47AB-880E-EF28E8FD84FB}" dt="2025-01-14T14:46:04.942" v="3943" actId="1076"/>
          <ac:grpSpMkLst>
            <pc:docMk/>
            <pc:sldMk cId="2201707468" sldId="304"/>
            <ac:grpSpMk id="14" creationId="{39531233-1C9E-C5D4-D2FE-7754836B3880}"/>
          </ac:grpSpMkLst>
        </pc:grpChg>
        <pc:grpChg chg="mod">
          <ac:chgData name="Mohamed Amsg" userId="eb5413732a43341a" providerId="LiveId" clId="{0C511BBF-6197-47AB-880E-EF28E8FD84FB}" dt="2025-01-14T14:46:13.893" v="3944" actId="1076"/>
          <ac:grpSpMkLst>
            <pc:docMk/>
            <pc:sldMk cId="2201707468" sldId="304"/>
            <ac:grpSpMk id="28" creationId="{C8ACB481-EE7E-81CC-2362-06599CC76F11}"/>
          </ac:grpSpMkLst>
        </pc:grpChg>
        <pc:grpChg chg="del mod">
          <ac:chgData name="Mohamed Amsg" userId="eb5413732a43341a" providerId="LiveId" clId="{0C511BBF-6197-47AB-880E-EF28E8FD84FB}" dt="2025-01-14T14:41:36.419" v="3906" actId="478"/>
          <ac:grpSpMkLst>
            <pc:docMk/>
            <pc:sldMk cId="2201707468" sldId="304"/>
            <ac:grpSpMk id="33" creationId="{F0217FAE-A2D4-502F-F53B-04CD564F9D0A}"/>
          </ac:grpSpMkLst>
        </pc:grpChg>
      </pc:sldChg>
      <pc:sldChg chg="addSp delSp modSp add mod">
        <pc:chgData name="Mohamed Amsg" userId="eb5413732a43341a" providerId="LiveId" clId="{0C511BBF-6197-47AB-880E-EF28E8FD84FB}" dt="2025-01-14T18:16:32.544" v="4497" actId="1076"/>
        <pc:sldMkLst>
          <pc:docMk/>
          <pc:sldMk cId="2931825961" sldId="305"/>
        </pc:sldMkLst>
        <pc:spChg chg="add del mod">
          <ac:chgData name="Mohamed Amsg" userId="eb5413732a43341a" providerId="LiveId" clId="{0C511BBF-6197-47AB-880E-EF28E8FD84FB}" dt="2025-01-14T17:45:29.878" v="4174" actId="478"/>
          <ac:spMkLst>
            <pc:docMk/>
            <pc:sldMk cId="2931825961" sldId="305"/>
            <ac:spMk id="3" creationId="{AEE08840-01FD-391C-91B8-40FC7E045E2C}"/>
          </ac:spMkLst>
        </pc:spChg>
        <pc:spChg chg="add mod">
          <ac:chgData name="Mohamed Amsg" userId="eb5413732a43341a" providerId="LiveId" clId="{0C511BBF-6197-47AB-880E-EF28E8FD84FB}" dt="2025-01-14T17:45:30.977" v="4175"/>
          <ac:spMkLst>
            <pc:docMk/>
            <pc:sldMk cId="2931825961" sldId="305"/>
            <ac:spMk id="4" creationId="{453CD2FE-CB0D-4728-2A19-6F84376D8E84}"/>
          </ac:spMkLst>
        </pc:spChg>
        <pc:spChg chg="add mod">
          <ac:chgData name="Mohamed Amsg" userId="eb5413732a43341a" providerId="LiveId" clId="{0C511BBF-6197-47AB-880E-EF28E8FD84FB}" dt="2025-01-14T17:45:30.977" v="4175"/>
          <ac:spMkLst>
            <pc:docMk/>
            <pc:sldMk cId="2931825961" sldId="305"/>
            <ac:spMk id="5" creationId="{49AD9813-BF80-0728-1A65-070530962122}"/>
          </ac:spMkLst>
        </pc:spChg>
        <pc:spChg chg="add mod">
          <ac:chgData name="Mohamed Amsg" userId="eb5413732a43341a" providerId="LiveId" clId="{0C511BBF-6197-47AB-880E-EF28E8FD84FB}" dt="2025-01-14T17:45:30.977" v="4175"/>
          <ac:spMkLst>
            <pc:docMk/>
            <pc:sldMk cId="2931825961" sldId="305"/>
            <ac:spMk id="6" creationId="{6B20AF06-1357-2966-8584-38E929C1C735}"/>
          </ac:spMkLst>
        </pc:spChg>
        <pc:spChg chg="add mod">
          <ac:chgData name="Mohamed Amsg" userId="eb5413732a43341a" providerId="LiveId" clId="{0C511BBF-6197-47AB-880E-EF28E8FD84FB}" dt="2025-01-14T18:15:58.260" v="4494" actId="1076"/>
          <ac:spMkLst>
            <pc:docMk/>
            <pc:sldMk cId="2931825961" sldId="305"/>
            <ac:spMk id="9" creationId="{F6719240-CBDB-EFF7-3061-EB91572E0AA2}"/>
          </ac:spMkLst>
        </pc:spChg>
        <pc:spChg chg="add mod">
          <ac:chgData name="Mohamed Amsg" userId="eb5413732a43341a" providerId="LiveId" clId="{0C511BBF-6197-47AB-880E-EF28E8FD84FB}" dt="2025-01-14T18:15:58.260" v="4494" actId="1076"/>
          <ac:spMkLst>
            <pc:docMk/>
            <pc:sldMk cId="2931825961" sldId="305"/>
            <ac:spMk id="11" creationId="{BB0C09D1-65D9-BFE3-0EFA-D2FEE4E2F49F}"/>
          </ac:spMkLst>
        </pc:spChg>
        <pc:spChg chg="add mod">
          <ac:chgData name="Mohamed Amsg" userId="eb5413732a43341a" providerId="LiveId" clId="{0C511BBF-6197-47AB-880E-EF28E8FD84FB}" dt="2025-01-14T18:15:58.260" v="4494" actId="1076"/>
          <ac:spMkLst>
            <pc:docMk/>
            <pc:sldMk cId="2931825961" sldId="305"/>
            <ac:spMk id="12" creationId="{86A51770-D900-E91A-A92A-F73E6495E42A}"/>
          </ac:spMkLst>
        </pc:spChg>
        <pc:spChg chg="add mod">
          <ac:chgData name="Mohamed Amsg" userId="eb5413732a43341a" providerId="LiveId" clId="{0C511BBF-6197-47AB-880E-EF28E8FD84FB}" dt="2025-01-14T18:16:32.544" v="4497" actId="1076"/>
          <ac:spMkLst>
            <pc:docMk/>
            <pc:sldMk cId="2931825961" sldId="305"/>
            <ac:spMk id="13" creationId="{3C0F826C-F433-2EB7-9367-8BFB19261D96}"/>
          </ac:spMkLst>
        </pc:spChg>
        <pc:spChg chg="add mod">
          <ac:chgData name="Mohamed Amsg" userId="eb5413732a43341a" providerId="LiveId" clId="{0C511BBF-6197-47AB-880E-EF28E8FD84FB}" dt="2025-01-14T17:45:30.977" v="4175"/>
          <ac:spMkLst>
            <pc:docMk/>
            <pc:sldMk cId="2931825961" sldId="305"/>
            <ac:spMk id="47" creationId="{FA4BB02F-FAD0-AF0E-8677-126A4D2D6106}"/>
          </ac:spMkLst>
        </pc:spChg>
        <pc:spChg chg="add mod">
          <ac:chgData name="Mohamed Amsg" userId="eb5413732a43341a" providerId="LiveId" clId="{0C511BBF-6197-47AB-880E-EF28E8FD84FB}" dt="2025-01-14T17:45:30.977" v="4175"/>
          <ac:spMkLst>
            <pc:docMk/>
            <pc:sldMk cId="2931825961" sldId="305"/>
            <ac:spMk id="51" creationId="{E770FFF7-E7E2-B0F9-6187-15D83BA0F23D}"/>
          </ac:spMkLst>
        </pc:spChg>
        <pc:spChg chg="add mod">
          <ac:chgData name="Mohamed Amsg" userId="eb5413732a43341a" providerId="LiveId" clId="{0C511BBF-6197-47AB-880E-EF28E8FD84FB}" dt="2025-01-14T17:45:30.977" v="4175"/>
          <ac:spMkLst>
            <pc:docMk/>
            <pc:sldMk cId="2931825961" sldId="305"/>
            <ac:spMk id="54" creationId="{DD789799-1DA1-BA2D-4246-6EE2C9D6085D}"/>
          </ac:spMkLst>
        </pc:spChg>
        <pc:spChg chg="add mod">
          <ac:chgData name="Mohamed Amsg" userId="eb5413732a43341a" providerId="LiveId" clId="{0C511BBF-6197-47AB-880E-EF28E8FD84FB}" dt="2025-01-14T17:45:30.977" v="4175"/>
          <ac:spMkLst>
            <pc:docMk/>
            <pc:sldMk cId="2931825961" sldId="305"/>
            <ac:spMk id="55" creationId="{20951838-9C17-61B4-510C-8859CC7A2D93}"/>
          </ac:spMkLst>
        </pc:spChg>
        <pc:spChg chg="del">
          <ac:chgData name="Mohamed Amsg" userId="eb5413732a43341a" providerId="LiveId" clId="{0C511BBF-6197-47AB-880E-EF28E8FD84FB}" dt="2025-01-14T17:45:26.906" v="4173" actId="478"/>
          <ac:spMkLst>
            <pc:docMk/>
            <pc:sldMk cId="2931825961" sldId="305"/>
            <ac:spMk id="56" creationId="{E344EB93-FC38-5898-9AA2-363D30289B7B}"/>
          </ac:spMkLst>
        </pc:spChg>
        <pc:spChg chg="add mod">
          <ac:chgData name="Mohamed Amsg" userId="eb5413732a43341a" providerId="LiveId" clId="{0C511BBF-6197-47AB-880E-EF28E8FD84FB}" dt="2025-01-14T17:45:30.977" v="4175"/>
          <ac:spMkLst>
            <pc:docMk/>
            <pc:sldMk cId="2931825961" sldId="305"/>
            <ac:spMk id="57" creationId="{F0E7E804-2896-A60D-4456-0DE21B1A7B87}"/>
          </ac:spMkLst>
        </pc:spChg>
        <pc:spChg chg="del">
          <ac:chgData name="Mohamed Amsg" userId="eb5413732a43341a" providerId="LiveId" clId="{0C511BBF-6197-47AB-880E-EF28E8FD84FB}" dt="2025-01-14T17:45:26.906" v="4173" actId="478"/>
          <ac:spMkLst>
            <pc:docMk/>
            <pc:sldMk cId="2931825961" sldId="305"/>
            <ac:spMk id="67" creationId="{FE48C652-103F-5248-FB6F-B2AFBE9E74D0}"/>
          </ac:spMkLst>
        </pc:spChg>
        <pc:spChg chg="del">
          <ac:chgData name="Mohamed Amsg" userId="eb5413732a43341a" providerId="LiveId" clId="{0C511BBF-6197-47AB-880E-EF28E8FD84FB}" dt="2025-01-14T17:45:26.906" v="4173" actId="478"/>
          <ac:spMkLst>
            <pc:docMk/>
            <pc:sldMk cId="2931825961" sldId="305"/>
            <ac:spMk id="69" creationId="{F99F85EE-C0CE-C9C6-7756-DD96739DDE00}"/>
          </ac:spMkLst>
        </pc:spChg>
        <pc:spChg chg="del">
          <ac:chgData name="Mohamed Amsg" userId="eb5413732a43341a" providerId="LiveId" clId="{0C511BBF-6197-47AB-880E-EF28E8FD84FB}" dt="2025-01-14T17:45:26.906" v="4173" actId="478"/>
          <ac:spMkLst>
            <pc:docMk/>
            <pc:sldMk cId="2931825961" sldId="305"/>
            <ac:spMk id="72" creationId="{22101F9C-3580-3928-5906-957A5BDED4C4}"/>
          </ac:spMkLst>
        </pc:spChg>
        <pc:spChg chg="del">
          <ac:chgData name="Mohamed Amsg" userId="eb5413732a43341a" providerId="LiveId" clId="{0C511BBF-6197-47AB-880E-EF28E8FD84FB}" dt="2025-01-14T17:45:26.906" v="4173" actId="478"/>
          <ac:spMkLst>
            <pc:docMk/>
            <pc:sldMk cId="2931825961" sldId="305"/>
            <ac:spMk id="73" creationId="{C53B2DCE-ECB7-9FAA-C619-5764A28E7FDA}"/>
          </ac:spMkLst>
        </pc:spChg>
        <pc:spChg chg="del">
          <ac:chgData name="Mohamed Amsg" userId="eb5413732a43341a" providerId="LiveId" clId="{0C511BBF-6197-47AB-880E-EF28E8FD84FB}" dt="2025-01-14T17:45:26.906" v="4173" actId="478"/>
          <ac:spMkLst>
            <pc:docMk/>
            <pc:sldMk cId="2931825961" sldId="305"/>
            <ac:spMk id="74" creationId="{1426B146-26AF-9F6E-D2C4-CFA1CE86FC98}"/>
          </ac:spMkLst>
        </pc:spChg>
        <pc:spChg chg="del">
          <ac:chgData name="Mohamed Amsg" userId="eb5413732a43341a" providerId="LiveId" clId="{0C511BBF-6197-47AB-880E-EF28E8FD84FB}" dt="2025-01-14T17:45:26.906" v="4173" actId="478"/>
          <ac:spMkLst>
            <pc:docMk/>
            <pc:sldMk cId="2931825961" sldId="305"/>
            <ac:spMk id="75" creationId="{AC30E7D5-376D-6FDF-B375-C86783EC7383}"/>
          </ac:spMkLst>
        </pc:spChg>
        <pc:spChg chg="del">
          <ac:chgData name="Mohamed Amsg" userId="eb5413732a43341a" providerId="LiveId" clId="{0C511BBF-6197-47AB-880E-EF28E8FD84FB}" dt="2025-01-14T17:45:26.906" v="4173" actId="478"/>
          <ac:spMkLst>
            <pc:docMk/>
            <pc:sldMk cId="2931825961" sldId="305"/>
            <ac:spMk id="76" creationId="{BF980644-FB9C-7B96-1A36-5C64F34C2085}"/>
          </ac:spMkLst>
        </pc:spChg>
        <pc:cxnChg chg="add mod">
          <ac:chgData name="Mohamed Amsg" userId="eb5413732a43341a" providerId="LiveId" clId="{0C511BBF-6197-47AB-880E-EF28E8FD84FB}" dt="2025-01-14T17:45:30.977" v="4175"/>
          <ac:cxnSpMkLst>
            <pc:docMk/>
            <pc:sldMk cId="2931825961" sldId="305"/>
            <ac:cxnSpMk id="7" creationId="{4816682A-D538-6AA8-D4DB-27A6788F736B}"/>
          </ac:cxnSpMkLst>
        </pc:cxnChg>
        <pc:cxnChg chg="del">
          <ac:chgData name="Mohamed Amsg" userId="eb5413732a43341a" providerId="LiveId" clId="{0C511BBF-6197-47AB-880E-EF28E8FD84FB}" dt="2025-01-14T17:45:26.906" v="4173" actId="478"/>
          <ac:cxnSpMkLst>
            <pc:docMk/>
            <pc:sldMk cId="2931825961" sldId="305"/>
            <ac:cxnSpMk id="58" creationId="{39A06F5E-B764-6D55-CFC9-0DB46032874F}"/>
          </ac:cxnSpMkLst>
        </pc:cxnChg>
      </pc:sldChg>
      <pc:sldChg chg="addSp delSp modSp add mod">
        <pc:chgData name="Mohamed Amsg" userId="eb5413732a43341a" providerId="LiveId" clId="{0C511BBF-6197-47AB-880E-EF28E8FD84FB}" dt="2025-01-14T17:48:24.933" v="4223"/>
        <pc:sldMkLst>
          <pc:docMk/>
          <pc:sldMk cId="997463553" sldId="306"/>
        </pc:sldMkLst>
        <pc:spChg chg="add del mod">
          <ac:chgData name="Mohamed Amsg" userId="eb5413732a43341a" providerId="LiveId" clId="{0C511BBF-6197-47AB-880E-EF28E8FD84FB}" dt="2025-01-14T17:46:41.715" v="4180" actId="478"/>
          <ac:spMkLst>
            <pc:docMk/>
            <pc:sldMk cId="997463553" sldId="306"/>
            <ac:spMk id="3" creationId="{1646F724-10F4-3E42-BF5F-BAD2D48B1C61}"/>
          </ac:spMkLst>
        </pc:spChg>
        <pc:spChg chg="del">
          <ac:chgData name="Mohamed Amsg" userId="eb5413732a43341a" providerId="LiveId" clId="{0C511BBF-6197-47AB-880E-EF28E8FD84FB}" dt="2025-01-14T17:46:27.677" v="4177" actId="478"/>
          <ac:spMkLst>
            <pc:docMk/>
            <pc:sldMk cId="997463553" sldId="306"/>
            <ac:spMk id="4" creationId="{A58D5558-8BFF-EACB-7A4F-EAE36C95D2FD}"/>
          </ac:spMkLst>
        </pc:spChg>
        <pc:spChg chg="del">
          <ac:chgData name="Mohamed Amsg" userId="eb5413732a43341a" providerId="LiveId" clId="{0C511BBF-6197-47AB-880E-EF28E8FD84FB}" dt="2025-01-14T17:46:27.677" v="4177" actId="478"/>
          <ac:spMkLst>
            <pc:docMk/>
            <pc:sldMk cId="997463553" sldId="306"/>
            <ac:spMk id="5" creationId="{DEE4E148-0433-DD4E-04C7-CF34857094D8}"/>
          </ac:spMkLst>
        </pc:spChg>
        <pc:spChg chg="del">
          <ac:chgData name="Mohamed Amsg" userId="eb5413732a43341a" providerId="LiveId" clId="{0C511BBF-6197-47AB-880E-EF28E8FD84FB}" dt="2025-01-14T17:46:27.677" v="4177" actId="478"/>
          <ac:spMkLst>
            <pc:docMk/>
            <pc:sldMk cId="997463553" sldId="306"/>
            <ac:spMk id="6" creationId="{A667E5F9-EC06-A584-51E8-E4899AEAC9E6}"/>
          </ac:spMkLst>
        </pc:spChg>
        <pc:spChg chg="add mod">
          <ac:chgData name="Mohamed Amsg" userId="eb5413732a43341a" providerId="LiveId" clId="{0C511BBF-6197-47AB-880E-EF28E8FD84FB}" dt="2025-01-14T17:46:33.386" v="4179" actId="1076"/>
          <ac:spMkLst>
            <pc:docMk/>
            <pc:sldMk cId="997463553" sldId="306"/>
            <ac:spMk id="9" creationId="{CC328D00-CBB3-0968-22B2-7EC8C390CE61}"/>
          </ac:spMkLst>
        </pc:spChg>
        <pc:spChg chg="add mod">
          <ac:chgData name="Mohamed Amsg" userId="eb5413732a43341a" providerId="LiveId" clId="{0C511BBF-6197-47AB-880E-EF28E8FD84FB}" dt="2025-01-14T17:46:33.386" v="4179" actId="1076"/>
          <ac:spMkLst>
            <pc:docMk/>
            <pc:sldMk cId="997463553" sldId="306"/>
            <ac:spMk id="11" creationId="{3EF5629A-E7FF-445E-8FB7-15732EA5097B}"/>
          </ac:spMkLst>
        </pc:spChg>
        <pc:spChg chg="add mod">
          <ac:chgData name="Mohamed Amsg" userId="eb5413732a43341a" providerId="LiveId" clId="{0C511BBF-6197-47AB-880E-EF28E8FD84FB}" dt="2025-01-14T17:46:33.386" v="4179" actId="1076"/>
          <ac:spMkLst>
            <pc:docMk/>
            <pc:sldMk cId="997463553" sldId="306"/>
            <ac:spMk id="12" creationId="{C4B6E8CC-2EC0-1942-487A-0C300D210B73}"/>
          </ac:spMkLst>
        </pc:spChg>
        <pc:spChg chg="add mod">
          <ac:chgData name="Mohamed Amsg" userId="eb5413732a43341a" providerId="LiveId" clId="{0C511BBF-6197-47AB-880E-EF28E8FD84FB}" dt="2025-01-14T17:46:33.386" v="4179" actId="1076"/>
          <ac:spMkLst>
            <pc:docMk/>
            <pc:sldMk cId="997463553" sldId="306"/>
            <ac:spMk id="13" creationId="{1577B1EF-63E4-578A-0208-31ED9644548F}"/>
          </ac:spMkLst>
        </pc:spChg>
        <pc:spChg chg="add mod">
          <ac:chgData name="Mohamed Amsg" userId="eb5413732a43341a" providerId="LiveId" clId="{0C511BBF-6197-47AB-880E-EF28E8FD84FB}" dt="2025-01-14T17:47:15.228" v="4194" actId="14100"/>
          <ac:spMkLst>
            <pc:docMk/>
            <pc:sldMk cId="997463553" sldId="306"/>
            <ac:spMk id="14" creationId="{922C08BA-F18B-B837-FD08-99E5271FED90}"/>
          </ac:spMkLst>
        </pc:spChg>
        <pc:spChg chg="add mod">
          <ac:chgData name="Mohamed Amsg" userId="eb5413732a43341a" providerId="LiveId" clId="{0C511BBF-6197-47AB-880E-EF28E8FD84FB}" dt="2025-01-14T17:46:42.686" v="4181"/>
          <ac:spMkLst>
            <pc:docMk/>
            <pc:sldMk cId="997463553" sldId="306"/>
            <ac:spMk id="15" creationId="{F29CA511-8C75-1E3A-5643-4393DBAA0D13}"/>
          </ac:spMkLst>
        </pc:spChg>
        <pc:spChg chg="add mod">
          <ac:chgData name="Mohamed Amsg" userId="eb5413732a43341a" providerId="LiveId" clId="{0C511BBF-6197-47AB-880E-EF28E8FD84FB}" dt="2025-01-14T17:48:24.933" v="4223"/>
          <ac:spMkLst>
            <pc:docMk/>
            <pc:sldMk cId="997463553" sldId="306"/>
            <ac:spMk id="16" creationId="{27875CC5-1E87-BECA-8BA9-29C1836A8CE8}"/>
          </ac:spMkLst>
        </pc:spChg>
        <pc:spChg chg="add mod">
          <ac:chgData name="Mohamed Amsg" userId="eb5413732a43341a" providerId="LiveId" clId="{0C511BBF-6197-47AB-880E-EF28E8FD84FB}" dt="2025-01-14T17:46:57.253" v="4186"/>
          <ac:spMkLst>
            <pc:docMk/>
            <pc:sldMk cId="997463553" sldId="306"/>
            <ac:spMk id="17" creationId="{69563038-F532-ECAA-690C-BBD8E3D7C90B}"/>
          </ac:spMkLst>
        </pc:spChg>
        <pc:spChg chg="del">
          <ac:chgData name="Mohamed Amsg" userId="eb5413732a43341a" providerId="LiveId" clId="{0C511BBF-6197-47AB-880E-EF28E8FD84FB}" dt="2025-01-14T17:46:27.677" v="4177" actId="478"/>
          <ac:spMkLst>
            <pc:docMk/>
            <pc:sldMk cId="997463553" sldId="306"/>
            <ac:spMk id="47" creationId="{5EF40CC3-D0CC-90FC-85D7-1589CD1FF278}"/>
          </ac:spMkLst>
        </pc:spChg>
        <pc:spChg chg="del">
          <ac:chgData name="Mohamed Amsg" userId="eb5413732a43341a" providerId="LiveId" clId="{0C511BBF-6197-47AB-880E-EF28E8FD84FB}" dt="2025-01-14T17:46:27.677" v="4177" actId="478"/>
          <ac:spMkLst>
            <pc:docMk/>
            <pc:sldMk cId="997463553" sldId="306"/>
            <ac:spMk id="51" creationId="{3888459F-DF15-96EA-B52B-783AD7008EDF}"/>
          </ac:spMkLst>
        </pc:spChg>
        <pc:spChg chg="del">
          <ac:chgData name="Mohamed Amsg" userId="eb5413732a43341a" providerId="LiveId" clId="{0C511BBF-6197-47AB-880E-EF28E8FD84FB}" dt="2025-01-14T17:46:27.677" v="4177" actId="478"/>
          <ac:spMkLst>
            <pc:docMk/>
            <pc:sldMk cId="997463553" sldId="306"/>
            <ac:spMk id="54" creationId="{F35B1E33-BD78-4905-77EB-8AF3D5C6F821}"/>
          </ac:spMkLst>
        </pc:spChg>
        <pc:spChg chg="del">
          <ac:chgData name="Mohamed Amsg" userId="eb5413732a43341a" providerId="LiveId" clId="{0C511BBF-6197-47AB-880E-EF28E8FD84FB}" dt="2025-01-14T17:46:27.677" v="4177" actId="478"/>
          <ac:spMkLst>
            <pc:docMk/>
            <pc:sldMk cId="997463553" sldId="306"/>
            <ac:spMk id="55" creationId="{688634D7-BDF3-B2B9-610E-AA5F4C4609E2}"/>
          </ac:spMkLst>
        </pc:spChg>
        <pc:spChg chg="del">
          <ac:chgData name="Mohamed Amsg" userId="eb5413732a43341a" providerId="LiveId" clId="{0C511BBF-6197-47AB-880E-EF28E8FD84FB}" dt="2025-01-14T17:46:27.677" v="4177" actId="478"/>
          <ac:spMkLst>
            <pc:docMk/>
            <pc:sldMk cId="997463553" sldId="306"/>
            <ac:spMk id="57" creationId="{AA9C1FB2-168E-8058-75F8-3A63785329DC}"/>
          </ac:spMkLst>
        </pc:spChg>
      </pc:sldChg>
      <pc:sldChg chg="modSp add mod modTransition">
        <pc:chgData name="Mohamed Amsg" userId="eb5413732a43341a" providerId="LiveId" clId="{0C511BBF-6197-47AB-880E-EF28E8FD84FB}" dt="2025-01-14T20:26:48.077" v="4828"/>
        <pc:sldMkLst>
          <pc:docMk/>
          <pc:sldMk cId="2470510180" sldId="307"/>
        </pc:sldMkLst>
        <pc:spChg chg="mod">
          <ac:chgData name="Mohamed Amsg" userId="eb5413732a43341a" providerId="LiveId" clId="{0C511BBF-6197-47AB-880E-EF28E8FD84FB}" dt="2025-01-14T20:18:01.676" v="4718" actId="20577"/>
          <ac:spMkLst>
            <pc:docMk/>
            <pc:sldMk cId="2470510180" sldId="307"/>
            <ac:spMk id="570" creationId="{DA25E6C0-79AB-96E9-0A26-9AAAD919A8CE}"/>
          </ac:spMkLst>
        </pc:spChg>
        <pc:spChg chg="mod">
          <ac:chgData name="Mohamed Amsg" userId="eb5413732a43341a" providerId="LiveId" clId="{0C511BBF-6197-47AB-880E-EF28E8FD84FB}" dt="2025-01-14T20:20:14.556" v="4764" actId="14100"/>
          <ac:spMkLst>
            <pc:docMk/>
            <pc:sldMk cId="2470510180" sldId="307"/>
            <ac:spMk id="572" creationId="{A0168B19-65A0-7F59-FE06-B4C94AF2E376}"/>
          </ac:spMkLst>
        </pc:spChg>
      </pc:sldChg>
      <pc:sldChg chg="addSp delSp modSp add mod modTransition">
        <pc:chgData name="Mohamed Amsg" userId="eb5413732a43341a" providerId="LiveId" clId="{0C511BBF-6197-47AB-880E-EF28E8FD84FB}" dt="2025-01-14T22:54:02.310" v="5315"/>
        <pc:sldMkLst>
          <pc:docMk/>
          <pc:sldMk cId="2632189220" sldId="308"/>
        </pc:sldMkLst>
        <pc:spChg chg="add del mod">
          <ac:chgData name="Mohamed Amsg" userId="eb5413732a43341a" providerId="LiveId" clId="{0C511BBF-6197-47AB-880E-EF28E8FD84FB}" dt="2025-01-14T20:20:39.263" v="4767" actId="478"/>
          <ac:spMkLst>
            <pc:docMk/>
            <pc:sldMk cId="2632189220" sldId="308"/>
            <ac:spMk id="4" creationId="{6152B026-539F-D2ED-2302-2AEA8ABDF899}"/>
          </ac:spMkLst>
        </pc:spChg>
        <pc:spChg chg="add mod">
          <ac:chgData name="Mohamed Amsg" userId="eb5413732a43341a" providerId="LiveId" clId="{0C511BBF-6197-47AB-880E-EF28E8FD84FB}" dt="2025-01-14T20:26:17.229" v="4826"/>
          <ac:spMkLst>
            <pc:docMk/>
            <pc:sldMk cId="2632189220" sldId="308"/>
            <ac:spMk id="7" creationId="{689154C6-4FE8-43C9-8ACA-EB77FD2A50B6}"/>
          </ac:spMkLst>
        </pc:spChg>
        <pc:spChg chg="add mod">
          <ac:chgData name="Mohamed Amsg" userId="eb5413732a43341a" providerId="LiveId" clId="{0C511BBF-6197-47AB-880E-EF28E8FD84FB}" dt="2025-01-14T22:54:02.310" v="5315"/>
          <ac:spMkLst>
            <pc:docMk/>
            <pc:sldMk cId="2632189220" sldId="308"/>
            <ac:spMk id="8" creationId="{E35C70B6-7CDE-56D7-8785-D7877BDA89BB}"/>
          </ac:spMkLst>
        </pc:spChg>
        <pc:spChg chg="del">
          <ac:chgData name="Mohamed Amsg" userId="eb5413732a43341a" providerId="LiveId" clId="{0C511BBF-6197-47AB-880E-EF28E8FD84FB}" dt="2025-01-14T20:20:36.701" v="4766" actId="478"/>
          <ac:spMkLst>
            <pc:docMk/>
            <pc:sldMk cId="2632189220" sldId="308"/>
            <ac:spMk id="572" creationId="{782ACD01-F5BA-6216-7F51-37D039690597}"/>
          </ac:spMkLst>
        </pc:spChg>
        <pc:picChg chg="add mod ord">
          <ac:chgData name="Mohamed Amsg" userId="eb5413732a43341a" providerId="LiveId" clId="{0C511BBF-6197-47AB-880E-EF28E8FD84FB}" dt="2025-01-14T20:24:02.036" v="4814" actId="1076"/>
          <ac:picMkLst>
            <pc:docMk/>
            <pc:sldMk cId="2632189220" sldId="308"/>
            <ac:picMk id="6" creationId="{6C0E4971-FFE4-3804-8B53-F493DA226CBE}"/>
          </ac:picMkLst>
        </pc:picChg>
      </pc:sldChg>
      <pc:sldChg chg="modSp add mod modTransition">
        <pc:chgData name="Mohamed Amsg" userId="eb5413732a43341a" providerId="LiveId" clId="{0C511BBF-6197-47AB-880E-EF28E8FD84FB}" dt="2025-01-14T20:43:24.124" v="4916"/>
        <pc:sldMkLst>
          <pc:docMk/>
          <pc:sldMk cId="3063975332" sldId="309"/>
        </pc:sldMkLst>
        <pc:spChg chg="mod">
          <ac:chgData name="Mohamed Amsg" userId="eb5413732a43341a" providerId="LiveId" clId="{0C511BBF-6197-47AB-880E-EF28E8FD84FB}" dt="2025-01-14T20:37:41.068" v="4852" actId="14100"/>
          <ac:spMkLst>
            <pc:docMk/>
            <pc:sldMk cId="3063975332" sldId="309"/>
            <ac:spMk id="623" creationId="{72B6860D-CC8D-F7A0-D764-A5278C2BBD54}"/>
          </ac:spMkLst>
        </pc:spChg>
        <pc:spChg chg="mod">
          <ac:chgData name="Mohamed Amsg" userId="eb5413732a43341a" providerId="LiveId" clId="{0C511BBF-6197-47AB-880E-EF28E8FD84FB}" dt="2025-01-14T20:38:02.146" v="4854" actId="14100"/>
          <ac:spMkLst>
            <pc:docMk/>
            <pc:sldMk cId="3063975332" sldId="309"/>
            <ac:spMk id="624" creationId="{F409DE3A-8B91-7AE9-1C72-3A0DA3DFB59D}"/>
          </ac:spMkLst>
        </pc:spChg>
      </pc:sldChg>
      <pc:sldChg chg="addSp delSp modSp add mod">
        <pc:chgData name="Mohamed Amsg" userId="eb5413732a43341a" providerId="LiveId" clId="{0C511BBF-6197-47AB-880E-EF28E8FD84FB}" dt="2025-01-15T00:45:14.580" v="5996" actId="1076"/>
        <pc:sldMkLst>
          <pc:docMk/>
          <pc:sldMk cId="3855236720" sldId="310"/>
        </pc:sldMkLst>
        <pc:spChg chg="add del mod">
          <ac:chgData name="Mohamed Amsg" userId="eb5413732a43341a" providerId="LiveId" clId="{0C511BBF-6197-47AB-880E-EF28E8FD84FB}" dt="2025-01-14T20:45:00.794" v="4919" actId="478"/>
          <ac:spMkLst>
            <pc:docMk/>
            <pc:sldMk cId="3855236720" sldId="310"/>
            <ac:spMk id="3" creationId="{C9B996DD-DE84-2A4C-9DB0-85901FA76EFE}"/>
          </ac:spMkLst>
        </pc:spChg>
        <pc:spChg chg="add mod">
          <ac:chgData name="Mohamed Amsg" userId="eb5413732a43341a" providerId="LiveId" clId="{0C511BBF-6197-47AB-880E-EF28E8FD84FB}" dt="2025-01-15T00:45:04.711" v="5993" actId="207"/>
          <ac:spMkLst>
            <pc:docMk/>
            <pc:sldMk cId="3855236720" sldId="310"/>
            <ac:spMk id="4" creationId="{0E64B982-5446-53C1-726C-AA227D1E8455}"/>
          </ac:spMkLst>
        </pc:spChg>
        <pc:spChg chg="add del mod">
          <ac:chgData name="Mohamed Amsg" userId="eb5413732a43341a" providerId="LiveId" clId="{0C511BBF-6197-47AB-880E-EF28E8FD84FB}" dt="2025-01-14T20:45:00.794" v="4919" actId="478"/>
          <ac:spMkLst>
            <pc:docMk/>
            <pc:sldMk cId="3855236720" sldId="310"/>
            <ac:spMk id="5" creationId="{7C927FD0-ACAE-50CF-DEDA-43F712500B10}"/>
          </ac:spMkLst>
        </pc:spChg>
        <pc:spChg chg="add mod">
          <ac:chgData name="Mohamed Amsg" userId="eb5413732a43341a" providerId="LiveId" clId="{0C511BBF-6197-47AB-880E-EF28E8FD84FB}" dt="2025-01-15T00:45:14.580" v="5996" actId="1076"/>
          <ac:spMkLst>
            <pc:docMk/>
            <pc:sldMk cId="3855236720" sldId="310"/>
            <ac:spMk id="5" creationId="{92569E02-015D-1819-B773-91C4FBCA16D8}"/>
          </ac:spMkLst>
        </pc:spChg>
        <pc:spChg chg="add del mod">
          <ac:chgData name="Mohamed Amsg" userId="eb5413732a43341a" providerId="LiveId" clId="{0C511BBF-6197-47AB-880E-EF28E8FD84FB}" dt="2025-01-14T20:45:00.794" v="4919" actId="478"/>
          <ac:spMkLst>
            <pc:docMk/>
            <pc:sldMk cId="3855236720" sldId="310"/>
            <ac:spMk id="7" creationId="{2246D564-46A8-A922-DDAC-4CD830DC469C}"/>
          </ac:spMkLst>
        </pc:spChg>
        <pc:spChg chg="add del mod">
          <ac:chgData name="Mohamed Amsg" userId="eb5413732a43341a" providerId="LiveId" clId="{0C511BBF-6197-47AB-880E-EF28E8FD84FB}" dt="2025-01-14T20:45:00.794" v="4919" actId="478"/>
          <ac:spMkLst>
            <pc:docMk/>
            <pc:sldMk cId="3855236720" sldId="310"/>
            <ac:spMk id="9" creationId="{F9A81C53-8009-F77F-9FB3-73E300A479C4}"/>
          </ac:spMkLst>
        </pc:spChg>
        <pc:spChg chg="add del mod ord">
          <ac:chgData name="Mohamed Amsg" userId="eb5413732a43341a" providerId="LiveId" clId="{0C511BBF-6197-47AB-880E-EF28E8FD84FB}" dt="2025-01-14T20:48:53.628" v="4951"/>
          <ac:spMkLst>
            <pc:docMk/>
            <pc:sldMk cId="3855236720" sldId="310"/>
            <ac:spMk id="14" creationId="{CC350203-718A-6CA9-77E0-B5A73A7EE02F}"/>
          </ac:spMkLst>
        </pc:spChg>
        <pc:spChg chg="add del mod">
          <ac:chgData name="Mohamed Amsg" userId="eb5413732a43341a" providerId="LiveId" clId="{0C511BBF-6197-47AB-880E-EF28E8FD84FB}" dt="2025-01-14T20:49:50.364" v="4959"/>
          <ac:spMkLst>
            <pc:docMk/>
            <pc:sldMk cId="3855236720" sldId="310"/>
            <ac:spMk id="21" creationId="{4A1645FB-F3BC-A10F-1E32-8A7E92107DE4}"/>
          </ac:spMkLst>
        </pc:spChg>
        <pc:spChg chg="del">
          <ac:chgData name="Mohamed Amsg" userId="eb5413732a43341a" providerId="LiveId" clId="{0C511BBF-6197-47AB-880E-EF28E8FD84FB}" dt="2025-01-14T20:44:57.229" v="4918" actId="478"/>
          <ac:spMkLst>
            <pc:docMk/>
            <pc:sldMk cId="3855236720" sldId="310"/>
            <ac:spMk id="582" creationId="{C1BE7E0E-ADBF-7A22-6794-C7AA305C95A2}"/>
          </ac:spMkLst>
        </pc:spChg>
        <pc:spChg chg="del">
          <ac:chgData name="Mohamed Amsg" userId="eb5413732a43341a" providerId="LiveId" clId="{0C511BBF-6197-47AB-880E-EF28E8FD84FB}" dt="2025-01-14T20:44:57.229" v="4918" actId="478"/>
          <ac:spMkLst>
            <pc:docMk/>
            <pc:sldMk cId="3855236720" sldId="310"/>
            <ac:spMk id="583" creationId="{79B5E7AE-5AFF-2238-1704-FAC5444594F3}"/>
          </ac:spMkLst>
        </pc:spChg>
        <pc:spChg chg="del">
          <ac:chgData name="Mohamed Amsg" userId="eb5413732a43341a" providerId="LiveId" clId="{0C511BBF-6197-47AB-880E-EF28E8FD84FB}" dt="2025-01-14T20:44:57.229" v="4918" actId="478"/>
          <ac:spMkLst>
            <pc:docMk/>
            <pc:sldMk cId="3855236720" sldId="310"/>
            <ac:spMk id="586" creationId="{9AA057C3-09A7-3C6C-FEB3-7D73258593F0}"/>
          </ac:spMkLst>
        </pc:spChg>
        <pc:spChg chg="del">
          <ac:chgData name="Mohamed Amsg" userId="eb5413732a43341a" providerId="LiveId" clId="{0C511BBF-6197-47AB-880E-EF28E8FD84FB}" dt="2025-01-14T20:44:57.229" v="4918" actId="478"/>
          <ac:spMkLst>
            <pc:docMk/>
            <pc:sldMk cId="3855236720" sldId="310"/>
            <ac:spMk id="587" creationId="{513F6B7C-AB6D-9929-673D-545E55F57C1A}"/>
          </ac:spMkLst>
        </pc:spChg>
        <pc:picChg chg="add mod">
          <ac:chgData name="Mohamed Amsg" userId="eb5413732a43341a" providerId="LiveId" clId="{0C511BBF-6197-47AB-880E-EF28E8FD84FB}" dt="2025-01-15T00:44:44.824" v="5989" actId="1076"/>
          <ac:picMkLst>
            <pc:docMk/>
            <pc:sldMk cId="3855236720" sldId="310"/>
            <ac:picMk id="3" creationId="{9377F472-6FAD-8FCF-C45E-2F859FDB87DF}"/>
          </ac:picMkLst>
        </pc:picChg>
        <pc:picChg chg="add del mod">
          <ac:chgData name="Mohamed Amsg" userId="eb5413732a43341a" providerId="LiveId" clId="{0C511BBF-6197-47AB-880E-EF28E8FD84FB}" dt="2025-01-15T00:44:08.948" v="5983" actId="21"/>
          <ac:picMkLst>
            <pc:docMk/>
            <pc:sldMk cId="3855236720" sldId="310"/>
            <ac:picMk id="11" creationId="{F28C86FD-544C-11EA-75C8-4B417083B770}"/>
          </ac:picMkLst>
        </pc:picChg>
        <pc:picChg chg="add del mod">
          <ac:chgData name="Mohamed Amsg" userId="eb5413732a43341a" providerId="LiveId" clId="{0C511BBF-6197-47AB-880E-EF28E8FD84FB}" dt="2025-01-14T20:48:53.628" v="4951"/>
          <ac:picMkLst>
            <pc:docMk/>
            <pc:sldMk cId="3855236720" sldId="310"/>
            <ac:picMk id="13" creationId="{34BA6AD3-6AEA-5B8D-7589-4608FC0BDF2E}"/>
          </ac:picMkLst>
        </pc:picChg>
        <pc:picChg chg="mod">
          <ac:chgData name="Mohamed Amsg" userId="eb5413732a43341a" providerId="LiveId" clId="{0C511BBF-6197-47AB-880E-EF28E8FD84FB}" dt="2025-01-14T20:48:39.701" v="4950"/>
          <ac:picMkLst>
            <pc:docMk/>
            <pc:sldMk cId="3855236720" sldId="310"/>
            <ac:picMk id="15" creationId="{8E2F6184-E050-372E-8188-D2C497D60F5F}"/>
          </ac:picMkLst>
        </pc:picChg>
        <pc:picChg chg="mod">
          <ac:chgData name="Mohamed Amsg" userId="eb5413732a43341a" providerId="LiveId" clId="{0C511BBF-6197-47AB-880E-EF28E8FD84FB}" dt="2025-01-14T20:48:39.701" v="4950"/>
          <ac:picMkLst>
            <pc:docMk/>
            <pc:sldMk cId="3855236720" sldId="310"/>
            <ac:picMk id="16" creationId="{B17FEC6B-8A37-F16B-630D-C9310CD16741}"/>
          </ac:picMkLst>
        </pc:picChg>
        <pc:picChg chg="mod">
          <ac:chgData name="Mohamed Amsg" userId="eb5413732a43341a" providerId="LiveId" clId="{0C511BBF-6197-47AB-880E-EF28E8FD84FB}" dt="2025-01-14T20:48:39.701" v="4950"/>
          <ac:picMkLst>
            <pc:docMk/>
            <pc:sldMk cId="3855236720" sldId="310"/>
            <ac:picMk id="17" creationId="{62965D9C-C42A-56A5-DAC3-5080E05B1F58}"/>
          </ac:picMkLst>
        </pc:picChg>
        <pc:picChg chg="mod">
          <ac:chgData name="Mohamed Amsg" userId="eb5413732a43341a" providerId="LiveId" clId="{0C511BBF-6197-47AB-880E-EF28E8FD84FB}" dt="2025-01-14T20:48:39.701" v="4950"/>
          <ac:picMkLst>
            <pc:docMk/>
            <pc:sldMk cId="3855236720" sldId="310"/>
            <ac:picMk id="18" creationId="{7F6C1FD7-2BDD-5A66-6E09-5F1128179897}"/>
          </ac:picMkLst>
        </pc:picChg>
        <pc:picChg chg="mod">
          <ac:chgData name="Mohamed Amsg" userId="eb5413732a43341a" providerId="LiveId" clId="{0C511BBF-6197-47AB-880E-EF28E8FD84FB}" dt="2025-01-14T20:48:39.701" v="4950"/>
          <ac:picMkLst>
            <pc:docMk/>
            <pc:sldMk cId="3855236720" sldId="310"/>
            <ac:picMk id="19" creationId="{83DC4C66-1BFF-3A17-8B66-673259F4772F}"/>
          </ac:picMkLst>
        </pc:picChg>
        <pc:picChg chg="del mod">
          <ac:chgData name="Mohamed Amsg" userId="eb5413732a43341a" providerId="LiveId" clId="{0C511BBF-6197-47AB-880E-EF28E8FD84FB}" dt="2025-01-14T20:49:50.364" v="4959"/>
          <ac:picMkLst>
            <pc:docMk/>
            <pc:sldMk cId="3855236720" sldId="310"/>
            <ac:picMk id="20" creationId="{DFDC0869-4D5A-0393-D291-50BE41D3E469}"/>
          </ac:picMkLst>
        </pc:picChg>
        <pc:picChg chg="del mod ord">
          <ac:chgData name="Mohamed Amsg" userId="eb5413732a43341a" providerId="LiveId" clId="{0C511BBF-6197-47AB-880E-EF28E8FD84FB}" dt="2025-01-15T00:44:08.948" v="5983" actId="21"/>
          <ac:picMkLst>
            <pc:docMk/>
            <pc:sldMk cId="3855236720" sldId="310"/>
            <ac:picMk id="22" creationId="{93FF3AF7-7B8E-6D20-9BB8-34D148637A94}"/>
          </ac:picMkLst>
        </pc:picChg>
      </pc:sldChg>
      <pc:sldChg chg="modSp add mod ord">
        <pc:chgData name="Mohamed Amsg" userId="eb5413732a43341a" providerId="LiveId" clId="{0C511BBF-6197-47AB-880E-EF28E8FD84FB}" dt="2025-01-14T20:56:44.037" v="4986" actId="20577"/>
        <pc:sldMkLst>
          <pc:docMk/>
          <pc:sldMk cId="1109026970" sldId="311"/>
        </pc:sldMkLst>
        <pc:spChg chg="mod">
          <ac:chgData name="Mohamed Amsg" userId="eb5413732a43341a" providerId="LiveId" clId="{0C511BBF-6197-47AB-880E-EF28E8FD84FB}" dt="2025-01-14T20:52:46.504" v="4979"/>
          <ac:spMkLst>
            <pc:docMk/>
            <pc:sldMk cId="1109026970" sldId="311"/>
            <ac:spMk id="623" creationId="{ED1BCCB1-21D5-2E94-C838-1516CB7E11B8}"/>
          </ac:spMkLst>
        </pc:spChg>
        <pc:spChg chg="mod">
          <ac:chgData name="Mohamed Amsg" userId="eb5413732a43341a" providerId="LiveId" clId="{0C511BBF-6197-47AB-880E-EF28E8FD84FB}" dt="2025-01-14T20:56:44.037" v="4986" actId="20577"/>
          <ac:spMkLst>
            <pc:docMk/>
            <pc:sldMk cId="1109026970" sldId="311"/>
            <ac:spMk id="624" creationId="{1475D927-DA44-BC24-C3A7-F9BDF0B45C74}"/>
          </ac:spMkLst>
        </pc:spChg>
      </pc:sldChg>
      <pc:sldChg chg="addSp delSp modSp add del mod ord">
        <pc:chgData name="Mohamed Amsg" userId="eb5413732a43341a" providerId="LiveId" clId="{0C511BBF-6197-47AB-880E-EF28E8FD84FB}" dt="2025-01-15T00:45:59.884" v="5998" actId="47"/>
        <pc:sldMkLst>
          <pc:docMk/>
          <pc:sldMk cId="3687345051" sldId="312"/>
        </pc:sldMkLst>
        <pc:picChg chg="add del">
          <ac:chgData name="Mohamed Amsg" userId="eb5413732a43341a" providerId="LiveId" clId="{0C511BBF-6197-47AB-880E-EF28E8FD84FB}" dt="2025-01-14T21:00:59.968" v="4996" actId="478"/>
          <ac:picMkLst>
            <pc:docMk/>
            <pc:sldMk cId="3687345051" sldId="312"/>
            <ac:picMk id="3" creationId="{EAF4A6B3-1110-AAB5-1499-B433F6413FE4}"/>
          </ac:picMkLst>
        </pc:picChg>
        <pc:picChg chg="add del mod">
          <ac:chgData name="Mohamed Amsg" userId="eb5413732a43341a" providerId="LiveId" clId="{0C511BBF-6197-47AB-880E-EF28E8FD84FB}" dt="2025-01-14T21:00:57.970" v="4995" actId="478"/>
          <ac:picMkLst>
            <pc:docMk/>
            <pc:sldMk cId="3687345051" sldId="312"/>
            <ac:picMk id="5" creationId="{F94341B4-6091-CB38-7FA6-46539A042D12}"/>
          </ac:picMkLst>
        </pc:picChg>
        <pc:picChg chg="add del mod">
          <ac:chgData name="Mohamed Amsg" userId="eb5413732a43341a" providerId="LiveId" clId="{0C511BBF-6197-47AB-880E-EF28E8FD84FB}" dt="2025-01-15T00:45:57.679" v="5997" actId="478"/>
          <ac:picMkLst>
            <pc:docMk/>
            <pc:sldMk cId="3687345051" sldId="312"/>
            <ac:picMk id="7" creationId="{3A02EF08-D10F-B673-D8C4-9EE0F4F7A56A}"/>
          </ac:picMkLst>
        </pc:picChg>
        <pc:picChg chg="del">
          <ac:chgData name="Mohamed Amsg" userId="eb5413732a43341a" providerId="LiveId" clId="{0C511BBF-6197-47AB-880E-EF28E8FD84FB}" dt="2025-01-14T20:57:47.155" v="4990" actId="478"/>
          <ac:picMkLst>
            <pc:docMk/>
            <pc:sldMk cId="3687345051" sldId="312"/>
            <ac:picMk id="11" creationId="{5650CD7C-C970-A554-91AB-35D88F29A314}"/>
          </ac:picMkLst>
        </pc:picChg>
        <pc:picChg chg="del">
          <ac:chgData name="Mohamed Amsg" userId="eb5413732a43341a" providerId="LiveId" clId="{0C511BBF-6197-47AB-880E-EF28E8FD84FB}" dt="2025-01-14T20:57:47.155" v="4990" actId="478"/>
          <ac:picMkLst>
            <pc:docMk/>
            <pc:sldMk cId="3687345051" sldId="312"/>
            <ac:picMk id="22" creationId="{73E189DC-61C8-6197-69C2-96FAABFB433B}"/>
          </ac:picMkLst>
        </pc:picChg>
      </pc:sldChg>
      <pc:sldChg chg="addSp delSp modSp add mod">
        <pc:chgData name="Mohamed Amsg" userId="eb5413732a43341a" providerId="LiveId" clId="{0C511BBF-6197-47AB-880E-EF28E8FD84FB}" dt="2025-01-15T00:47:57.815" v="6012" actId="1076"/>
        <pc:sldMkLst>
          <pc:docMk/>
          <pc:sldMk cId="2721825565" sldId="313"/>
        </pc:sldMkLst>
        <pc:spChg chg="add mod">
          <ac:chgData name="Mohamed Amsg" userId="eb5413732a43341a" providerId="LiveId" clId="{0C511BBF-6197-47AB-880E-EF28E8FD84FB}" dt="2025-01-15T00:47:57.815" v="6012" actId="1076"/>
          <ac:spMkLst>
            <pc:docMk/>
            <pc:sldMk cId="2721825565" sldId="313"/>
            <ac:spMk id="4" creationId="{CB966292-1B84-D5A8-45E2-3BD7AD546A48}"/>
          </ac:spMkLst>
        </pc:spChg>
        <pc:picChg chg="add mod">
          <ac:chgData name="Mohamed Amsg" userId="eb5413732a43341a" providerId="LiveId" clId="{0C511BBF-6197-47AB-880E-EF28E8FD84FB}" dt="2025-01-15T00:47:21.859" v="6007" actId="1076"/>
          <ac:picMkLst>
            <pc:docMk/>
            <pc:sldMk cId="2721825565" sldId="313"/>
            <ac:picMk id="3" creationId="{893579AE-DFA0-443C-D329-9C6B3BBD0FAD}"/>
          </ac:picMkLst>
        </pc:picChg>
        <pc:picChg chg="add del">
          <ac:chgData name="Mohamed Amsg" userId="eb5413732a43341a" providerId="LiveId" clId="{0C511BBF-6197-47AB-880E-EF28E8FD84FB}" dt="2025-01-14T21:01:53.928" v="5005" actId="478"/>
          <ac:picMkLst>
            <pc:docMk/>
            <pc:sldMk cId="2721825565" sldId="313"/>
            <ac:picMk id="3" creationId="{DEA15E65-549D-5149-C767-1FFF804A70A9}"/>
          </ac:picMkLst>
        </pc:picChg>
        <pc:picChg chg="add del mod">
          <ac:chgData name="Mohamed Amsg" userId="eb5413732a43341a" providerId="LiveId" clId="{0C511BBF-6197-47AB-880E-EF28E8FD84FB}" dt="2025-01-15T00:46:03.448" v="5999" actId="478"/>
          <ac:picMkLst>
            <pc:docMk/>
            <pc:sldMk cId="2721825565" sldId="313"/>
            <ac:picMk id="5" creationId="{A8010174-2945-2874-684F-F5639618C373}"/>
          </ac:picMkLst>
        </pc:picChg>
        <pc:picChg chg="del">
          <ac:chgData name="Mohamed Amsg" userId="eb5413732a43341a" providerId="LiveId" clId="{0C511BBF-6197-47AB-880E-EF28E8FD84FB}" dt="2025-01-14T21:01:48.779" v="5003" actId="478"/>
          <ac:picMkLst>
            <pc:docMk/>
            <pc:sldMk cId="2721825565" sldId="313"/>
            <ac:picMk id="7" creationId="{F6D0BC1F-E8D4-4A1B-EB97-94C106C0686E}"/>
          </ac:picMkLst>
        </pc:picChg>
      </pc:sldChg>
      <pc:sldChg chg="addSp delSp modSp add mod">
        <pc:chgData name="Mohamed Amsg" userId="eb5413732a43341a" providerId="LiveId" clId="{0C511BBF-6197-47AB-880E-EF28E8FD84FB}" dt="2025-01-15T00:48:57.524" v="6020" actId="1076"/>
        <pc:sldMkLst>
          <pc:docMk/>
          <pc:sldMk cId="1719576650" sldId="314"/>
        </pc:sldMkLst>
        <pc:picChg chg="add del mod">
          <ac:chgData name="Mohamed Amsg" userId="eb5413732a43341a" providerId="LiveId" clId="{0C511BBF-6197-47AB-880E-EF28E8FD84FB}" dt="2025-01-15T00:48:15.187" v="6013" actId="478"/>
          <ac:picMkLst>
            <pc:docMk/>
            <pc:sldMk cId="1719576650" sldId="314"/>
            <ac:picMk id="3" creationId="{E481CCDD-894B-383A-8773-CC3129656144}"/>
          </ac:picMkLst>
        </pc:picChg>
        <pc:picChg chg="add mod">
          <ac:chgData name="Mohamed Amsg" userId="eb5413732a43341a" providerId="LiveId" clId="{0C511BBF-6197-47AB-880E-EF28E8FD84FB}" dt="2025-01-15T00:48:57.524" v="6020" actId="1076"/>
          <ac:picMkLst>
            <pc:docMk/>
            <pc:sldMk cId="1719576650" sldId="314"/>
            <ac:picMk id="4" creationId="{BEC62228-F78D-1E04-4EC8-C60E20D6A7C0}"/>
          </ac:picMkLst>
        </pc:picChg>
        <pc:picChg chg="del">
          <ac:chgData name="Mohamed Amsg" userId="eb5413732a43341a" providerId="LiveId" clId="{0C511BBF-6197-47AB-880E-EF28E8FD84FB}" dt="2025-01-14T21:03:30.365" v="5013" actId="478"/>
          <ac:picMkLst>
            <pc:docMk/>
            <pc:sldMk cId="1719576650" sldId="314"/>
            <ac:picMk id="5" creationId="{6267E80F-482A-3900-37A9-52300AE52568}"/>
          </ac:picMkLst>
        </pc:picChg>
        <pc:picChg chg="add del mod">
          <ac:chgData name="Mohamed Amsg" userId="eb5413732a43341a" providerId="LiveId" clId="{0C511BBF-6197-47AB-880E-EF28E8FD84FB}" dt="2025-01-15T00:48:15.187" v="6013" actId="478"/>
          <ac:picMkLst>
            <pc:docMk/>
            <pc:sldMk cId="1719576650" sldId="314"/>
            <ac:picMk id="6" creationId="{16056B59-C227-7BFA-F4D4-7D2CC2695C3D}"/>
          </ac:picMkLst>
        </pc:picChg>
      </pc:sldChg>
      <pc:sldChg chg="modSp add mod ord">
        <pc:chgData name="Mohamed Amsg" userId="eb5413732a43341a" providerId="LiveId" clId="{0C511BBF-6197-47AB-880E-EF28E8FD84FB}" dt="2025-01-14T21:12:18.019" v="5039" actId="20577"/>
        <pc:sldMkLst>
          <pc:docMk/>
          <pc:sldMk cId="2395775873" sldId="315"/>
        </pc:sldMkLst>
        <pc:spChg chg="mod">
          <ac:chgData name="Mohamed Amsg" userId="eb5413732a43341a" providerId="LiveId" clId="{0C511BBF-6197-47AB-880E-EF28E8FD84FB}" dt="2025-01-14T21:10:41.832" v="5033"/>
          <ac:spMkLst>
            <pc:docMk/>
            <pc:sldMk cId="2395775873" sldId="315"/>
            <ac:spMk id="623" creationId="{E3140670-F011-BC11-1D84-1068DD856C7D}"/>
          </ac:spMkLst>
        </pc:spChg>
        <pc:spChg chg="mod">
          <ac:chgData name="Mohamed Amsg" userId="eb5413732a43341a" providerId="LiveId" clId="{0C511BBF-6197-47AB-880E-EF28E8FD84FB}" dt="2025-01-14T21:12:18.019" v="5039" actId="20577"/>
          <ac:spMkLst>
            <pc:docMk/>
            <pc:sldMk cId="2395775873" sldId="315"/>
            <ac:spMk id="624" creationId="{43D65142-00F9-98EF-B807-C0055DFAEC2D}"/>
          </ac:spMkLst>
        </pc:spChg>
      </pc:sldChg>
      <pc:sldChg chg="addSp delSp modSp add mod ord">
        <pc:chgData name="Mohamed Amsg" userId="eb5413732a43341a" providerId="LiveId" clId="{0C511BBF-6197-47AB-880E-EF28E8FD84FB}" dt="2025-01-15T00:49:27.309" v="6026" actId="1076"/>
        <pc:sldMkLst>
          <pc:docMk/>
          <pc:sldMk cId="2659193961" sldId="316"/>
        </pc:sldMkLst>
        <pc:spChg chg="add mod">
          <ac:chgData name="Mohamed Amsg" userId="eb5413732a43341a" providerId="LiveId" clId="{0C511BBF-6197-47AB-880E-EF28E8FD84FB}" dt="2025-01-14T22:48:16.259" v="5289"/>
          <ac:spMkLst>
            <pc:docMk/>
            <pc:sldMk cId="2659193961" sldId="316"/>
            <ac:spMk id="5" creationId="{E082875E-5894-CABC-4F9B-F34C5D0966C4}"/>
          </ac:spMkLst>
        </pc:spChg>
        <pc:picChg chg="add mod">
          <ac:chgData name="Mohamed Amsg" userId="eb5413732a43341a" providerId="LiveId" clId="{0C511BBF-6197-47AB-880E-EF28E8FD84FB}" dt="2025-01-15T00:49:27.309" v="6026" actId="1076"/>
          <ac:picMkLst>
            <pc:docMk/>
            <pc:sldMk cId="2659193961" sldId="316"/>
            <ac:picMk id="3" creationId="{463A5A10-9605-CB18-FFD5-8A021CB6A415}"/>
          </ac:picMkLst>
        </pc:picChg>
        <pc:picChg chg="del">
          <ac:chgData name="Mohamed Amsg" userId="eb5413732a43341a" providerId="LiveId" clId="{0C511BBF-6197-47AB-880E-EF28E8FD84FB}" dt="2025-01-14T21:13:20.201" v="5043" actId="478"/>
          <ac:picMkLst>
            <pc:docMk/>
            <pc:sldMk cId="2659193961" sldId="316"/>
            <ac:picMk id="3" creationId="{477937B8-FB2D-6201-D253-28CCC995A39F}"/>
          </ac:picMkLst>
        </pc:picChg>
        <pc:picChg chg="add del mod">
          <ac:chgData name="Mohamed Amsg" userId="eb5413732a43341a" providerId="LiveId" clId="{0C511BBF-6197-47AB-880E-EF28E8FD84FB}" dt="2025-01-15T00:49:02.468" v="6021" actId="478"/>
          <ac:picMkLst>
            <pc:docMk/>
            <pc:sldMk cId="2659193961" sldId="316"/>
            <ac:picMk id="4" creationId="{34D5772E-50BA-AA4E-80A4-2F1442DDBB9B}"/>
          </ac:picMkLst>
        </pc:picChg>
        <pc:picChg chg="del">
          <ac:chgData name="Mohamed Amsg" userId="eb5413732a43341a" providerId="LiveId" clId="{0C511BBF-6197-47AB-880E-EF28E8FD84FB}" dt="2025-01-14T21:13:22.434" v="5044" actId="478"/>
          <ac:picMkLst>
            <pc:docMk/>
            <pc:sldMk cId="2659193961" sldId="316"/>
            <ac:picMk id="6" creationId="{DB939942-C5D8-67C4-4488-EF37655EA592}"/>
          </ac:picMkLst>
        </pc:picChg>
      </pc:sldChg>
      <pc:sldChg chg="addSp delSp modSp add mod ord modTransition">
        <pc:chgData name="Mohamed Amsg" userId="eb5413732a43341a" providerId="LiveId" clId="{0C511BBF-6197-47AB-880E-EF28E8FD84FB}" dt="2025-01-14T22:56:39.184" v="5342" actId="1076"/>
        <pc:sldMkLst>
          <pc:docMk/>
          <pc:sldMk cId="2752910681" sldId="317"/>
        </pc:sldMkLst>
        <pc:spChg chg="add">
          <ac:chgData name="Mohamed Amsg" userId="eb5413732a43341a" providerId="LiveId" clId="{0C511BBF-6197-47AB-880E-EF28E8FD84FB}" dt="2025-01-14T21:22:17.426" v="5086"/>
          <ac:spMkLst>
            <pc:docMk/>
            <pc:sldMk cId="2752910681" sldId="317"/>
            <ac:spMk id="2" creationId="{678B6D40-E0BE-010C-26A0-3BEFDFF15CE0}"/>
          </ac:spMkLst>
        </pc:spChg>
        <pc:spChg chg="add del mod">
          <ac:chgData name="Mohamed Amsg" userId="eb5413732a43341a" providerId="LiveId" clId="{0C511BBF-6197-47AB-880E-EF28E8FD84FB}" dt="2025-01-14T22:56:02.513" v="5337" actId="478"/>
          <ac:spMkLst>
            <pc:docMk/>
            <pc:sldMk cId="2752910681" sldId="317"/>
            <ac:spMk id="3" creationId="{91F2947B-61EA-74E5-191D-7CD6A6DDCCEE}"/>
          </ac:spMkLst>
        </pc:spChg>
        <pc:spChg chg="add del mod">
          <ac:chgData name="Mohamed Amsg" userId="eb5413732a43341a" providerId="LiveId" clId="{0C511BBF-6197-47AB-880E-EF28E8FD84FB}" dt="2025-01-14T22:56:02.513" v="5337" actId="478"/>
          <ac:spMkLst>
            <pc:docMk/>
            <pc:sldMk cId="2752910681" sldId="317"/>
            <ac:spMk id="4" creationId="{D12C9A01-8519-AB53-5626-878F85218DAE}"/>
          </ac:spMkLst>
        </pc:spChg>
        <pc:spChg chg="add del mod">
          <ac:chgData name="Mohamed Amsg" userId="eb5413732a43341a" providerId="LiveId" clId="{0C511BBF-6197-47AB-880E-EF28E8FD84FB}" dt="2025-01-14T22:56:02.513" v="5337" actId="478"/>
          <ac:spMkLst>
            <pc:docMk/>
            <pc:sldMk cId="2752910681" sldId="317"/>
            <ac:spMk id="5" creationId="{334D9AAB-2F79-F8E9-B78E-AEB8A21D9FDA}"/>
          </ac:spMkLst>
        </pc:spChg>
        <pc:spChg chg="add">
          <ac:chgData name="Mohamed Amsg" userId="eb5413732a43341a" providerId="LiveId" clId="{0C511BBF-6197-47AB-880E-EF28E8FD84FB}" dt="2025-01-14T21:27:47.237" v="5233"/>
          <ac:spMkLst>
            <pc:docMk/>
            <pc:sldMk cId="2752910681" sldId="317"/>
            <ac:spMk id="6" creationId="{F44E5723-046D-B74D-4686-EA86EB5C5473}"/>
          </ac:spMkLst>
        </pc:spChg>
        <pc:spChg chg="add">
          <ac:chgData name="Mohamed Amsg" userId="eb5413732a43341a" providerId="LiveId" clId="{0C511BBF-6197-47AB-880E-EF28E8FD84FB}" dt="2025-01-14T21:27:54.810" v="5234"/>
          <ac:spMkLst>
            <pc:docMk/>
            <pc:sldMk cId="2752910681" sldId="317"/>
            <ac:spMk id="7" creationId="{13FE51BF-D073-7BF5-03FC-2C8AEB329038}"/>
          </ac:spMkLst>
        </pc:spChg>
        <pc:spChg chg="mod">
          <ac:chgData name="Mohamed Amsg" userId="eb5413732a43341a" providerId="LiveId" clId="{0C511BBF-6197-47AB-880E-EF28E8FD84FB}" dt="2025-01-14T22:56:17.319" v="5340" actId="1076"/>
          <ac:spMkLst>
            <pc:docMk/>
            <pc:sldMk cId="2752910681" sldId="317"/>
            <ac:spMk id="1234" creationId="{D43C3B14-F6E7-4C2C-1AA0-7EC75B708FAA}"/>
          </ac:spMkLst>
        </pc:spChg>
        <pc:spChg chg="mod">
          <ac:chgData name="Mohamed Amsg" userId="eb5413732a43341a" providerId="LiveId" clId="{0C511BBF-6197-47AB-880E-EF28E8FD84FB}" dt="2025-01-14T22:56:39.184" v="5342" actId="1076"/>
          <ac:spMkLst>
            <pc:docMk/>
            <pc:sldMk cId="2752910681" sldId="317"/>
            <ac:spMk id="1235" creationId="{BA0B628F-ECDD-3F83-A61E-2C972A93C681}"/>
          </ac:spMkLst>
        </pc:spChg>
      </pc:sldChg>
      <pc:sldChg chg="addSp modSp add mod modTransition">
        <pc:chgData name="Mohamed Amsg" userId="eb5413732a43341a" providerId="LiveId" clId="{0C511BBF-6197-47AB-880E-EF28E8FD84FB}" dt="2025-01-15T00:07:51.668" v="5812"/>
        <pc:sldMkLst>
          <pc:docMk/>
          <pc:sldMk cId="356613003" sldId="318"/>
        </pc:sldMkLst>
        <pc:spChg chg="add mod">
          <ac:chgData name="Mohamed Amsg" userId="eb5413732a43341a" providerId="LiveId" clId="{0C511BBF-6197-47AB-880E-EF28E8FD84FB}" dt="2025-01-15T00:07:51.668" v="5812"/>
          <ac:spMkLst>
            <pc:docMk/>
            <pc:sldMk cId="356613003" sldId="318"/>
            <ac:spMk id="2" creationId="{B00D7E60-4B68-F791-7CF0-DD6E4849B57F}"/>
          </ac:spMkLst>
        </pc:spChg>
        <pc:spChg chg="mod">
          <ac:chgData name="Mohamed Amsg" userId="eb5413732a43341a" providerId="LiveId" clId="{0C511BBF-6197-47AB-880E-EF28E8FD84FB}" dt="2025-01-14T22:52:18.825" v="5307" actId="1076"/>
          <ac:spMkLst>
            <pc:docMk/>
            <pc:sldMk cId="356613003" sldId="318"/>
            <ac:spMk id="1235" creationId="{2ED1E4E4-640B-6559-C25D-597FF0FA95C9}"/>
          </ac:spMkLst>
        </pc:spChg>
      </pc:sldChg>
      <pc:sldChg chg="modSp add mod">
        <pc:chgData name="Mohamed Amsg" userId="eb5413732a43341a" providerId="LiveId" clId="{0C511BBF-6197-47AB-880E-EF28E8FD84FB}" dt="2025-01-14T22:57:06.164" v="5355" actId="5793"/>
        <pc:sldMkLst>
          <pc:docMk/>
          <pc:sldMk cId="1564995459" sldId="319"/>
        </pc:sldMkLst>
        <pc:spChg chg="mod">
          <ac:chgData name="Mohamed Amsg" userId="eb5413732a43341a" providerId="LiveId" clId="{0C511BBF-6197-47AB-880E-EF28E8FD84FB}" dt="2025-01-14T22:57:06.164" v="5355" actId="5793"/>
          <ac:spMkLst>
            <pc:docMk/>
            <pc:sldMk cId="1564995459" sldId="319"/>
            <ac:spMk id="1234" creationId="{895D2734-3D29-D554-2B75-041CFBF59DA8}"/>
          </ac:spMkLst>
        </pc:spChg>
      </pc:sldChg>
      <pc:sldChg chg="addSp delSp modSp add mod setBg">
        <pc:chgData name="Mohamed Amsg" userId="eb5413732a43341a" providerId="LiveId" clId="{0C511BBF-6197-47AB-880E-EF28E8FD84FB}" dt="2025-01-14T23:03:40.480" v="5403"/>
        <pc:sldMkLst>
          <pc:docMk/>
          <pc:sldMk cId="3779309959" sldId="320"/>
        </pc:sldMkLst>
        <pc:spChg chg="add del mod">
          <ac:chgData name="Mohamed Amsg" userId="eb5413732a43341a" providerId="LiveId" clId="{0C511BBF-6197-47AB-880E-EF28E8FD84FB}" dt="2025-01-14T22:58:41.233" v="5362" actId="478"/>
          <ac:spMkLst>
            <pc:docMk/>
            <pc:sldMk cId="3779309959" sldId="320"/>
            <ac:spMk id="3" creationId="{FEFC20FE-A632-12A6-3F12-C04F4856BAEC}"/>
          </ac:spMkLst>
        </pc:spChg>
        <pc:spChg chg="add del mod">
          <ac:chgData name="Mohamed Amsg" userId="eb5413732a43341a" providerId="LiveId" clId="{0C511BBF-6197-47AB-880E-EF28E8FD84FB}" dt="2025-01-14T22:58:41.233" v="5362" actId="478"/>
          <ac:spMkLst>
            <pc:docMk/>
            <pc:sldMk cId="3779309959" sldId="320"/>
            <ac:spMk id="5" creationId="{6D033998-7B69-335E-4100-487EF796CABF}"/>
          </ac:spMkLst>
        </pc:spChg>
        <pc:spChg chg="add mod ord">
          <ac:chgData name="Mohamed Amsg" userId="eb5413732a43341a" providerId="LiveId" clId="{0C511BBF-6197-47AB-880E-EF28E8FD84FB}" dt="2025-01-14T23:02:13.296" v="5396" actId="171"/>
          <ac:spMkLst>
            <pc:docMk/>
            <pc:sldMk cId="3779309959" sldId="320"/>
            <ac:spMk id="11" creationId="{B2BBC0CF-D790-D3DD-B343-B8681033AB1A}"/>
          </ac:spMkLst>
        </pc:spChg>
        <pc:spChg chg="del">
          <ac:chgData name="Mohamed Amsg" userId="eb5413732a43341a" providerId="LiveId" clId="{0C511BBF-6197-47AB-880E-EF28E8FD84FB}" dt="2025-01-14T22:58:37.553" v="5361" actId="478"/>
          <ac:spMkLst>
            <pc:docMk/>
            <pc:sldMk cId="3779309959" sldId="320"/>
            <ac:spMk id="1234" creationId="{A36DBFBE-CE2E-3131-A57F-14CB3791FE75}"/>
          </ac:spMkLst>
        </pc:spChg>
        <pc:spChg chg="del">
          <ac:chgData name="Mohamed Amsg" userId="eb5413732a43341a" providerId="LiveId" clId="{0C511BBF-6197-47AB-880E-EF28E8FD84FB}" dt="2025-01-14T22:58:37.553" v="5361" actId="478"/>
          <ac:spMkLst>
            <pc:docMk/>
            <pc:sldMk cId="3779309959" sldId="320"/>
            <ac:spMk id="1235" creationId="{CA6BF077-261B-FA76-26E0-9771FAC08A48}"/>
          </ac:spMkLst>
        </pc:spChg>
        <pc:picChg chg="add mod">
          <ac:chgData name="Mohamed Amsg" userId="eb5413732a43341a" providerId="LiveId" clId="{0C511BBF-6197-47AB-880E-EF28E8FD84FB}" dt="2025-01-14T22:58:49.330" v="5367" actId="931"/>
          <ac:picMkLst>
            <pc:docMk/>
            <pc:sldMk cId="3779309959" sldId="320"/>
            <ac:picMk id="7" creationId="{CE512585-F78C-A318-DA3D-0697B9CFAF0A}"/>
          </ac:picMkLst>
        </pc:picChg>
        <pc:picChg chg="add mod">
          <ac:chgData name="Mohamed Amsg" userId="eb5413732a43341a" providerId="LiveId" clId="{0C511BBF-6197-47AB-880E-EF28E8FD84FB}" dt="2025-01-14T23:03:40.480" v="5403"/>
          <ac:picMkLst>
            <pc:docMk/>
            <pc:sldMk cId="3779309959" sldId="320"/>
            <ac:picMk id="9" creationId="{6C07507F-4D73-F231-7CF5-AEAA4FF88FF7}"/>
          </ac:picMkLst>
        </pc:picChg>
        <pc:picChg chg="add del mod">
          <ac:chgData name="Mohamed Amsg" userId="eb5413732a43341a" providerId="LiveId" clId="{0C511BBF-6197-47AB-880E-EF28E8FD84FB}" dt="2025-01-14T22:59:52.325" v="5374" actId="478"/>
          <ac:picMkLst>
            <pc:docMk/>
            <pc:sldMk cId="3779309959" sldId="320"/>
            <ac:picMk id="10" creationId="{144D2106-AC6C-FA84-5B9B-4BA06EBE3F4F}"/>
          </ac:picMkLst>
        </pc:picChg>
      </pc:sldChg>
      <pc:sldChg chg="add del">
        <pc:chgData name="Mohamed Amsg" userId="eb5413732a43341a" providerId="LiveId" clId="{0C511BBF-6197-47AB-880E-EF28E8FD84FB}" dt="2025-01-14T23:03:16.883" v="5401" actId="47"/>
        <pc:sldMkLst>
          <pc:docMk/>
          <pc:sldMk cId="2301687830" sldId="321"/>
        </pc:sldMkLst>
      </pc:sldChg>
      <pc:sldChg chg="new del">
        <pc:chgData name="Mohamed Amsg" userId="eb5413732a43341a" providerId="LiveId" clId="{0C511BBF-6197-47AB-880E-EF28E8FD84FB}" dt="2025-01-14T22:58:31.835" v="5360" actId="680"/>
        <pc:sldMkLst>
          <pc:docMk/>
          <pc:sldMk cId="3468689814" sldId="321"/>
        </pc:sldMkLst>
      </pc:sldChg>
      <pc:sldChg chg="new del">
        <pc:chgData name="Mohamed Amsg" userId="eb5413732a43341a" providerId="LiveId" clId="{0C511BBF-6197-47AB-880E-EF28E8FD84FB}" dt="2025-01-14T22:58:28.661" v="5358" actId="680"/>
        <pc:sldMkLst>
          <pc:docMk/>
          <pc:sldMk cId="3512294107" sldId="321"/>
        </pc:sldMkLst>
      </pc:sldChg>
      <pc:sldChg chg="add del">
        <pc:chgData name="Mohamed Amsg" userId="eb5413732a43341a" providerId="LiveId" clId="{0C511BBF-6197-47AB-880E-EF28E8FD84FB}" dt="2025-01-14T23:01:00.910" v="5379" actId="2890"/>
        <pc:sldMkLst>
          <pc:docMk/>
          <pc:sldMk cId="272444659" sldId="322"/>
        </pc:sldMkLst>
      </pc:sldChg>
      <pc:sldChg chg="new del">
        <pc:chgData name="Mohamed Amsg" userId="eb5413732a43341a" providerId="LiveId" clId="{0C511BBF-6197-47AB-880E-EF28E8FD84FB}" dt="2025-01-14T23:00:31.214" v="5377" actId="680"/>
        <pc:sldMkLst>
          <pc:docMk/>
          <pc:sldMk cId="817925588" sldId="322"/>
        </pc:sldMkLst>
      </pc:sldChg>
      <pc:sldChg chg="addSp modSp add mod modTransition">
        <pc:chgData name="Mohamed Amsg" userId="eb5413732a43341a" providerId="LiveId" clId="{0C511BBF-6197-47AB-880E-EF28E8FD84FB}" dt="2025-01-14T23:04:39.928" v="5412"/>
        <pc:sldMkLst>
          <pc:docMk/>
          <pc:sldMk cId="1615107290" sldId="322"/>
        </pc:sldMkLst>
        <pc:picChg chg="add mod">
          <ac:chgData name="Mohamed Amsg" userId="eb5413732a43341a" providerId="LiveId" clId="{0C511BBF-6197-47AB-880E-EF28E8FD84FB}" dt="2025-01-14T23:04:39.928" v="5412"/>
          <ac:picMkLst>
            <pc:docMk/>
            <pc:sldMk cId="1615107290" sldId="322"/>
            <ac:picMk id="2" creationId="{C8A096CD-A631-2C8F-4C7F-FBA8E762A75D}"/>
          </ac:picMkLst>
        </pc:picChg>
        <pc:picChg chg="mod">
          <ac:chgData name="Mohamed Amsg" userId="eb5413732a43341a" providerId="LiveId" clId="{0C511BBF-6197-47AB-880E-EF28E8FD84FB}" dt="2025-01-14T23:04:20.188" v="5410" actId="14100"/>
          <ac:picMkLst>
            <pc:docMk/>
            <pc:sldMk cId="1615107290" sldId="322"/>
            <ac:picMk id="9" creationId="{279EC202-E951-2836-B803-532A8CBE1CEA}"/>
          </ac:picMkLst>
        </pc:picChg>
      </pc:sldChg>
      <pc:sldChg chg="modSp add mod">
        <pc:chgData name="Mohamed Amsg" userId="eb5413732a43341a" providerId="LiveId" clId="{0C511BBF-6197-47AB-880E-EF28E8FD84FB}" dt="2025-01-15T00:06:51.897" v="5808"/>
        <pc:sldMkLst>
          <pc:docMk/>
          <pc:sldMk cId="1986453202" sldId="323"/>
        </pc:sldMkLst>
        <pc:picChg chg="mod">
          <ac:chgData name="Mohamed Amsg" userId="eb5413732a43341a" providerId="LiveId" clId="{0C511BBF-6197-47AB-880E-EF28E8FD84FB}" dt="2025-01-15T00:06:51.897" v="5808"/>
          <ac:picMkLst>
            <pc:docMk/>
            <pc:sldMk cId="1986453202" sldId="323"/>
            <ac:picMk id="9" creationId="{4B4B88F6-69D1-2665-34F9-EADAA263805C}"/>
          </ac:picMkLst>
        </pc:picChg>
      </pc:sldChg>
      <pc:sldChg chg="addSp modSp new mod modTransition">
        <pc:chgData name="Mohamed Amsg" userId="eb5413732a43341a" providerId="LiveId" clId="{0C511BBF-6197-47AB-880E-EF28E8FD84FB}" dt="2025-01-14T23:50:23.252" v="5749"/>
        <pc:sldMkLst>
          <pc:docMk/>
          <pc:sldMk cId="693702459" sldId="324"/>
        </pc:sldMkLst>
        <pc:spChg chg="mod">
          <ac:chgData name="Mohamed Amsg" userId="eb5413732a43341a" providerId="LiveId" clId="{0C511BBF-6197-47AB-880E-EF28E8FD84FB}" dt="2025-01-14T23:13:07.116" v="5570" actId="120"/>
          <ac:spMkLst>
            <pc:docMk/>
            <pc:sldMk cId="693702459" sldId="324"/>
            <ac:spMk id="2" creationId="{0B8F282D-8CD7-1D21-4A4D-67DC42C41BC2}"/>
          </ac:spMkLst>
        </pc:spChg>
        <pc:spChg chg="mod">
          <ac:chgData name="Mohamed Amsg" userId="eb5413732a43341a" providerId="LiveId" clId="{0C511BBF-6197-47AB-880E-EF28E8FD84FB}" dt="2025-01-14T23:13:07.116" v="5570" actId="120"/>
          <ac:spMkLst>
            <pc:docMk/>
            <pc:sldMk cId="693702459" sldId="324"/>
            <ac:spMk id="3" creationId="{6FE6D21B-E354-8962-5C9C-5B0758CB05BC}"/>
          </ac:spMkLst>
        </pc:spChg>
        <pc:spChg chg="mod">
          <ac:chgData name="Mohamed Amsg" userId="eb5413732a43341a" providerId="LiveId" clId="{0C511BBF-6197-47AB-880E-EF28E8FD84FB}" dt="2025-01-14T23:13:07.116" v="5570" actId="120"/>
          <ac:spMkLst>
            <pc:docMk/>
            <pc:sldMk cId="693702459" sldId="324"/>
            <ac:spMk id="4" creationId="{24A0860D-64AF-7CE4-D91A-372856EC4741}"/>
          </ac:spMkLst>
        </pc:spChg>
        <pc:spChg chg="mod">
          <ac:chgData name="Mohamed Amsg" userId="eb5413732a43341a" providerId="LiveId" clId="{0C511BBF-6197-47AB-880E-EF28E8FD84FB}" dt="2025-01-14T23:13:07.116" v="5570" actId="120"/>
          <ac:spMkLst>
            <pc:docMk/>
            <pc:sldMk cId="693702459" sldId="324"/>
            <ac:spMk id="5" creationId="{E9BE516E-C35E-EEEB-39C4-96B616BAAE08}"/>
          </ac:spMkLst>
        </pc:spChg>
        <pc:spChg chg="mod">
          <ac:chgData name="Mohamed Amsg" userId="eb5413732a43341a" providerId="LiveId" clId="{0C511BBF-6197-47AB-880E-EF28E8FD84FB}" dt="2025-01-14T23:13:07.116" v="5570" actId="120"/>
          <ac:spMkLst>
            <pc:docMk/>
            <pc:sldMk cId="693702459" sldId="324"/>
            <ac:spMk id="6" creationId="{EE35BCBA-0191-E94D-F77F-0A0FC3AD6B9A}"/>
          </ac:spMkLst>
        </pc:spChg>
        <pc:spChg chg="mod">
          <ac:chgData name="Mohamed Amsg" userId="eb5413732a43341a" providerId="LiveId" clId="{0C511BBF-6197-47AB-880E-EF28E8FD84FB}" dt="2025-01-14T23:13:07.116" v="5570" actId="120"/>
          <ac:spMkLst>
            <pc:docMk/>
            <pc:sldMk cId="693702459" sldId="324"/>
            <ac:spMk id="7" creationId="{CD39CD1C-0315-BAC8-A088-964CA8358143}"/>
          </ac:spMkLst>
        </pc:spChg>
        <pc:spChg chg="mod">
          <ac:chgData name="Mohamed Amsg" userId="eb5413732a43341a" providerId="LiveId" clId="{0C511BBF-6197-47AB-880E-EF28E8FD84FB}" dt="2025-01-14T23:08:14.379" v="5456" actId="404"/>
          <ac:spMkLst>
            <pc:docMk/>
            <pc:sldMk cId="693702459" sldId="324"/>
            <ac:spMk id="8" creationId="{E2D41C11-9A49-BF80-0EA2-84722D95ED5C}"/>
          </ac:spMkLst>
        </pc:spChg>
        <pc:spChg chg="mod">
          <ac:chgData name="Mohamed Amsg" userId="eb5413732a43341a" providerId="LiveId" clId="{0C511BBF-6197-47AB-880E-EF28E8FD84FB}" dt="2025-01-14T23:09:50.768" v="5502" actId="1076"/>
          <ac:spMkLst>
            <pc:docMk/>
            <pc:sldMk cId="693702459" sldId="324"/>
            <ac:spMk id="9" creationId="{F9435C66-CB9F-01E4-1647-BB4C54C7A49D}"/>
          </ac:spMkLst>
        </pc:spChg>
        <pc:spChg chg="mod">
          <ac:chgData name="Mohamed Amsg" userId="eb5413732a43341a" providerId="LiveId" clId="{0C511BBF-6197-47AB-880E-EF28E8FD84FB}" dt="2025-01-14T23:10:09.848" v="5508" actId="404"/>
          <ac:spMkLst>
            <pc:docMk/>
            <pc:sldMk cId="693702459" sldId="324"/>
            <ac:spMk id="10" creationId="{EAE7F0FC-E764-0714-865B-CD1D32EB15AF}"/>
          </ac:spMkLst>
        </pc:spChg>
        <pc:spChg chg="mod">
          <ac:chgData name="Mohamed Amsg" userId="eb5413732a43341a" providerId="LiveId" clId="{0C511BBF-6197-47AB-880E-EF28E8FD84FB}" dt="2025-01-14T23:11:27.835" v="5531" actId="404"/>
          <ac:spMkLst>
            <pc:docMk/>
            <pc:sldMk cId="693702459" sldId="324"/>
            <ac:spMk id="11" creationId="{BD706721-843B-B587-10A8-DD39BD0F67E3}"/>
          </ac:spMkLst>
        </pc:spChg>
        <pc:spChg chg="mod">
          <ac:chgData name="Mohamed Amsg" userId="eb5413732a43341a" providerId="LiveId" clId="{0C511BBF-6197-47AB-880E-EF28E8FD84FB}" dt="2025-01-14T23:11:39.507" v="5536"/>
          <ac:spMkLst>
            <pc:docMk/>
            <pc:sldMk cId="693702459" sldId="324"/>
            <ac:spMk id="12" creationId="{7BDF3D83-38B1-9896-F3EF-CD2953E4023B}"/>
          </ac:spMkLst>
        </pc:spChg>
        <pc:spChg chg="mod">
          <ac:chgData name="Mohamed Amsg" userId="eb5413732a43341a" providerId="LiveId" clId="{0C511BBF-6197-47AB-880E-EF28E8FD84FB}" dt="2025-01-14T23:11:56.900" v="5540" actId="20577"/>
          <ac:spMkLst>
            <pc:docMk/>
            <pc:sldMk cId="693702459" sldId="324"/>
            <ac:spMk id="13" creationId="{22593700-52CB-02A4-13E7-B1ADE84A414F}"/>
          </ac:spMkLst>
        </pc:spChg>
        <pc:spChg chg="mod">
          <ac:chgData name="Mohamed Amsg" userId="eb5413732a43341a" providerId="LiveId" clId="{0C511BBF-6197-47AB-880E-EF28E8FD84FB}" dt="2025-01-14T23:07:49.113" v="5448" actId="404"/>
          <ac:spMkLst>
            <pc:docMk/>
            <pc:sldMk cId="693702459" sldId="324"/>
            <ac:spMk id="14" creationId="{C3D54CCC-8D87-9410-17FB-015D7426BB45}"/>
          </ac:spMkLst>
        </pc:spChg>
        <pc:spChg chg="add mod">
          <ac:chgData name="Mohamed Amsg" userId="eb5413732a43341a" providerId="LiveId" clId="{0C511BBF-6197-47AB-880E-EF28E8FD84FB}" dt="2025-01-14T23:50:23.252" v="5749"/>
          <ac:spMkLst>
            <pc:docMk/>
            <pc:sldMk cId="693702459" sldId="324"/>
            <ac:spMk id="15" creationId="{1F791328-CA76-0D98-99B8-1C31B1528FE1}"/>
          </ac:spMkLst>
        </pc:spChg>
      </pc:sldChg>
      <pc:sldChg chg="add del">
        <pc:chgData name="Mohamed Amsg" userId="eb5413732a43341a" providerId="LiveId" clId="{0C511BBF-6197-47AB-880E-EF28E8FD84FB}" dt="2025-01-14T23:07:09.625" v="5439" actId="2890"/>
        <pc:sldMkLst>
          <pc:docMk/>
          <pc:sldMk cId="2864650217" sldId="324"/>
        </pc:sldMkLst>
      </pc:sldChg>
      <pc:sldChg chg="addSp modSp new mod modTransition">
        <pc:chgData name="Mohamed Amsg" userId="eb5413732a43341a" providerId="LiveId" clId="{0C511BBF-6197-47AB-880E-EF28E8FD84FB}" dt="2025-01-14T23:27:01.510" v="5667" actId="207"/>
        <pc:sldMkLst>
          <pc:docMk/>
          <pc:sldMk cId="2947881670" sldId="325"/>
        </pc:sldMkLst>
        <pc:spChg chg="mod">
          <ac:chgData name="Mohamed Amsg" userId="eb5413732a43341a" providerId="LiveId" clId="{0C511BBF-6197-47AB-880E-EF28E8FD84FB}" dt="2025-01-14T23:17:28.345" v="5577"/>
          <ac:spMkLst>
            <pc:docMk/>
            <pc:sldMk cId="2947881670" sldId="325"/>
            <ac:spMk id="2" creationId="{0BF8D5D7-E0F7-124A-5296-E942B9E94B8F}"/>
          </ac:spMkLst>
        </pc:spChg>
        <pc:spChg chg="mod">
          <ac:chgData name="Mohamed Amsg" userId="eb5413732a43341a" providerId="LiveId" clId="{0C511BBF-6197-47AB-880E-EF28E8FD84FB}" dt="2025-01-14T23:17:42.758" v="5582"/>
          <ac:spMkLst>
            <pc:docMk/>
            <pc:sldMk cId="2947881670" sldId="325"/>
            <ac:spMk id="3" creationId="{1F0F87C2-E4F7-1588-4F2F-AFB8256DA004}"/>
          </ac:spMkLst>
        </pc:spChg>
        <pc:spChg chg="add mod">
          <ac:chgData name="Mohamed Amsg" userId="eb5413732a43341a" providerId="LiveId" clId="{0C511BBF-6197-47AB-880E-EF28E8FD84FB}" dt="2025-01-14T23:27:01.510" v="5667" actId="207"/>
          <ac:spMkLst>
            <pc:docMk/>
            <pc:sldMk cId="2947881670" sldId="325"/>
            <ac:spMk id="4" creationId="{719258DC-9143-BC31-8CE0-99577ED1441A}"/>
          </ac:spMkLst>
        </pc:spChg>
        <pc:spChg chg="add mod">
          <ac:chgData name="Mohamed Amsg" userId="eb5413732a43341a" providerId="LiveId" clId="{0C511BBF-6197-47AB-880E-EF28E8FD84FB}" dt="2025-01-14T23:27:01.510" v="5667" actId="207"/>
          <ac:spMkLst>
            <pc:docMk/>
            <pc:sldMk cId="2947881670" sldId="325"/>
            <ac:spMk id="5" creationId="{3693DB95-36C2-69DE-CCE4-1588459A71E3}"/>
          </ac:spMkLst>
        </pc:spChg>
        <pc:spChg chg="add mod">
          <ac:chgData name="Mohamed Amsg" userId="eb5413732a43341a" providerId="LiveId" clId="{0C511BBF-6197-47AB-880E-EF28E8FD84FB}" dt="2025-01-14T23:27:01.510" v="5667" actId="207"/>
          <ac:spMkLst>
            <pc:docMk/>
            <pc:sldMk cId="2947881670" sldId="325"/>
            <ac:spMk id="6" creationId="{408EC81C-AD2F-8421-146E-556BFD483D1D}"/>
          </ac:spMkLst>
        </pc:spChg>
        <pc:spChg chg="add mod">
          <ac:chgData name="Mohamed Amsg" userId="eb5413732a43341a" providerId="LiveId" clId="{0C511BBF-6197-47AB-880E-EF28E8FD84FB}" dt="2025-01-14T23:27:01.510" v="5667" actId="207"/>
          <ac:spMkLst>
            <pc:docMk/>
            <pc:sldMk cId="2947881670" sldId="325"/>
            <ac:spMk id="7" creationId="{9548F899-6DC1-75E9-F6D5-066557B38C78}"/>
          </ac:spMkLst>
        </pc:spChg>
      </pc:sldChg>
      <pc:sldChg chg="addSp delSp modSp add mod modTransition">
        <pc:chgData name="Mohamed Amsg" userId="eb5413732a43341a" providerId="LiveId" clId="{0C511BBF-6197-47AB-880E-EF28E8FD84FB}" dt="2025-01-14T23:23:58.405" v="5662" actId="1076"/>
        <pc:sldMkLst>
          <pc:docMk/>
          <pc:sldMk cId="480531857" sldId="326"/>
        </pc:sldMkLst>
        <pc:spChg chg="del">
          <ac:chgData name="Mohamed Amsg" userId="eb5413732a43341a" providerId="LiveId" clId="{0C511BBF-6197-47AB-880E-EF28E8FD84FB}" dt="2025-01-14T23:18:32.166" v="5586" actId="478"/>
          <ac:spMkLst>
            <pc:docMk/>
            <pc:sldMk cId="480531857" sldId="326"/>
            <ac:spMk id="2" creationId="{90F5C2DB-4518-30CF-6690-AB766BC24CBC}"/>
          </ac:spMkLst>
        </pc:spChg>
        <pc:spChg chg="del">
          <ac:chgData name="Mohamed Amsg" userId="eb5413732a43341a" providerId="LiveId" clId="{0C511BBF-6197-47AB-880E-EF28E8FD84FB}" dt="2025-01-14T23:18:32.166" v="5586" actId="478"/>
          <ac:spMkLst>
            <pc:docMk/>
            <pc:sldMk cId="480531857" sldId="326"/>
            <ac:spMk id="3" creationId="{2EE799F9-9780-08F7-D0D1-77E13BDFE46F}"/>
          </ac:spMkLst>
        </pc:spChg>
        <pc:spChg chg="add del mod">
          <ac:chgData name="Mohamed Amsg" userId="eb5413732a43341a" providerId="LiveId" clId="{0C511BBF-6197-47AB-880E-EF28E8FD84FB}" dt="2025-01-14T23:18:36.592" v="5587" actId="478"/>
          <ac:spMkLst>
            <pc:docMk/>
            <pc:sldMk cId="480531857" sldId="326"/>
            <ac:spMk id="5" creationId="{102E83D9-FFFB-E2AC-A327-01F317C8CDA4}"/>
          </ac:spMkLst>
        </pc:spChg>
        <pc:spChg chg="add del mod">
          <ac:chgData name="Mohamed Amsg" userId="eb5413732a43341a" providerId="LiveId" clId="{0C511BBF-6197-47AB-880E-EF28E8FD84FB}" dt="2025-01-14T23:18:36.592" v="5587" actId="478"/>
          <ac:spMkLst>
            <pc:docMk/>
            <pc:sldMk cId="480531857" sldId="326"/>
            <ac:spMk id="7" creationId="{2A9963A1-CB72-AA71-91C3-33D5A0B5283F}"/>
          </ac:spMkLst>
        </pc:spChg>
        <pc:spChg chg="add mod">
          <ac:chgData name="Mohamed Amsg" userId="eb5413732a43341a" providerId="LiveId" clId="{0C511BBF-6197-47AB-880E-EF28E8FD84FB}" dt="2025-01-14T23:23:42.121" v="5660" actId="1076"/>
          <ac:spMkLst>
            <pc:docMk/>
            <pc:sldMk cId="480531857" sldId="326"/>
            <ac:spMk id="8" creationId="{7D5CF829-6EC4-3554-2096-06798915AED7}"/>
          </ac:spMkLst>
        </pc:spChg>
        <pc:spChg chg="add mod">
          <ac:chgData name="Mohamed Amsg" userId="eb5413732a43341a" providerId="LiveId" clId="{0C511BBF-6197-47AB-880E-EF28E8FD84FB}" dt="2025-01-14T23:23:47.485" v="5661" actId="1076"/>
          <ac:spMkLst>
            <pc:docMk/>
            <pc:sldMk cId="480531857" sldId="326"/>
            <ac:spMk id="10" creationId="{DA519BC0-7D3D-74B4-CC88-5389BA71C719}"/>
          </ac:spMkLst>
        </pc:spChg>
        <pc:spChg chg="add mod">
          <ac:chgData name="Mohamed Amsg" userId="eb5413732a43341a" providerId="LiveId" clId="{0C511BBF-6197-47AB-880E-EF28E8FD84FB}" dt="2025-01-14T23:21:07.682" v="5615" actId="1076"/>
          <ac:spMkLst>
            <pc:docMk/>
            <pc:sldMk cId="480531857" sldId="326"/>
            <ac:spMk id="11" creationId="{9801BF52-B254-52EC-FCCD-609FA680C52A}"/>
          </ac:spMkLst>
        </pc:spChg>
        <pc:spChg chg="add mod">
          <ac:chgData name="Mohamed Amsg" userId="eb5413732a43341a" providerId="LiveId" clId="{0C511BBF-6197-47AB-880E-EF28E8FD84FB}" dt="2025-01-14T23:21:46.844" v="5629" actId="20577"/>
          <ac:spMkLst>
            <pc:docMk/>
            <pc:sldMk cId="480531857" sldId="326"/>
            <ac:spMk id="12" creationId="{B6D0FD87-E837-7247-32A5-75551B4B8BA0}"/>
          </ac:spMkLst>
        </pc:spChg>
        <pc:spChg chg="add del mod">
          <ac:chgData name="Mohamed Amsg" userId="eb5413732a43341a" providerId="LiveId" clId="{0C511BBF-6197-47AB-880E-EF28E8FD84FB}" dt="2025-01-14T23:21:20.893" v="5618" actId="478"/>
          <ac:spMkLst>
            <pc:docMk/>
            <pc:sldMk cId="480531857" sldId="326"/>
            <ac:spMk id="13" creationId="{89DA29D8-DB35-1E92-5EFC-FA284D6B3C73}"/>
          </ac:spMkLst>
        </pc:spChg>
        <pc:spChg chg="add mod">
          <ac:chgData name="Mohamed Amsg" userId="eb5413732a43341a" providerId="LiveId" clId="{0C511BBF-6197-47AB-880E-EF28E8FD84FB}" dt="2025-01-14T23:23:37.643" v="5659" actId="1076"/>
          <ac:spMkLst>
            <pc:docMk/>
            <pc:sldMk cId="480531857" sldId="326"/>
            <ac:spMk id="14" creationId="{BBED4376-6ECB-FBA6-1A66-48F4B6C70798}"/>
          </ac:spMkLst>
        </pc:spChg>
        <pc:spChg chg="add mod">
          <ac:chgData name="Mohamed Amsg" userId="eb5413732a43341a" providerId="LiveId" clId="{0C511BBF-6197-47AB-880E-EF28E8FD84FB}" dt="2025-01-14T23:23:58.405" v="5662" actId="1076"/>
          <ac:spMkLst>
            <pc:docMk/>
            <pc:sldMk cId="480531857" sldId="326"/>
            <ac:spMk id="15" creationId="{6D21F3C7-B8FD-1A98-12EC-826A4D7C718F}"/>
          </ac:spMkLst>
        </pc:spChg>
        <pc:spChg chg="add mod">
          <ac:chgData name="Mohamed Amsg" userId="eb5413732a43341a" providerId="LiveId" clId="{0C511BBF-6197-47AB-880E-EF28E8FD84FB}" dt="2025-01-14T23:23:28.154" v="5658" actId="1076"/>
          <ac:spMkLst>
            <pc:docMk/>
            <pc:sldMk cId="480531857" sldId="326"/>
            <ac:spMk id="16" creationId="{B33950D7-6A75-FBAA-7BBF-DB9D52E9F208}"/>
          </ac:spMkLst>
        </pc:spChg>
        <pc:spChg chg="add mod">
          <ac:chgData name="Mohamed Amsg" userId="eb5413732a43341a" providerId="LiveId" clId="{0C511BBF-6197-47AB-880E-EF28E8FD84FB}" dt="2025-01-14T23:23:08.260" v="5655" actId="1076"/>
          <ac:spMkLst>
            <pc:docMk/>
            <pc:sldMk cId="480531857" sldId="326"/>
            <ac:spMk id="17" creationId="{43F44B0B-18C5-326D-38CF-CEE02572E2D8}"/>
          </ac:spMkLst>
        </pc:spChg>
      </pc:sldChg>
      <pc:sldChg chg="modSp add mod ord">
        <pc:chgData name="Mohamed Amsg" userId="eb5413732a43341a" providerId="LiveId" clId="{0C511BBF-6197-47AB-880E-EF28E8FD84FB}" dt="2025-01-14T23:27:50.311" v="5685"/>
        <pc:sldMkLst>
          <pc:docMk/>
          <pc:sldMk cId="1026867717" sldId="327"/>
        </pc:sldMkLst>
        <pc:spChg chg="mod">
          <ac:chgData name="Mohamed Amsg" userId="eb5413732a43341a" providerId="LiveId" clId="{0C511BBF-6197-47AB-880E-EF28E8FD84FB}" dt="2025-01-14T23:27:47.831" v="5684" actId="20577"/>
          <ac:spMkLst>
            <pc:docMk/>
            <pc:sldMk cId="1026867717" sldId="327"/>
            <ac:spMk id="2" creationId="{34550564-769D-34D6-B665-A68A317BEC53}"/>
          </ac:spMkLst>
        </pc:spChg>
        <pc:spChg chg="mod">
          <ac:chgData name="Mohamed Amsg" userId="eb5413732a43341a" providerId="LiveId" clId="{0C511BBF-6197-47AB-880E-EF28E8FD84FB}" dt="2025-01-14T23:27:50.311" v="5685"/>
          <ac:spMkLst>
            <pc:docMk/>
            <pc:sldMk cId="1026867717" sldId="327"/>
            <ac:spMk id="3" creationId="{03959246-6E0A-083C-2EB7-1E3A5C493D4B}"/>
          </ac:spMkLst>
        </pc:spChg>
      </pc:sldChg>
      <pc:sldChg chg="addSp delSp modSp new mod modTransition">
        <pc:chgData name="Mohamed Amsg" userId="eb5413732a43341a" providerId="LiveId" clId="{0C511BBF-6197-47AB-880E-EF28E8FD84FB}" dt="2025-01-15T00:08:58.114" v="5817"/>
        <pc:sldMkLst>
          <pc:docMk/>
          <pc:sldMk cId="3544051909" sldId="328"/>
        </pc:sldMkLst>
        <pc:spChg chg="del">
          <ac:chgData name="Mohamed Amsg" userId="eb5413732a43341a" providerId="LiveId" clId="{0C511BBF-6197-47AB-880E-EF28E8FD84FB}" dt="2025-01-14T23:28:40.374" v="5687" actId="478"/>
          <ac:spMkLst>
            <pc:docMk/>
            <pc:sldMk cId="3544051909" sldId="328"/>
            <ac:spMk id="2" creationId="{B3BBA613-7885-CCE7-5A0B-FD258AB690DD}"/>
          </ac:spMkLst>
        </pc:spChg>
        <pc:spChg chg="mod">
          <ac:chgData name="Mohamed Amsg" userId="eb5413732a43341a" providerId="LiveId" clId="{0C511BBF-6197-47AB-880E-EF28E8FD84FB}" dt="2025-01-14T23:31:49.397" v="5735" actId="14100"/>
          <ac:spMkLst>
            <pc:docMk/>
            <pc:sldMk cId="3544051909" sldId="328"/>
            <ac:spMk id="3" creationId="{6B012CC1-2137-0C00-8810-29FFD167592F}"/>
          </ac:spMkLst>
        </pc:spChg>
        <pc:spChg chg="del">
          <ac:chgData name="Mohamed Amsg" userId="eb5413732a43341a" providerId="LiveId" clId="{0C511BBF-6197-47AB-880E-EF28E8FD84FB}" dt="2025-01-14T23:28:40.374" v="5687" actId="478"/>
          <ac:spMkLst>
            <pc:docMk/>
            <pc:sldMk cId="3544051909" sldId="328"/>
            <ac:spMk id="4" creationId="{24D5D572-1B69-2D55-F369-B2889343D112}"/>
          </ac:spMkLst>
        </pc:spChg>
        <pc:spChg chg="mod">
          <ac:chgData name="Mohamed Amsg" userId="eb5413732a43341a" providerId="LiveId" clId="{0C511BBF-6197-47AB-880E-EF28E8FD84FB}" dt="2025-01-14T23:31:41.973" v="5733" actId="113"/>
          <ac:spMkLst>
            <pc:docMk/>
            <pc:sldMk cId="3544051909" sldId="328"/>
            <ac:spMk id="5" creationId="{F66C01EA-433A-B3D0-8269-06BC4EEE580A}"/>
          </ac:spMkLst>
        </pc:spChg>
        <pc:spChg chg="del">
          <ac:chgData name="Mohamed Amsg" userId="eb5413732a43341a" providerId="LiveId" clId="{0C511BBF-6197-47AB-880E-EF28E8FD84FB}" dt="2025-01-14T23:28:40.374" v="5687" actId="478"/>
          <ac:spMkLst>
            <pc:docMk/>
            <pc:sldMk cId="3544051909" sldId="328"/>
            <ac:spMk id="6" creationId="{EA062C7F-3A0C-66CF-AEDA-B1740CFBAEB0}"/>
          </ac:spMkLst>
        </pc:spChg>
        <pc:spChg chg="del">
          <ac:chgData name="Mohamed Amsg" userId="eb5413732a43341a" providerId="LiveId" clId="{0C511BBF-6197-47AB-880E-EF28E8FD84FB}" dt="2025-01-14T23:30:50.743" v="5724" actId="478"/>
          <ac:spMkLst>
            <pc:docMk/>
            <pc:sldMk cId="3544051909" sldId="328"/>
            <ac:spMk id="7" creationId="{504DC4CF-AAEB-6A82-5D34-971A47F4FA97}"/>
          </ac:spMkLst>
        </pc:spChg>
        <pc:spChg chg="add mod">
          <ac:chgData name="Mohamed Amsg" userId="eb5413732a43341a" providerId="LiveId" clId="{0C511BBF-6197-47AB-880E-EF28E8FD84FB}" dt="2025-01-14T23:31:37.529" v="5732" actId="113"/>
          <ac:spMkLst>
            <pc:docMk/>
            <pc:sldMk cId="3544051909" sldId="328"/>
            <ac:spMk id="8" creationId="{8C93C985-D84F-861D-A856-E3719E68DD59}"/>
          </ac:spMkLst>
        </pc:spChg>
        <pc:spChg chg="add mod">
          <ac:chgData name="Mohamed Amsg" userId="eb5413732a43341a" providerId="LiveId" clId="{0C511BBF-6197-47AB-880E-EF28E8FD84FB}" dt="2025-01-15T00:08:58.114" v="5817"/>
          <ac:spMkLst>
            <pc:docMk/>
            <pc:sldMk cId="3544051909" sldId="328"/>
            <ac:spMk id="9" creationId="{91B5E6C4-3526-7285-086B-B54FDCCD95A0}"/>
          </ac:spMkLst>
        </pc:spChg>
      </pc:sldChg>
      <pc:sldChg chg="addSp delSp modSp add mod ord">
        <pc:chgData name="Mohamed Amsg" userId="eb5413732a43341a" providerId="LiveId" clId="{0C511BBF-6197-47AB-880E-EF28E8FD84FB}" dt="2025-01-14T23:53:57.378" v="5761" actId="14100"/>
        <pc:sldMkLst>
          <pc:docMk/>
          <pc:sldMk cId="4226021698" sldId="329"/>
        </pc:sldMkLst>
        <pc:spChg chg="add del mod">
          <ac:chgData name="Mohamed Amsg" userId="eb5413732a43341a" providerId="LiveId" clId="{0C511BBF-6197-47AB-880E-EF28E8FD84FB}" dt="2025-01-14T23:53:14.241" v="5751" actId="931"/>
          <ac:spMkLst>
            <pc:docMk/>
            <pc:sldMk cId="4226021698" sldId="329"/>
            <ac:spMk id="4" creationId="{11BB66F8-875F-0576-124F-4E769FCBA4B3}"/>
          </ac:spMkLst>
        </pc:spChg>
        <pc:spChg chg="mod">
          <ac:chgData name="Mohamed Amsg" userId="eb5413732a43341a" providerId="LiveId" clId="{0C511BBF-6197-47AB-880E-EF28E8FD84FB}" dt="2025-01-14T23:53:25.372" v="5758"/>
          <ac:spMkLst>
            <pc:docMk/>
            <pc:sldMk cId="4226021698" sldId="329"/>
            <ac:spMk id="552" creationId="{9EA027CF-2158-2577-8DC5-D65300F40436}"/>
          </ac:spMkLst>
        </pc:spChg>
        <pc:spChg chg="mod">
          <ac:chgData name="Mohamed Amsg" userId="eb5413732a43341a" providerId="LiveId" clId="{0C511BBF-6197-47AB-880E-EF28E8FD84FB}" dt="2025-01-14T23:53:57.378" v="5761" actId="14100"/>
          <ac:spMkLst>
            <pc:docMk/>
            <pc:sldMk cId="4226021698" sldId="329"/>
            <ac:spMk id="553" creationId="{8633DCD8-03AA-52A8-9241-6D1C35C7FF69}"/>
          </ac:spMkLst>
        </pc:spChg>
        <pc:picChg chg="add mod">
          <ac:chgData name="Mohamed Amsg" userId="eb5413732a43341a" providerId="LiveId" clId="{0C511BBF-6197-47AB-880E-EF28E8FD84FB}" dt="2025-01-14T23:53:20.239" v="5752" actId="27614"/>
          <ac:picMkLst>
            <pc:docMk/>
            <pc:sldMk cId="4226021698" sldId="329"/>
            <ac:picMk id="6" creationId="{D9966AC0-FF8F-C857-EC94-D7F55A20DA46}"/>
          </ac:picMkLst>
        </pc:picChg>
        <pc:picChg chg="del">
          <ac:chgData name="Mohamed Amsg" userId="eb5413732a43341a" providerId="LiveId" clId="{0C511BBF-6197-47AB-880E-EF28E8FD84FB}" dt="2025-01-14T23:53:06.907" v="5750" actId="478"/>
          <ac:picMkLst>
            <pc:docMk/>
            <pc:sldMk cId="4226021698" sldId="329"/>
            <ac:picMk id="554" creationId="{2D34A21E-C9CD-6434-B178-4733AAD19C32}"/>
          </ac:picMkLst>
        </pc:picChg>
      </pc:sldChg>
      <pc:sldChg chg="addSp delSp modSp add mod modTransition">
        <pc:chgData name="Mohamed Amsg" userId="eb5413732a43341a" providerId="LiveId" clId="{0C511BBF-6197-47AB-880E-EF28E8FD84FB}" dt="2025-01-15T00:31:10.160" v="5861"/>
        <pc:sldMkLst>
          <pc:docMk/>
          <pc:sldMk cId="100913253" sldId="330"/>
        </pc:sldMkLst>
        <pc:spChg chg="add del mod">
          <ac:chgData name="Mohamed Amsg" userId="eb5413732a43341a" providerId="LiveId" clId="{0C511BBF-6197-47AB-880E-EF28E8FD84FB}" dt="2025-01-15T00:04:27.851" v="5806" actId="931"/>
          <ac:spMkLst>
            <pc:docMk/>
            <pc:sldMk cId="100913253" sldId="330"/>
            <ac:spMk id="4" creationId="{5F5DEF92-BFFC-DEDC-2E8A-5C3C91EA1431}"/>
          </ac:spMkLst>
        </pc:spChg>
        <pc:spChg chg="mod">
          <ac:chgData name="Mohamed Amsg" userId="eb5413732a43341a" providerId="LiveId" clId="{0C511BBF-6197-47AB-880E-EF28E8FD84FB}" dt="2025-01-14T23:57:42.175" v="5795" actId="14100"/>
          <ac:spMkLst>
            <pc:docMk/>
            <pc:sldMk cId="100913253" sldId="330"/>
            <ac:spMk id="552" creationId="{E5FA6DFE-8218-7EA1-C4E6-9F9A80E5A38A}"/>
          </ac:spMkLst>
        </pc:spChg>
        <pc:spChg chg="mod">
          <ac:chgData name="Mohamed Amsg" userId="eb5413732a43341a" providerId="LiveId" clId="{0C511BBF-6197-47AB-880E-EF28E8FD84FB}" dt="2025-01-14T23:59:06.754" v="5804" actId="14100"/>
          <ac:spMkLst>
            <pc:docMk/>
            <pc:sldMk cId="100913253" sldId="330"/>
            <ac:spMk id="553" creationId="{4B4C3232-7644-21E6-9296-E12732FF56F2}"/>
          </ac:spMkLst>
        </pc:spChg>
        <pc:picChg chg="del">
          <ac:chgData name="Mohamed Amsg" userId="eb5413732a43341a" providerId="LiveId" clId="{0C511BBF-6197-47AB-880E-EF28E8FD84FB}" dt="2025-01-15T00:04:22.600" v="5805" actId="478"/>
          <ac:picMkLst>
            <pc:docMk/>
            <pc:sldMk cId="100913253" sldId="330"/>
            <ac:picMk id="6" creationId="{2F794598-1387-00E6-F4D7-0267750E8313}"/>
          </ac:picMkLst>
        </pc:picChg>
        <pc:picChg chg="add mod">
          <ac:chgData name="Mohamed Amsg" userId="eb5413732a43341a" providerId="LiveId" clId="{0C511BBF-6197-47AB-880E-EF28E8FD84FB}" dt="2025-01-15T00:04:33.026" v="5807" actId="27614"/>
          <ac:picMkLst>
            <pc:docMk/>
            <pc:sldMk cId="100913253" sldId="330"/>
            <ac:picMk id="7" creationId="{3DF6EF37-95C2-F69D-12FB-80EEFAD8B15B}"/>
          </ac:picMkLst>
        </pc:picChg>
      </pc:sldChg>
      <pc:sldChg chg="add del">
        <pc:chgData name="Mohamed Amsg" userId="eb5413732a43341a" providerId="LiveId" clId="{0C511BBF-6197-47AB-880E-EF28E8FD84FB}" dt="2025-01-14T23:57:25.547" v="5789"/>
        <pc:sldMkLst>
          <pc:docMk/>
          <pc:sldMk cId="1758959010" sldId="331"/>
        </pc:sldMkLst>
      </pc:sldChg>
      <pc:sldMasterChg chg="addSldLayout delSldLayout">
        <pc:chgData name="Mohamed Amsg" userId="eb5413732a43341a" providerId="LiveId" clId="{0C511BBF-6197-47AB-880E-EF28E8FD84FB}" dt="2025-01-15T00:13:47.558" v="5832" actId="47"/>
        <pc:sldMasterMkLst>
          <pc:docMk/>
          <pc:sldMasterMk cId="0" sldId="2147483671"/>
        </pc:sldMasterMkLst>
        <pc:sldLayoutChg chg="del">
          <pc:chgData name="Mohamed Amsg" userId="eb5413732a43341a" providerId="LiveId" clId="{0C511BBF-6197-47AB-880E-EF28E8FD84FB}" dt="2025-01-15T00:13:47.558" v="5832" actId="47"/>
          <pc:sldLayoutMkLst>
            <pc:docMk/>
            <pc:sldMasterMk cId="0" sldId="2147483671"/>
            <pc:sldLayoutMk cId="0" sldId="2147483652"/>
          </pc:sldLayoutMkLst>
        </pc:sldLayoutChg>
        <pc:sldLayoutChg chg="add del">
          <pc:chgData name="Mohamed Amsg" userId="eb5413732a43341a" providerId="LiveId" clId="{0C511BBF-6197-47AB-880E-EF28E8FD84FB}" dt="2025-01-14T12:57:18.087" v="598" actId="47"/>
          <pc:sldLayoutMkLst>
            <pc:docMk/>
            <pc:sldMasterMk cId="0" sldId="2147483671"/>
            <pc:sldLayoutMk cId="0" sldId="2147483656"/>
          </pc:sldLayoutMkLst>
        </pc:sldLayoutChg>
        <pc:sldLayoutChg chg="del">
          <pc:chgData name="Mohamed Amsg" userId="eb5413732a43341a" providerId="LiveId" clId="{0C511BBF-6197-47AB-880E-EF28E8FD84FB}" dt="2025-01-14T12:50:18.379" v="593" actId="47"/>
          <pc:sldLayoutMkLst>
            <pc:docMk/>
            <pc:sldMasterMk cId="0" sldId="2147483671"/>
            <pc:sldLayoutMk cId="0" sldId="2147483658"/>
          </pc:sldLayoutMkLst>
        </pc:sldLayoutChg>
        <pc:sldLayoutChg chg="del">
          <pc:chgData name="Mohamed Amsg" userId="eb5413732a43341a" providerId="LiveId" clId="{0C511BBF-6197-47AB-880E-EF28E8FD84FB}" dt="2025-01-15T00:13:47.558" v="5832" actId="47"/>
          <pc:sldLayoutMkLst>
            <pc:docMk/>
            <pc:sldMasterMk cId="0" sldId="2147483671"/>
            <pc:sldLayoutMk cId="0" sldId="2147483660"/>
          </pc:sldLayoutMkLst>
        </pc:sldLayoutChg>
        <pc:sldLayoutChg chg="del">
          <pc:chgData name="Mohamed Amsg" userId="eb5413732a43341a" providerId="LiveId" clId="{0C511BBF-6197-47AB-880E-EF28E8FD84FB}" dt="2025-01-15T00:13:47.558" v="5832" actId="47"/>
          <pc:sldLayoutMkLst>
            <pc:docMk/>
            <pc:sldMasterMk cId="0" sldId="2147483671"/>
            <pc:sldLayoutMk cId="0" sldId="2147483661"/>
          </pc:sldLayoutMkLst>
        </pc:sldLayoutChg>
        <pc:sldLayoutChg chg="del">
          <pc:chgData name="Mohamed Amsg" userId="eb5413732a43341a" providerId="LiveId" clId="{0C511BBF-6197-47AB-880E-EF28E8FD84FB}" dt="2025-01-15T00:13:47.558" v="5832" actId="47"/>
          <pc:sldLayoutMkLst>
            <pc:docMk/>
            <pc:sldMasterMk cId="0" sldId="2147483671"/>
            <pc:sldLayoutMk cId="0" sldId="2147483666"/>
          </pc:sldLayoutMkLst>
        </pc:sldLayoutChg>
        <pc:sldLayoutChg chg="del">
          <pc:chgData name="Mohamed Amsg" userId="eb5413732a43341a" providerId="LiveId" clId="{0C511BBF-6197-47AB-880E-EF28E8FD84FB}" dt="2025-01-14T12:48:30.151" v="591" actId="47"/>
          <pc:sldLayoutMkLst>
            <pc:docMk/>
            <pc:sldMasterMk cId="0" sldId="2147483671"/>
            <pc:sldLayoutMk cId="0" sldId="2147483667"/>
          </pc:sldLayoutMkLst>
        </pc:sldLayoutChg>
        <pc:sldLayoutChg chg="del">
          <pc:chgData name="Mohamed Amsg" userId="eb5413732a43341a" providerId="LiveId" clId="{0C511BBF-6197-47AB-880E-EF28E8FD84FB}" dt="2025-01-14T13:25:59.783" v="809" actId="47"/>
          <pc:sldLayoutMkLst>
            <pc:docMk/>
            <pc:sldMasterMk cId="0" sldId="2147483671"/>
            <pc:sldLayoutMk cId="0" sldId="2147483668"/>
          </pc:sldLayoutMkLst>
        </pc:sldLayoutChg>
      </pc:sldMasterChg>
      <pc:sldMasterChg chg="del delSldLayout">
        <pc:chgData name="Mohamed Amsg" userId="eb5413732a43341a" providerId="LiveId" clId="{0C511BBF-6197-47AB-880E-EF28E8FD84FB}" dt="2025-01-15T00:13:47.558" v="5832" actId="47"/>
        <pc:sldMasterMkLst>
          <pc:docMk/>
          <pc:sldMasterMk cId="0" sldId="2147483672"/>
        </pc:sldMasterMkLst>
        <pc:sldLayoutChg chg="del">
          <pc:chgData name="Mohamed Amsg" userId="eb5413732a43341a" providerId="LiveId" clId="{0C511BBF-6197-47AB-880E-EF28E8FD84FB}" dt="2025-01-15T00:13:47.558" v="5832" actId="47"/>
          <pc:sldLayoutMkLst>
            <pc:docMk/>
            <pc:sldMasterMk cId="0" sldId="2147483672"/>
            <pc:sldLayoutMk cId="0" sldId="2147483669"/>
          </pc:sldLayoutMkLst>
        </pc:sldLayoutChg>
        <pc:sldLayoutChg chg="del">
          <pc:chgData name="Mohamed Amsg" userId="eb5413732a43341a" providerId="LiveId" clId="{0C511BBF-6197-47AB-880E-EF28E8FD84FB}" dt="2025-01-15T00:13:47.558" v="5832"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78bb9d625c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78bb9d625c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7E3F99F5-EFC8-19DD-CA54-D849789EE250}"/>
            </a:ext>
          </a:extLst>
        </p:cNvPr>
        <p:cNvGrpSpPr/>
        <p:nvPr/>
      </p:nvGrpSpPr>
      <p:grpSpPr>
        <a:xfrm>
          <a:off x="0" y="0"/>
          <a:ext cx="0" cy="0"/>
          <a:chOff x="0" y="0"/>
          <a:chExt cx="0" cy="0"/>
        </a:xfrm>
      </p:grpSpPr>
      <p:sp>
        <p:nvSpPr>
          <p:cNvPr id="549" name="Google Shape;549;g54dda1946d_6_322:notes">
            <a:extLst>
              <a:ext uri="{FF2B5EF4-FFF2-40B4-BE49-F238E27FC236}">
                <a16:creationId xmlns:a16="http://schemas.microsoft.com/office/drawing/2014/main" id="{21BA092B-8ECD-2758-8B8C-EFF2C2928E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22:notes">
            <a:extLst>
              <a:ext uri="{FF2B5EF4-FFF2-40B4-BE49-F238E27FC236}">
                <a16:creationId xmlns:a16="http://schemas.microsoft.com/office/drawing/2014/main" id="{73F8BD6B-BD3E-05AE-AC34-5AA036E836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970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a:extLst>
            <a:ext uri="{FF2B5EF4-FFF2-40B4-BE49-F238E27FC236}">
              <a16:creationId xmlns:a16="http://schemas.microsoft.com/office/drawing/2014/main" id="{AE112816-CE6D-AD63-1060-B482A4BCD9EB}"/>
            </a:ext>
          </a:extLst>
        </p:cNvPr>
        <p:cNvGrpSpPr/>
        <p:nvPr/>
      </p:nvGrpSpPr>
      <p:grpSpPr>
        <a:xfrm>
          <a:off x="0" y="0"/>
          <a:ext cx="0" cy="0"/>
          <a:chOff x="0" y="0"/>
          <a:chExt cx="0" cy="0"/>
        </a:xfrm>
      </p:grpSpPr>
      <p:sp>
        <p:nvSpPr>
          <p:cNvPr id="566" name="Google Shape;566;g184d99d1a72_0_15:notes">
            <a:extLst>
              <a:ext uri="{FF2B5EF4-FFF2-40B4-BE49-F238E27FC236}">
                <a16:creationId xmlns:a16="http://schemas.microsoft.com/office/drawing/2014/main" id="{3ADF5F4D-D703-1A7B-2D73-FEC49D6788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84d99d1a72_0_15:notes">
            <a:extLst>
              <a:ext uri="{FF2B5EF4-FFF2-40B4-BE49-F238E27FC236}">
                <a16:creationId xmlns:a16="http://schemas.microsoft.com/office/drawing/2014/main" id="{28628946-0810-C01C-490B-3FBD8FD704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998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a:extLst>
            <a:ext uri="{FF2B5EF4-FFF2-40B4-BE49-F238E27FC236}">
              <a16:creationId xmlns:a16="http://schemas.microsoft.com/office/drawing/2014/main" id="{B6C883F6-FC9F-EBAF-6998-CE0030B520E8}"/>
            </a:ext>
          </a:extLst>
        </p:cNvPr>
        <p:cNvGrpSpPr/>
        <p:nvPr/>
      </p:nvGrpSpPr>
      <p:grpSpPr>
        <a:xfrm>
          <a:off x="0" y="0"/>
          <a:ext cx="0" cy="0"/>
          <a:chOff x="0" y="0"/>
          <a:chExt cx="0" cy="0"/>
        </a:xfrm>
      </p:grpSpPr>
      <p:sp>
        <p:nvSpPr>
          <p:cNvPr id="566" name="Google Shape;566;g184d99d1a72_0_15:notes">
            <a:extLst>
              <a:ext uri="{FF2B5EF4-FFF2-40B4-BE49-F238E27FC236}">
                <a16:creationId xmlns:a16="http://schemas.microsoft.com/office/drawing/2014/main" id="{540DA882-4241-9AEA-1769-9802B032D9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84d99d1a72_0_15:notes">
            <a:extLst>
              <a:ext uri="{FF2B5EF4-FFF2-40B4-BE49-F238E27FC236}">
                <a16:creationId xmlns:a16="http://schemas.microsoft.com/office/drawing/2014/main" id="{6D9B6563-A9F1-E6E7-E1B8-5A76B14D5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46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F4CCFAC1-62DE-BB26-43D5-BC08ADFB403B}"/>
            </a:ext>
          </a:extLst>
        </p:cNvPr>
        <p:cNvGrpSpPr/>
        <p:nvPr/>
      </p:nvGrpSpPr>
      <p:grpSpPr>
        <a:xfrm>
          <a:off x="0" y="0"/>
          <a:ext cx="0" cy="0"/>
          <a:chOff x="0" y="0"/>
          <a:chExt cx="0" cy="0"/>
        </a:xfrm>
      </p:grpSpPr>
      <p:sp>
        <p:nvSpPr>
          <p:cNvPr id="620" name="Google Shape;620;g54dda1946d_4_2726:notes">
            <a:extLst>
              <a:ext uri="{FF2B5EF4-FFF2-40B4-BE49-F238E27FC236}">
                <a16:creationId xmlns:a16="http://schemas.microsoft.com/office/drawing/2014/main" id="{7BC734F7-0444-604F-15F3-662FCA2E7B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4_2726:notes">
            <a:extLst>
              <a:ext uri="{FF2B5EF4-FFF2-40B4-BE49-F238E27FC236}">
                <a16:creationId xmlns:a16="http://schemas.microsoft.com/office/drawing/2014/main" id="{0120C2EC-75D7-9818-BBFC-7CB59179A0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66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AF6CFC6A-DF83-A019-4F23-31CF68154C5E}"/>
            </a:ext>
          </a:extLst>
        </p:cNvPr>
        <p:cNvGrpSpPr/>
        <p:nvPr/>
      </p:nvGrpSpPr>
      <p:grpSpPr>
        <a:xfrm>
          <a:off x="0" y="0"/>
          <a:ext cx="0" cy="0"/>
          <a:chOff x="0" y="0"/>
          <a:chExt cx="0" cy="0"/>
        </a:xfrm>
      </p:grpSpPr>
      <p:sp>
        <p:nvSpPr>
          <p:cNvPr id="577" name="Google Shape;577;g184d99d1a72_0_57:notes">
            <a:extLst>
              <a:ext uri="{FF2B5EF4-FFF2-40B4-BE49-F238E27FC236}">
                <a16:creationId xmlns:a16="http://schemas.microsoft.com/office/drawing/2014/main" id="{399D37BF-55E3-F5B4-237C-6EFE53DC19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4d99d1a72_0_57:notes">
            <a:extLst>
              <a:ext uri="{FF2B5EF4-FFF2-40B4-BE49-F238E27FC236}">
                <a16:creationId xmlns:a16="http://schemas.microsoft.com/office/drawing/2014/main" id="{51FB3459-3D78-D3D0-5AF1-63AC768BFC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8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AB2C26A1-5AA1-9117-06AD-A097CBF25DA3}"/>
            </a:ext>
          </a:extLst>
        </p:cNvPr>
        <p:cNvGrpSpPr/>
        <p:nvPr/>
      </p:nvGrpSpPr>
      <p:grpSpPr>
        <a:xfrm>
          <a:off x="0" y="0"/>
          <a:ext cx="0" cy="0"/>
          <a:chOff x="0" y="0"/>
          <a:chExt cx="0" cy="0"/>
        </a:xfrm>
      </p:grpSpPr>
      <p:sp>
        <p:nvSpPr>
          <p:cNvPr id="620" name="Google Shape;620;g54dda1946d_4_2726:notes">
            <a:extLst>
              <a:ext uri="{FF2B5EF4-FFF2-40B4-BE49-F238E27FC236}">
                <a16:creationId xmlns:a16="http://schemas.microsoft.com/office/drawing/2014/main" id="{C6FD497B-8C1C-B66D-E3B4-EC74E77266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4_2726:notes">
            <a:extLst>
              <a:ext uri="{FF2B5EF4-FFF2-40B4-BE49-F238E27FC236}">
                <a16:creationId xmlns:a16="http://schemas.microsoft.com/office/drawing/2014/main" id="{C4FA8AAB-799C-AFFD-15FF-FCA8BC91B0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4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7AF3ECD3-2712-AACB-248C-962FD711E72C}"/>
            </a:ext>
          </a:extLst>
        </p:cNvPr>
        <p:cNvGrpSpPr/>
        <p:nvPr/>
      </p:nvGrpSpPr>
      <p:grpSpPr>
        <a:xfrm>
          <a:off x="0" y="0"/>
          <a:ext cx="0" cy="0"/>
          <a:chOff x="0" y="0"/>
          <a:chExt cx="0" cy="0"/>
        </a:xfrm>
      </p:grpSpPr>
      <p:sp>
        <p:nvSpPr>
          <p:cNvPr id="577" name="Google Shape;577;g184d99d1a72_0_57:notes">
            <a:extLst>
              <a:ext uri="{FF2B5EF4-FFF2-40B4-BE49-F238E27FC236}">
                <a16:creationId xmlns:a16="http://schemas.microsoft.com/office/drawing/2014/main" id="{620F7C5B-A487-EC5C-A2B1-4DB64FA1D0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4d99d1a72_0_57:notes">
            <a:extLst>
              <a:ext uri="{FF2B5EF4-FFF2-40B4-BE49-F238E27FC236}">
                <a16:creationId xmlns:a16="http://schemas.microsoft.com/office/drawing/2014/main" id="{8EE95375-503E-95FC-56F4-0EFA49B17C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762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7BB6233F-F11C-8FBF-0789-74BB72B3FAA6}"/>
            </a:ext>
          </a:extLst>
        </p:cNvPr>
        <p:cNvGrpSpPr/>
        <p:nvPr/>
      </p:nvGrpSpPr>
      <p:grpSpPr>
        <a:xfrm>
          <a:off x="0" y="0"/>
          <a:ext cx="0" cy="0"/>
          <a:chOff x="0" y="0"/>
          <a:chExt cx="0" cy="0"/>
        </a:xfrm>
      </p:grpSpPr>
      <p:sp>
        <p:nvSpPr>
          <p:cNvPr id="577" name="Google Shape;577;g184d99d1a72_0_57:notes">
            <a:extLst>
              <a:ext uri="{FF2B5EF4-FFF2-40B4-BE49-F238E27FC236}">
                <a16:creationId xmlns:a16="http://schemas.microsoft.com/office/drawing/2014/main" id="{7DEAFADF-9F6B-3C76-2639-84BFBC5D9E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4d99d1a72_0_57:notes">
            <a:extLst>
              <a:ext uri="{FF2B5EF4-FFF2-40B4-BE49-F238E27FC236}">
                <a16:creationId xmlns:a16="http://schemas.microsoft.com/office/drawing/2014/main" id="{DA5E2937-86D7-2625-518D-2827B2CFF8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84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52077DA9-134F-2184-3CC2-19A1FF315306}"/>
            </a:ext>
          </a:extLst>
        </p:cNvPr>
        <p:cNvGrpSpPr/>
        <p:nvPr/>
      </p:nvGrpSpPr>
      <p:grpSpPr>
        <a:xfrm>
          <a:off x="0" y="0"/>
          <a:ext cx="0" cy="0"/>
          <a:chOff x="0" y="0"/>
          <a:chExt cx="0" cy="0"/>
        </a:xfrm>
      </p:grpSpPr>
      <p:sp>
        <p:nvSpPr>
          <p:cNvPr id="620" name="Google Shape;620;g54dda1946d_4_2726:notes">
            <a:extLst>
              <a:ext uri="{FF2B5EF4-FFF2-40B4-BE49-F238E27FC236}">
                <a16:creationId xmlns:a16="http://schemas.microsoft.com/office/drawing/2014/main" id="{636D2196-C74E-A74C-CE9D-2D6DDE894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54dda1946d_4_2726:notes">
            <a:extLst>
              <a:ext uri="{FF2B5EF4-FFF2-40B4-BE49-F238E27FC236}">
                <a16:creationId xmlns:a16="http://schemas.microsoft.com/office/drawing/2014/main" id="{2CDD37D9-B751-B6A8-9F8A-ADC8859FEF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855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D9F71196-95AA-30F9-8424-218068EABE49}"/>
            </a:ext>
          </a:extLst>
        </p:cNvPr>
        <p:cNvGrpSpPr/>
        <p:nvPr/>
      </p:nvGrpSpPr>
      <p:grpSpPr>
        <a:xfrm>
          <a:off x="0" y="0"/>
          <a:ext cx="0" cy="0"/>
          <a:chOff x="0" y="0"/>
          <a:chExt cx="0" cy="0"/>
        </a:xfrm>
      </p:grpSpPr>
      <p:sp>
        <p:nvSpPr>
          <p:cNvPr id="577" name="Google Shape;577;g184d99d1a72_0_57:notes">
            <a:extLst>
              <a:ext uri="{FF2B5EF4-FFF2-40B4-BE49-F238E27FC236}">
                <a16:creationId xmlns:a16="http://schemas.microsoft.com/office/drawing/2014/main" id="{E931B92B-40BE-DAA2-0104-EC708069BF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84d99d1a72_0_57:notes">
            <a:extLst>
              <a:ext uri="{FF2B5EF4-FFF2-40B4-BE49-F238E27FC236}">
                <a16:creationId xmlns:a16="http://schemas.microsoft.com/office/drawing/2014/main" id="{373B136B-6DE4-B392-EA1C-29C27C93DE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677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a:extLst>
            <a:ext uri="{FF2B5EF4-FFF2-40B4-BE49-F238E27FC236}">
              <a16:creationId xmlns:a16="http://schemas.microsoft.com/office/drawing/2014/main" id="{D29A7421-2563-93AB-941F-E686942397C7}"/>
            </a:ext>
          </a:extLst>
        </p:cNvPr>
        <p:cNvGrpSpPr/>
        <p:nvPr/>
      </p:nvGrpSpPr>
      <p:grpSpPr>
        <a:xfrm>
          <a:off x="0" y="0"/>
          <a:ext cx="0" cy="0"/>
          <a:chOff x="0" y="0"/>
          <a:chExt cx="0" cy="0"/>
        </a:xfrm>
      </p:grpSpPr>
      <p:sp>
        <p:nvSpPr>
          <p:cNvPr id="1231" name="Google Shape;1231;g51b1a71d38_3_0:notes">
            <a:extLst>
              <a:ext uri="{FF2B5EF4-FFF2-40B4-BE49-F238E27FC236}">
                <a16:creationId xmlns:a16="http://schemas.microsoft.com/office/drawing/2014/main" id="{71DAED48-C6A3-BA1D-0F2E-F261B07B55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51b1a71d38_3_0:notes">
            <a:extLst>
              <a:ext uri="{FF2B5EF4-FFF2-40B4-BE49-F238E27FC236}">
                <a16:creationId xmlns:a16="http://schemas.microsoft.com/office/drawing/2014/main" id="{5F8717F3-9299-CFE7-D874-5339E1743F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838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a:extLst>
            <a:ext uri="{FF2B5EF4-FFF2-40B4-BE49-F238E27FC236}">
              <a16:creationId xmlns:a16="http://schemas.microsoft.com/office/drawing/2014/main" id="{49D1613D-C985-C305-43B0-6FBD135AE5AF}"/>
            </a:ext>
          </a:extLst>
        </p:cNvPr>
        <p:cNvGrpSpPr/>
        <p:nvPr/>
      </p:nvGrpSpPr>
      <p:grpSpPr>
        <a:xfrm>
          <a:off x="0" y="0"/>
          <a:ext cx="0" cy="0"/>
          <a:chOff x="0" y="0"/>
          <a:chExt cx="0" cy="0"/>
        </a:xfrm>
      </p:grpSpPr>
      <p:sp>
        <p:nvSpPr>
          <p:cNvPr id="1231" name="Google Shape;1231;g51b1a71d38_3_0:notes">
            <a:extLst>
              <a:ext uri="{FF2B5EF4-FFF2-40B4-BE49-F238E27FC236}">
                <a16:creationId xmlns:a16="http://schemas.microsoft.com/office/drawing/2014/main" id="{77A897A2-39A5-C1D2-10AA-7E4FE540F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51b1a71d38_3_0:notes">
            <a:extLst>
              <a:ext uri="{FF2B5EF4-FFF2-40B4-BE49-F238E27FC236}">
                <a16:creationId xmlns:a16="http://schemas.microsoft.com/office/drawing/2014/main" id="{563BC105-C753-DBB5-6A9C-66382ED0FF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786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a:extLst>
            <a:ext uri="{FF2B5EF4-FFF2-40B4-BE49-F238E27FC236}">
              <a16:creationId xmlns:a16="http://schemas.microsoft.com/office/drawing/2014/main" id="{8DA42E15-3436-E6FB-75A8-49A3D3DE03C1}"/>
            </a:ext>
          </a:extLst>
        </p:cNvPr>
        <p:cNvGrpSpPr/>
        <p:nvPr/>
      </p:nvGrpSpPr>
      <p:grpSpPr>
        <a:xfrm>
          <a:off x="0" y="0"/>
          <a:ext cx="0" cy="0"/>
          <a:chOff x="0" y="0"/>
          <a:chExt cx="0" cy="0"/>
        </a:xfrm>
      </p:grpSpPr>
      <p:sp>
        <p:nvSpPr>
          <p:cNvPr id="1231" name="Google Shape;1231;g51b1a71d38_3_0:notes">
            <a:extLst>
              <a:ext uri="{FF2B5EF4-FFF2-40B4-BE49-F238E27FC236}">
                <a16:creationId xmlns:a16="http://schemas.microsoft.com/office/drawing/2014/main" id="{FEF432C1-EBE8-F42E-472D-BEF39938DC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51b1a71d38_3_0:notes">
            <a:extLst>
              <a:ext uri="{FF2B5EF4-FFF2-40B4-BE49-F238E27FC236}">
                <a16:creationId xmlns:a16="http://schemas.microsoft.com/office/drawing/2014/main" id="{C93F1941-1F7C-13B6-EB12-3CBD4956B7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6318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a:extLst>
            <a:ext uri="{FF2B5EF4-FFF2-40B4-BE49-F238E27FC236}">
              <a16:creationId xmlns:a16="http://schemas.microsoft.com/office/drawing/2014/main" id="{A5461354-79E0-CD9A-30FE-0B3936C25127}"/>
            </a:ext>
          </a:extLst>
        </p:cNvPr>
        <p:cNvGrpSpPr/>
        <p:nvPr/>
      </p:nvGrpSpPr>
      <p:grpSpPr>
        <a:xfrm>
          <a:off x="0" y="0"/>
          <a:ext cx="0" cy="0"/>
          <a:chOff x="0" y="0"/>
          <a:chExt cx="0" cy="0"/>
        </a:xfrm>
      </p:grpSpPr>
      <p:sp>
        <p:nvSpPr>
          <p:cNvPr id="1231" name="Google Shape;1231;g51b1a71d38_3_0:notes">
            <a:extLst>
              <a:ext uri="{FF2B5EF4-FFF2-40B4-BE49-F238E27FC236}">
                <a16:creationId xmlns:a16="http://schemas.microsoft.com/office/drawing/2014/main" id="{DB605C10-7183-A02D-7A10-170DFFEA98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51b1a71d38_3_0:notes">
            <a:extLst>
              <a:ext uri="{FF2B5EF4-FFF2-40B4-BE49-F238E27FC236}">
                <a16:creationId xmlns:a16="http://schemas.microsoft.com/office/drawing/2014/main" id="{807052F9-1701-DEFA-9773-24DF423F87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024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a:extLst>
            <a:ext uri="{FF2B5EF4-FFF2-40B4-BE49-F238E27FC236}">
              <a16:creationId xmlns:a16="http://schemas.microsoft.com/office/drawing/2014/main" id="{40F8F17A-1114-3B04-E7DF-DF01A88D77C5}"/>
            </a:ext>
          </a:extLst>
        </p:cNvPr>
        <p:cNvGrpSpPr/>
        <p:nvPr/>
      </p:nvGrpSpPr>
      <p:grpSpPr>
        <a:xfrm>
          <a:off x="0" y="0"/>
          <a:ext cx="0" cy="0"/>
          <a:chOff x="0" y="0"/>
          <a:chExt cx="0" cy="0"/>
        </a:xfrm>
      </p:grpSpPr>
      <p:sp>
        <p:nvSpPr>
          <p:cNvPr id="1231" name="Google Shape;1231;g51b1a71d38_3_0:notes">
            <a:extLst>
              <a:ext uri="{FF2B5EF4-FFF2-40B4-BE49-F238E27FC236}">
                <a16:creationId xmlns:a16="http://schemas.microsoft.com/office/drawing/2014/main" id="{5FA6E1B1-2D07-622F-6EB5-8B74CB9AD4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51b1a71d38_3_0:notes">
            <a:extLst>
              <a:ext uri="{FF2B5EF4-FFF2-40B4-BE49-F238E27FC236}">
                <a16:creationId xmlns:a16="http://schemas.microsoft.com/office/drawing/2014/main" id="{1A1CBBB8-091F-4067-5FD5-5AA824798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070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a:extLst>
            <a:ext uri="{FF2B5EF4-FFF2-40B4-BE49-F238E27FC236}">
              <a16:creationId xmlns:a16="http://schemas.microsoft.com/office/drawing/2014/main" id="{1129DC80-29BD-940F-F79D-7C209D6A17F4}"/>
            </a:ext>
          </a:extLst>
        </p:cNvPr>
        <p:cNvGrpSpPr/>
        <p:nvPr/>
      </p:nvGrpSpPr>
      <p:grpSpPr>
        <a:xfrm>
          <a:off x="0" y="0"/>
          <a:ext cx="0" cy="0"/>
          <a:chOff x="0" y="0"/>
          <a:chExt cx="0" cy="0"/>
        </a:xfrm>
      </p:grpSpPr>
      <p:sp>
        <p:nvSpPr>
          <p:cNvPr id="1231" name="Google Shape;1231;g51b1a71d38_3_0:notes">
            <a:extLst>
              <a:ext uri="{FF2B5EF4-FFF2-40B4-BE49-F238E27FC236}">
                <a16:creationId xmlns:a16="http://schemas.microsoft.com/office/drawing/2014/main" id="{365FAD41-790E-F60B-8A1B-10CE3CB15B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51b1a71d38_3_0:notes">
            <a:extLst>
              <a:ext uri="{FF2B5EF4-FFF2-40B4-BE49-F238E27FC236}">
                <a16:creationId xmlns:a16="http://schemas.microsoft.com/office/drawing/2014/main" id="{EC98B503-F8B0-84C8-C877-839FAE087E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3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E73F099E-1F7C-9B7D-74FC-9B74CEE97BA3}"/>
            </a:ext>
          </a:extLst>
        </p:cNvPr>
        <p:cNvGrpSpPr/>
        <p:nvPr/>
      </p:nvGrpSpPr>
      <p:grpSpPr>
        <a:xfrm>
          <a:off x="0" y="0"/>
          <a:ext cx="0" cy="0"/>
          <a:chOff x="0" y="0"/>
          <a:chExt cx="0" cy="0"/>
        </a:xfrm>
      </p:grpSpPr>
      <p:sp>
        <p:nvSpPr>
          <p:cNvPr id="549" name="Google Shape;549;g54dda1946d_6_322:notes">
            <a:extLst>
              <a:ext uri="{FF2B5EF4-FFF2-40B4-BE49-F238E27FC236}">
                <a16:creationId xmlns:a16="http://schemas.microsoft.com/office/drawing/2014/main" id="{3C463605-29CC-E4C0-40D6-4E3AF5153A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22:notes">
            <a:extLst>
              <a:ext uri="{FF2B5EF4-FFF2-40B4-BE49-F238E27FC236}">
                <a16:creationId xmlns:a16="http://schemas.microsoft.com/office/drawing/2014/main" id="{A9522216-6162-4177-991D-97D6BEB114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776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8E86659-D8AE-8981-A320-FA525DF37108}"/>
            </a:ext>
          </a:extLst>
        </p:cNvPr>
        <p:cNvGrpSpPr/>
        <p:nvPr/>
      </p:nvGrpSpPr>
      <p:grpSpPr>
        <a:xfrm>
          <a:off x="0" y="0"/>
          <a:ext cx="0" cy="0"/>
          <a:chOff x="0" y="0"/>
          <a:chExt cx="0" cy="0"/>
        </a:xfrm>
      </p:grpSpPr>
      <p:sp>
        <p:nvSpPr>
          <p:cNvPr id="549" name="Google Shape;549;g54dda1946d_6_322:notes">
            <a:extLst>
              <a:ext uri="{FF2B5EF4-FFF2-40B4-BE49-F238E27FC236}">
                <a16:creationId xmlns:a16="http://schemas.microsoft.com/office/drawing/2014/main" id="{446F2191-8E87-A7F7-9A4B-6F4AD600E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22:notes">
            <a:extLst>
              <a:ext uri="{FF2B5EF4-FFF2-40B4-BE49-F238E27FC236}">
                <a16:creationId xmlns:a16="http://schemas.microsoft.com/office/drawing/2014/main" id="{2EBC4073-7325-4E8C-BC9B-DF003E0716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69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a:extLst>
            <a:ext uri="{FF2B5EF4-FFF2-40B4-BE49-F238E27FC236}">
              <a16:creationId xmlns:a16="http://schemas.microsoft.com/office/drawing/2014/main" id="{4B64847B-94BE-AED6-9AE7-3311869C1F4D}"/>
            </a:ext>
          </a:extLst>
        </p:cNvPr>
        <p:cNvGrpSpPr/>
        <p:nvPr/>
      </p:nvGrpSpPr>
      <p:grpSpPr>
        <a:xfrm>
          <a:off x="0" y="0"/>
          <a:ext cx="0" cy="0"/>
          <a:chOff x="0" y="0"/>
          <a:chExt cx="0" cy="0"/>
        </a:xfrm>
      </p:grpSpPr>
      <p:sp>
        <p:nvSpPr>
          <p:cNvPr id="539" name="Google Shape;539;g54dda1946d_6_308:notes">
            <a:extLst>
              <a:ext uri="{FF2B5EF4-FFF2-40B4-BE49-F238E27FC236}">
                <a16:creationId xmlns:a16="http://schemas.microsoft.com/office/drawing/2014/main" id="{0648F6AE-A390-4C47-24D7-D248CF7A06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54dda1946d_6_308:notes">
            <a:extLst>
              <a:ext uri="{FF2B5EF4-FFF2-40B4-BE49-F238E27FC236}">
                <a16:creationId xmlns:a16="http://schemas.microsoft.com/office/drawing/2014/main" id="{9C5C29D2-DFD3-363F-1F0C-84F38C491D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945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094225" y="1566938"/>
            <a:ext cx="4528800" cy="138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094225" y="3148763"/>
            <a:ext cx="4528800" cy="427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794438" y="489126"/>
            <a:ext cx="7585062" cy="273000"/>
            <a:chOff x="794438" y="489126"/>
            <a:chExt cx="7585062" cy="273000"/>
          </a:xfrm>
        </p:grpSpPr>
        <p:grpSp>
          <p:nvGrpSpPr>
            <p:cNvPr id="13" name="Google Shape;13;p2"/>
            <p:cNvGrpSpPr/>
            <p:nvPr/>
          </p:nvGrpSpPr>
          <p:grpSpPr>
            <a:xfrm>
              <a:off x="794438" y="534808"/>
              <a:ext cx="273000" cy="185406"/>
              <a:chOff x="794438" y="522095"/>
              <a:chExt cx="273000" cy="185406"/>
            </a:xfrm>
          </p:grpSpPr>
          <p:cxnSp>
            <p:nvCxnSpPr>
              <p:cNvPr id="14" name="Google Shape;14;p2"/>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7" name="Google Shape;17;p2"/>
            <p:cNvGrpSpPr/>
            <p:nvPr/>
          </p:nvGrpSpPr>
          <p:grpSpPr>
            <a:xfrm>
              <a:off x="5634025" y="489126"/>
              <a:ext cx="2387400" cy="273000"/>
              <a:chOff x="5634025" y="516254"/>
              <a:chExt cx="2387400" cy="273000"/>
            </a:xfrm>
          </p:grpSpPr>
          <p:sp>
            <p:nvSpPr>
              <p:cNvPr id="18" name="Google Shape;18;p2"/>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5733981" y="574878"/>
                <a:ext cx="157455" cy="157474"/>
                <a:chOff x="7626532" y="1566956"/>
                <a:chExt cx="248313" cy="248343"/>
              </a:xfrm>
            </p:grpSpPr>
            <p:sp>
              <p:nvSpPr>
                <p:cNvPr id="20" name="Google Shape;20;p2"/>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23;p2"/>
            <p:cNvGrpSpPr/>
            <p:nvPr/>
          </p:nvGrpSpPr>
          <p:grpSpPr>
            <a:xfrm>
              <a:off x="8106499" y="489126"/>
              <a:ext cx="273000" cy="273000"/>
              <a:chOff x="8106499" y="516254"/>
              <a:chExt cx="273000" cy="273000"/>
            </a:xfrm>
          </p:grpSpPr>
          <p:sp>
            <p:nvSpPr>
              <p:cNvPr id="24" name="Google Shape;24;p2"/>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8160297" y="582146"/>
                <a:ext cx="157465" cy="144971"/>
                <a:chOff x="6993499" y="1616539"/>
                <a:chExt cx="205703" cy="189381"/>
              </a:xfrm>
            </p:grpSpPr>
            <p:sp>
              <p:nvSpPr>
                <p:cNvPr id="26" name="Google Shape;26;p2"/>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05"/>
        <p:cNvGrpSpPr/>
        <p:nvPr/>
      </p:nvGrpSpPr>
      <p:grpSpPr>
        <a:xfrm>
          <a:off x="0" y="0"/>
          <a:ext cx="0" cy="0"/>
          <a:chOff x="0" y="0"/>
          <a:chExt cx="0" cy="0"/>
        </a:xfrm>
      </p:grpSpPr>
      <p:sp>
        <p:nvSpPr>
          <p:cNvPr id="306" name="Google Shape;306;p16"/>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4825503">
            <a:off x="-1892972" y="3043547"/>
            <a:ext cx="3361834" cy="2114488"/>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txBox="1">
            <a:spLocks noGrp="1"/>
          </p:cNvSpPr>
          <p:nvPr>
            <p:ph type="subTitle" idx="1"/>
          </p:nvPr>
        </p:nvSpPr>
        <p:spPr>
          <a:xfrm>
            <a:off x="937625" y="2198825"/>
            <a:ext cx="2175300" cy="18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9" name="Google Shape;309;p16"/>
          <p:cNvSpPr txBox="1">
            <a:spLocks noGrp="1"/>
          </p:cNvSpPr>
          <p:nvPr>
            <p:ph type="subTitle" idx="2"/>
          </p:nvPr>
        </p:nvSpPr>
        <p:spPr>
          <a:xfrm>
            <a:off x="3484347" y="2198825"/>
            <a:ext cx="2175300" cy="18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0" name="Google Shape;310;p16"/>
          <p:cNvSpPr txBox="1">
            <a:spLocks noGrp="1"/>
          </p:cNvSpPr>
          <p:nvPr>
            <p:ph type="subTitle" idx="3"/>
          </p:nvPr>
        </p:nvSpPr>
        <p:spPr>
          <a:xfrm>
            <a:off x="6031075" y="2198825"/>
            <a:ext cx="2175300" cy="18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1" name="Google Shape;311;p16"/>
          <p:cNvSpPr txBox="1">
            <a:spLocks noGrp="1"/>
          </p:cNvSpPr>
          <p:nvPr>
            <p:ph type="subTitle" idx="4"/>
          </p:nvPr>
        </p:nvSpPr>
        <p:spPr>
          <a:xfrm>
            <a:off x="937625" y="1749476"/>
            <a:ext cx="2175300" cy="43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12" name="Google Shape;312;p16"/>
          <p:cNvSpPr txBox="1">
            <a:spLocks noGrp="1"/>
          </p:cNvSpPr>
          <p:nvPr>
            <p:ph type="subTitle" idx="5"/>
          </p:nvPr>
        </p:nvSpPr>
        <p:spPr>
          <a:xfrm>
            <a:off x="3484350" y="1749476"/>
            <a:ext cx="2175300" cy="43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13" name="Google Shape;313;p16"/>
          <p:cNvSpPr txBox="1">
            <a:spLocks noGrp="1"/>
          </p:cNvSpPr>
          <p:nvPr>
            <p:ph type="subTitle" idx="6"/>
          </p:nvPr>
        </p:nvSpPr>
        <p:spPr>
          <a:xfrm>
            <a:off x="6031075" y="1749476"/>
            <a:ext cx="2175300" cy="43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14" name="Google Shape;314;p16"/>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15" name="Google Shape;315;p16"/>
          <p:cNvGrpSpPr/>
          <p:nvPr/>
        </p:nvGrpSpPr>
        <p:grpSpPr>
          <a:xfrm>
            <a:off x="794438" y="489126"/>
            <a:ext cx="7585062" cy="273000"/>
            <a:chOff x="794438" y="489126"/>
            <a:chExt cx="7585062" cy="273000"/>
          </a:xfrm>
        </p:grpSpPr>
        <p:grpSp>
          <p:nvGrpSpPr>
            <p:cNvPr id="316" name="Google Shape;316;p16"/>
            <p:cNvGrpSpPr/>
            <p:nvPr/>
          </p:nvGrpSpPr>
          <p:grpSpPr>
            <a:xfrm>
              <a:off x="794438" y="534808"/>
              <a:ext cx="273000" cy="185406"/>
              <a:chOff x="794438" y="522095"/>
              <a:chExt cx="273000" cy="185406"/>
            </a:xfrm>
          </p:grpSpPr>
          <p:cxnSp>
            <p:nvCxnSpPr>
              <p:cNvPr id="317" name="Google Shape;317;p16"/>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18" name="Google Shape;318;p16"/>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19" name="Google Shape;319;p16"/>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320" name="Google Shape;320;p16"/>
            <p:cNvGrpSpPr/>
            <p:nvPr/>
          </p:nvGrpSpPr>
          <p:grpSpPr>
            <a:xfrm>
              <a:off x="5634025" y="489126"/>
              <a:ext cx="2387400" cy="273000"/>
              <a:chOff x="5634025" y="516254"/>
              <a:chExt cx="2387400" cy="273000"/>
            </a:xfrm>
          </p:grpSpPr>
          <p:sp>
            <p:nvSpPr>
              <p:cNvPr id="321" name="Google Shape;321;p16"/>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6"/>
              <p:cNvGrpSpPr/>
              <p:nvPr/>
            </p:nvGrpSpPr>
            <p:grpSpPr>
              <a:xfrm>
                <a:off x="5733981" y="574878"/>
                <a:ext cx="157455" cy="157474"/>
                <a:chOff x="7626532" y="1566956"/>
                <a:chExt cx="248313" cy="248343"/>
              </a:xfrm>
            </p:grpSpPr>
            <p:sp>
              <p:nvSpPr>
                <p:cNvPr id="323" name="Google Shape;323;p16"/>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6" name="Google Shape;326;p16"/>
            <p:cNvGrpSpPr/>
            <p:nvPr/>
          </p:nvGrpSpPr>
          <p:grpSpPr>
            <a:xfrm>
              <a:off x="8106499" y="489126"/>
              <a:ext cx="273000" cy="273000"/>
              <a:chOff x="8106499" y="516254"/>
              <a:chExt cx="273000" cy="273000"/>
            </a:xfrm>
          </p:grpSpPr>
          <p:sp>
            <p:nvSpPr>
              <p:cNvPr id="327" name="Google Shape;327;p16"/>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6"/>
              <p:cNvGrpSpPr/>
              <p:nvPr/>
            </p:nvGrpSpPr>
            <p:grpSpPr>
              <a:xfrm>
                <a:off x="8160297" y="582146"/>
                <a:ext cx="157465" cy="144971"/>
                <a:chOff x="6993499" y="1616539"/>
                <a:chExt cx="205703" cy="189381"/>
              </a:xfrm>
            </p:grpSpPr>
            <p:sp>
              <p:nvSpPr>
                <p:cNvPr id="329" name="Google Shape;329;p16"/>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4"/>
        <p:cNvGrpSpPr/>
        <p:nvPr/>
      </p:nvGrpSpPr>
      <p:grpSpPr>
        <a:xfrm>
          <a:off x="0" y="0"/>
          <a:ext cx="0" cy="0"/>
          <a:chOff x="0" y="0"/>
          <a:chExt cx="0" cy="0"/>
        </a:xfrm>
      </p:grpSpPr>
      <p:sp>
        <p:nvSpPr>
          <p:cNvPr id="335" name="Google Shape;335;p17"/>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5562018">
            <a:off x="7833586" y="1245380"/>
            <a:ext cx="3362233" cy="2114347"/>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txBox="1">
            <a:spLocks noGrp="1"/>
          </p:cNvSpPr>
          <p:nvPr>
            <p:ph type="subTitle" idx="1"/>
          </p:nvPr>
        </p:nvSpPr>
        <p:spPr>
          <a:xfrm>
            <a:off x="720000" y="1958762"/>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8" name="Google Shape;338;p17"/>
          <p:cNvSpPr txBox="1">
            <a:spLocks noGrp="1"/>
          </p:cNvSpPr>
          <p:nvPr>
            <p:ph type="subTitle" idx="2"/>
          </p:nvPr>
        </p:nvSpPr>
        <p:spPr>
          <a:xfrm>
            <a:off x="4606805" y="1958762"/>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9" name="Google Shape;339;p17"/>
          <p:cNvSpPr txBox="1">
            <a:spLocks noGrp="1"/>
          </p:cNvSpPr>
          <p:nvPr>
            <p:ph type="subTitle" idx="3"/>
          </p:nvPr>
        </p:nvSpPr>
        <p:spPr>
          <a:xfrm>
            <a:off x="720000" y="3336700"/>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0" name="Google Shape;340;p17"/>
          <p:cNvSpPr txBox="1">
            <a:spLocks noGrp="1"/>
          </p:cNvSpPr>
          <p:nvPr>
            <p:ph type="subTitle" idx="4"/>
          </p:nvPr>
        </p:nvSpPr>
        <p:spPr>
          <a:xfrm>
            <a:off x="4606805" y="3336700"/>
            <a:ext cx="35817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1" name="Google Shape;341;p17"/>
          <p:cNvSpPr txBox="1">
            <a:spLocks noGrp="1"/>
          </p:cNvSpPr>
          <p:nvPr>
            <p:ph type="subTitle" idx="5"/>
          </p:nvPr>
        </p:nvSpPr>
        <p:spPr>
          <a:xfrm>
            <a:off x="720000" y="1510387"/>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2" name="Google Shape;342;p17"/>
          <p:cNvSpPr txBox="1">
            <a:spLocks noGrp="1"/>
          </p:cNvSpPr>
          <p:nvPr>
            <p:ph type="subTitle" idx="6"/>
          </p:nvPr>
        </p:nvSpPr>
        <p:spPr>
          <a:xfrm>
            <a:off x="720000" y="2888325"/>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3" name="Google Shape;343;p17"/>
          <p:cNvSpPr txBox="1">
            <a:spLocks noGrp="1"/>
          </p:cNvSpPr>
          <p:nvPr>
            <p:ph type="subTitle" idx="7"/>
          </p:nvPr>
        </p:nvSpPr>
        <p:spPr>
          <a:xfrm>
            <a:off x="4606768" y="1510387"/>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4" name="Google Shape;344;p17"/>
          <p:cNvSpPr txBox="1">
            <a:spLocks noGrp="1"/>
          </p:cNvSpPr>
          <p:nvPr>
            <p:ph type="subTitle" idx="8"/>
          </p:nvPr>
        </p:nvSpPr>
        <p:spPr>
          <a:xfrm>
            <a:off x="4606768" y="2888325"/>
            <a:ext cx="3581700" cy="4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45" name="Google Shape;345;p17"/>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6" name="Google Shape;346;p17"/>
          <p:cNvGrpSpPr/>
          <p:nvPr/>
        </p:nvGrpSpPr>
        <p:grpSpPr>
          <a:xfrm>
            <a:off x="794438" y="489126"/>
            <a:ext cx="7585062" cy="273000"/>
            <a:chOff x="794438" y="489126"/>
            <a:chExt cx="7585062" cy="273000"/>
          </a:xfrm>
        </p:grpSpPr>
        <p:grpSp>
          <p:nvGrpSpPr>
            <p:cNvPr id="347" name="Google Shape;347;p17"/>
            <p:cNvGrpSpPr/>
            <p:nvPr/>
          </p:nvGrpSpPr>
          <p:grpSpPr>
            <a:xfrm>
              <a:off x="794438" y="534808"/>
              <a:ext cx="273000" cy="185406"/>
              <a:chOff x="794438" y="522095"/>
              <a:chExt cx="273000" cy="185406"/>
            </a:xfrm>
          </p:grpSpPr>
          <p:cxnSp>
            <p:nvCxnSpPr>
              <p:cNvPr id="348" name="Google Shape;348;p17"/>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49" name="Google Shape;349;p17"/>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17"/>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351" name="Google Shape;351;p17"/>
            <p:cNvGrpSpPr/>
            <p:nvPr/>
          </p:nvGrpSpPr>
          <p:grpSpPr>
            <a:xfrm>
              <a:off x="5634025" y="489126"/>
              <a:ext cx="2387400" cy="273000"/>
              <a:chOff x="5634025" y="516254"/>
              <a:chExt cx="2387400" cy="273000"/>
            </a:xfrm>
          </p:grpSpPr>
          <p:sp>
            <p:nvSpPr>
              <p:cNvPr id="352" name="Google Shape;352;p17"/>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17"/>
              <p:cNvGrpSpPr/>
              <p:nvPr/>
            </p:nvGrpSpPr>
            <p:grpSpPr>
              <a:xfrm>
                <a:off x="5733981" y="574878"/>
                <a:ext cx="157455" cy="157474"/>
                <a:chOff x="7626532" y="1566956"/>
                <a:chExt cx="248313" cy="248343"/>
              </a:xfrm>
            </p:grpSpPr>
            <p:sp>
              <p:nvSpPr>
                <p:cNvPr id="354" name="Google Shape;354;p17"/>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7" name="Google Shape;357;p17"/>
            <p:cNvGrpSpPr/>
            <p:nvPr/>
          </p:nvGrpSpPr>
          <p:grpSpPr>
            <a:xfrm>
              <a:off x="8106499" y="489126"/>
              <a:ext cx="273000" cy="273000"/>
              <a:chOff x="8106499" y="516254"/>
              <a:chExt cx="273000" cy="273000"/>
            </a:xfrm>
          </p:grpSpPr>
          <p:sp>
            <p:nvSpPr>
              <p:cNvPr id="358" name="Google Shape;358;p17"/>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7"/>
              <p:cNvGrpSpPr/>
              <p:nvPr/>
            </p:nvGrpSpPr>
            <p:grpSpPr>
              <a:xfrm>
                <a:off x="8160297" y="582146"/>
                <a:ext cx="157465" cy="144971"/>
                <a:chOff x="6993499" y="1616539"/>
                <a:chExt cx="205703" cy="189381"/>
              </a:xfrm>
            </p:grpSpPr>
            <p:sp>
              <p:nvSpPr>
                <p:cNvPr id="360" name="Google Shape;360;p17"/>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65"/>
        <p:cNvGrpSpPr/>
        <p:nvPr/>
      </p:nvGrpSpPr>
      <p:grpSpPr>
        <a:xfrm>
          <a:off x="0" y="0"/>
          <a:ext cx="0" cy="0"/>
          <a:chOff x="0" y="0"/>
          <a:chExt cx="0" cy="0"/>
        </a:xfrm>
      </p:grpSpPr>
      <p:sp>
        <p:nvSpPr>
          <p:cNvPr id="366" name="Google Shape;366;p18"/>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rot="3318019">
            <a:off x="-2389681" y="3047167"/>
            <a:ext cx="3362172" cy="211440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txBox="1">
            <a:spLocks noGrp="1"/>
          </p:cNvSpPr>
          <p:nvPr>
            <p:ph type="subTitle" idx="1"/>
          </p:nvPr>
        </p:nvSpPr>
        <p:spPr>
          <a:xfrm>
            <a:off x="714525" y="1851931"/>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18"/>
          <p:cNvSpPr txBox="1">
            <a:spLocks noGrp="1"/>
          </p:cNvSpPr>
          <p:nvPr>
            <p:ph type="subTitle" idx="2"/>
          </p:nvPr>
        </p:nvSpPr>
        <p:spPr>
          <a:xfrm>
            <a:off x="3284865" y="1851940"/>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8"/>
          <p:cNvSpPr txBox="1">
            <a:spLocks noGrp="1"/>
          </p:cNvSpPr>
          <p:nvPr>
            <p:ph type="subTitle" idx="3"/>
          </p:nvPr>
        </p:nvSpPr>
        <p:spPr>
          <a:xfrm>
            <a:off x="713925" y="3377632"/>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1" name="Google Shape;371;p18"/>
          <p:cNvSpPr txBox="1">
            <a:spLocks noGrp="1"/>
          </p:cNvSpPr>
          <p:nvPr>
            <p:ph type="subTitle" idx="4"/>
          </p:nvPr>
        </p:nvSpPr>
        <p:spPr>
          <a:xfrm>
            <a:off x="3284261" y="3377632"/>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2" name="Google Shape;372;p18"/>
          <p:cNvSpPr txBox="1">
            <a:spLocks noGrp="1"/>
          </p:cNvSpPr>
          <p:nvPr>
            <p:ph type="subTitle" idx="5"/>
          </p:nvPr>
        </p:nvSpPr>
        <p:spPr>
          <a:xfrm>
            <a:off x="5855198" y="1851940"/>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3" name="Google Shape;373;p18"/>
          <p:cNvSpPr txBox="1">
            <a:spLocks noGrp="1"/>
          </p:cNvSpPr>
          <p:nvPr>
            <p:ph type="subTitle" idx="6"/>
          </p:nvPr>
        </p:nvSpPr>
        <p:spPr>
          <a:xfrm>
            <a:off x="5854598" y="3377632"/>
            <a:ext cx="2570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4" name="Google Shape;374;p18"/>
          <p:cNvSpPr txBox="1">
            <a:spLocks noGrp="1"/>
          </p:cNvSpPr>
          <p:nvPr>
            <p:ph type="subTitle" idx="7"/>
          </p:nvPr>
        </p:nvSpPr>
        <p:spPr>
          <a:xfrm>
            <a:off x="714525" y="1434682"/>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5" name="Google Shape;375;p18"/>
          <p:cNvSpPr txBox="1">
            <a:spLocks noGrp="1"/>
          </p:cNvSpPr>
          <p:nvPr>
            <p:ph type="subTitle" idx="8"/>
          </p:nvPr>
        </p:nvSpPr>
        <p:spPr>
          <a:xfrm>
            <a:off x="3284713" y="1434688"/>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6" name="Google Shape;376;p18"/>
          <p:cNvSpPr txBox="1">
            <a:spLocks noGrp="1"/>
          </p:cNvSpPr>
          <p:nvPr>
            <p:ph type="subTitle" idx="9"/>
          </p:nvPr>
        </p:nvSpPr>
        <p:spPr>
          <a:xfrm>
            <a:off x="5860277" y="1434688"/>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7" name="Google Shape;377;p18"/>
          <p:cNvSpPr txBox="1">
            <a:spLocks noGrp="1"/>
          </p:cNvSpPr>
          <p:nvPr>
            <p:ph type="subTitle" idx="13"/>
          </p:nvPr>
        </p:nvSpPr>
        <p:spPr>
          <a:xfrm>
            <a:off x="713925" y="2957131"/>
            <a:ext cx="25701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8" name="Google Shape;378;p18"/>
          <p:cNvSpPr txBox="1">
            <a:spLocks noGrp="1"/>
          </p:cNvSpPr>
          <p:nvPr>
            <p:ph type="subTitle" idx="14"/>
          </p:nvPr>
        </p:nvSpPr>
        <p:spPr>
          <a:xfrm>
            <a:off x="3284113" y="2957131"/>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79" name="Google Shape;379;p18"/>
          <p:cNvSpPr txBox="1">
            <a:spLocks noGrp="1"/>
          </p:cNvSpPr>
          <p:nvPr>
            <p:ph type="subTitle" idx="15"/>
          </p:nvPr>
        </p:nvSpPr>
        <p:spPr>
          <a:xfrm>
            <a:off x="5859677" y="2957131"/>
            <a:ext cx="25704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80" name="Google Shape;380;p18"/>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1" name="Google Shape;381;p18"/>
          <p:cNvGrpSpPr/>
          <p:nvPr/>
        </p:nvGrpSpPr>
        <p:grpSpPr>
          <a:xfrm>
            <a:off x="794438" y="489126"/>
            <a:ext cx="7585062" cy="273000"/>
            <a:chOff x="794438" y="489126"/>
            <a:chExt cx="7585062" cy="273000"/>
          </a:xfrm>
        </p:grpSpPr>
        <p:grpSp>
          <p:nvGrpSpPr>
            <p:cNvPr id="382" name="Google Shape;382;p18"/>
            <p:cNvGrpSpPr/>
            <p:nvPr/>
          </p:nvGrpSpPr>
          <p:grpSpPr>
            <a:xfrm>
              <a:off x="794438" y="534808"/>
              <a:ext cx="273000" cy="185406"/>
              <a:chOff x="794438" y="522095"/>
              <a:chExt cx="273000" cy="185406"/>
            </a:xfrm>
          </p:grpSpPr>
          <p:cxnSp>
            <p:nvCxnSpPr>
              <p:cNvPr id="383" name="Google Shape;383;p18"/>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18"/>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18"/>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386" name="Google Shape;386;p18"/>
            <p:cNvGrpSpPr/>
            <p:nvPr/>
          </p:nvGrpSpPr>
          <p:grpSpPr>
            <a:xfrm>
              <a:off x="5634025" y="489126"/>
              <a:ext cx="2387400" cy="273000"/>
              <a:chOff x="5634025" y="516254"/>
              <a:chExt cx="2387400" cy="273000"/>
            </a:xfrm>
          </p:grpSpPr>
          <p:sp>
            <p:nvSpPr>
              <p:cNvPr id="387" name="Google Shape;387;p18"/>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18"/>
              <p:cNvGrpSpPr/>
              <p:nvPr/>
            </p:nvGrpSpPr>
            <p:grpSpPr>
              <a:xfrm>
                <a:off x="5733981" y="574878"/>
                <a:ext cx="157455" cy="157474"/>
                <a:chOff x="7626532" y="1566956"/>
                <a:chExt cx="248313" cy="248343"/>
              </a:xfrm>
            </p:grpSpPr>
            <p:sp>
              <p:nvSpPr>
                <p:cNvPr id="389" name="Google Shape;389;p18"/>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18"/>
            <p:cNvGrpSpPr/>
            <p:nvPr/>
          </p:nvGrpSpPr>
          <p:grpSpPr>
            <a:xfrm>
              <a:off x="8106499" y="489126"/>
              <a:ext cx="273000" cy="273000"/>
              <a:chOff x="8106499" y="516254"/>
              <a:chExt cx="273000" cy="273000"/>
            </a:xfrm>
          </p:grpSpPr>
          <p:sp>
            <p:nvSpPr>
              <p:cNvPr id="393" name="Google Shape;393;p18"/>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8"/>
              <p:cNvGrpSpPr/>
              <p:nvPr/>
            </p:nvGrpSpPr>
            <p:grpSpPr>
              <a:xfrm>
                <a:off x="8160297" y="582146"/>
                <a:ext cx="157465" cy="144971"/>
                <a:chOff x="6993499" y="1616539"/>
                <a:chExt cx="205703" cy="189381"/>
              </a:xfrm>
            </p:grpSpPr>
            <p:sp>
              <p:nvSpPr>
                <p:cNvPr id="395" name="Google Shape;395;p18"/>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00"/>
        <p:cNvGrpSpPr/>
        <p:nvPr/>
      </p:nvGrpSpPr>
      <p:grpSpPr>
        <a:xfrm>
          <a:off x="0" y="0"/>
          <a:ext cx="0" cy="0"/>
          <a:chOff x="0" y="0"/>
          <a:chExt cx="0" cy="0"/>
        </a:xfrm>
      </p:grpSpPr>
      <p:sp>
        <p:nvSpPr>
          <p:cNvPr id="401" name="Google Shape;401;p19"/>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rot="-3265141">
            <a:off x="-2686040" y="1470719"/>
            <a:ext cx="4291806" cy="269948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txBox="1">
            <a:spLocks noGrp="1"/>
          </p:cNvSpPr>
          <p:nvPr>
            <p:ph type="title" hasCustomPrompt="1"/>
          </p:nvPr>
        </p:nvSpPr>
        <p:spPr>
          <a:xfrm>
            <a:off x="978809" y="268717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4" name="Google Shape;404;p19"/>
          <p:cNvSpPr txBox="1">
            <a:spLocks noGrp="1"/>
          </p:cNvSpPr>
          <p:nvPr>
            <p:ph type="subTitle" idx="1"/>
          </p:nvPr>
        </p:nvSpPr>
        <p:spPr>
          <a:xfrm>
            <a:off x="978816" y="3309421"/>
            <a:ext cx="3492600" cy="3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05" name="Google Shape;405;p19"/>
          <p:cNvSpPr txBox="1">
            <a:spLocks noGrp="1"/>
          </p:cNvSpPr>
          <p:nvPr>
            <p:ph type="title" idx="2" hasCustomPrompt="1"/>
          </p:nvPr>
        </p:nvSpPr>
        <p:spPr>
          <a:xfrm>
            <a:off x="2825700" y="126938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6" name="Google Shape;406;p19"/>
          <p:cNvSpPr txBox="1">
            <a:spLocks noGrp="1"/>
          </p:cNvSpPr>
          <p:nvPr>
            <p:ph type="subTitle" idx="3"/>
          </p:nvPr>
        </p:nvSpPr>
        <p:spPr>
          <a:xfrm>
            <a:off x="2825700" y="1891924"/>
            <a:ext cx="3492600" cy="3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07" name="Google Shape;407;p19"/>
          <p:cNvSpPr txBox="1">
            <a:spLocks noGrp="1"/>
          </p:cNvSpPr>
          <p:nvPr>
            <p:ph type="title" idx="4" hasCustomPrompt="1"/>
          </p:nvPr>
        </p:nvSpPr>
        <p:spPr>
          <a:xfrm>
            <a:off x="4672578" y="268717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8" name="Google Shape;408;p19"/>
          <p:cNvSpPr txBox="1">
            <a:spLocks noGrp="1"/>
          </p:cNvSpPr>
          <p:nvPr>
            <p:ph type="subTitle" idx="5"/>
          </p:nvPr>
        </p:nvSpPr>
        <p:spPr>
          <a:xfrm>
            <a:off x="4672591" y="3309421"/>
            <a:ext cx="3492600" cy="3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409" name="Google Shape;409;p19"/>
          <p:cNvGrpSpPr/>
          <p:nvPr/>
        </p:nvGrpSpPr>
        <p:grpSpPr>
          <a:xfrm>
            <a:off x="794438" y="489126"/>
            <a:ext cx="7585062" cy="273000"/>
            <a:chOff x="794438" y="489126"/>
            <a:chExt cx="7585062" cy="273000"/>
          </a:xfrm>
        </p:grpSpPr>
        <p:grpSp>
          <p:nvGrpSpPr>
            <p:cNvPr id="410" name="Google Shape;410;p19"/>
            <p:cNvGrpSpPr/>
            <p:nvPr/>
          </p:nvGrpSpPr>
          <p:grpSpPr>
            <a:xfrm>
              <a:off x="794438" y="534808"/>
              <a:ext cx="273000" cy="185406"/>
              <a:chOff x="794438" y="522095"/>
              <a:chExt cx="273000" cy="185406"/>
            </a:xfrm>
          </p:grpSpPr>
          <p:cxnSp>
            <p:nvCxnSpPr>
              <p:cNvPr id="411" name="Google Shape;411;p19"/>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19"/>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413" name="Google Shape;413;p19"/>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414" name="Google Shape;414;p19"/>
            <p:cNvGrpSpPr/>
            <p:nvPr/>
          </p:nvGrpSpPr>
          <p:grpSpPr>
            <a:xfrm>
              <a:off x="5634025" y="489126"/>
              <a:ext cx="2387400" cy="273000"/>
              <a:chOff x="5634025" y="516254"/>
              <a:chExt cx="2387400" cy="273000"/>
            </a:xfrm>
          </p:grpSpPr>
          <p:sp>
            <p:nvSpPr>
              <p:cNvPr id="415" name="Google Shape;415;p19"/>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9"/>
              <p:cNvGrpSpPr/>
              <p:nvPr/>
            </p:nvGrpSpPr>
            <p:grpSpPr>
              <a:xfrm>
                <a:off x="5733981" y="574878"/>
                <a:ext cx="157455" cy="157474"/>
                <a:chOff x="7626532" y="1566956"/>
                <a:chExt cx="248313" cy="248343"/>
              </a:xfrm>
            </p:grpSpPr>
            <p:sp>
              <p:nvSpPr>
                <p:cNvPr id="417" name="Google Shape;417;p19"/>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0" name="Google Shape;420;p19"/>
            <p:cNvGrpSpPr/>
            <p:nvPr/>
          </p:nvGrpSpPr>
          <p:grpSpPr>
            <a:xfrm>
              <a:off x="8106499" y="489126"/>
              <a:ext cx="273000" cy="273000"/>
              <a:chOff x="8106499" y="516254"/>
              <a:chExt cx="273000" cy="273000"/>
            </a:xfrm>
          </p:grpSpPr>
          <p:sp>
            <p:nvSpPr>
              <p:cNvPr id="421" name="Google Shape;421;p19"/>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9"/>
              <p:cNvGrpSpPr/>
              <p:nvPr/>
            </p:nvGrpSpPr>
            <p:grpSpPr>
              <a:xfrm>
                <a:off x="8160297" y="582146"/>
                <a:ext cx="157465" cy="144971"/>
                <a:chOff x="6993499" y="1616539"/>
                <a:chExt cx="205703" cy="189381"/>
              </a:xfrm>
            </p:grpSpPr>
            <p:sp>
              <p:nvSpPr>
                <p:cNvPr id="423" name="Google Shape;423;p19"/>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p:nvPr>
        </p:nvSpPr>
        <p:spPr>
          <a:xfrm>
            <a:off x="1199050" y="2585350"/>
            <a:ext cx="51084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199050" y="1716350"/>
            <a:ext cx="12357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5" name="Google Shape;35;p3"/>
          <p:cNvGrpSpPr/>
          <p:nvPr/>
        </p:nvGrpSpPr>
        <p:grpSpPr>
          <a:xfrm>
            <a:off x="794438" y="489126"/>
            <a:ext cx="7585062" cy="273000"/>
            <a:chOff x="794438" y="489126"/>
            <a:chExt cx="7585062" cy="273000"/>
          </a:xfrm>
        </p:grpSpPr>
        <p:grpSp>
          <p:nvGrpSpPr>
            <p:cNvPr id="36" name="Google Shape;36;p3"/>
            <p:cNvGrpSpPr/>
            <p:nvPr/>
          </p:nvGrpSpPr>
          <p:grpSpPr>
            <a:xfrm>
              <a:off x="794438" y="534808"/>
              <a:ext cx="273000" cy="185406"/>
              <a:chOff x="794438" y="522095"/>
              <a:chExt cx="273000" cy="185406"/>
            </a:xfrm>
          </p:grpSpPr>
          <p:cxnSp>
            <p:nvCxnSpPr>
              <p:cNvPr id="37" name="Google Shape;37;p3"/>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8" name="Google Shape;38;p3"/>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3"/>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40" name="Google Shape;40;p3"/>
            <p:cNvGrpSpPr/>
            <p:nvPr/>
          </p:nvGrpSpPr>
          <p:grpSpPr>
            <a:xfrm>
              <a:off x="5634025" y="489126"/>
              <a:ext cx="2387400" cy="273000"/>
              <a:chOff x="5634025" y="516254"/>
              <a:chExt cx="2387400" cy="273000"/>
            </a:xfrm>
          </p:grpSpPr>
          <p:sp>
            <p:nvSpPr>
              <p:cNvPr id="41" name="Google Shape;41;p3"/>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5733981" y="574878"/>
                <a:ext cx="157455" cy="157474"/>
                <a:chOff x="7626532" y="1566956"/>
                <a:chExt cx="248313" cy="248343"/>
              </a:xfrm>
            </p:grpSpPr>
            <p:sp>
              <p:nvSpPr>
                <p:cNvPr id="43" name="Google Shape;43;p3"/>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 name="Google Shape;46;p3"/>
            <p:cNvGrpSpPr/>
            <p:nvPr/>
          </p:nvGrpSpPr>
          <p:grpSpPr>
            <a:xfrm>
              <a:off x="8106499" y="489126"/>
              <a:ext cx="273000" cy="273000"/>
              <a:chOff x="8106499" y="516254"/>
              <a:chExt cx="273000" cy="273000"/>
            </a:xfrm>
          </p:grpSpPr>
          <p:sp>
            <p:nvSpPr>
              <p:cNvPr id="47" name="Google Shape;47;p3"/>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a:off x="8160297" y="582146"/>
                <a:ext cx="157465" cy="144971"/>
                <a:chOff x="6993499" y="1616539"/>
                <a:chExt cx="205703" cy="189381"/>
              </a:xfrm>
            </p:grpSpPr>
            <p:sp>
              <p:nvSpPr>
                <p:cNvPr id="49" name="Google Shape;49;p3"/>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4"/>
        <p:cNvGrpSpPr/>
        <p:nvPr/>
      </p:nvGrpSpPr>
      <p:grpSpPr>
        <a:xfrm>
          <a:off x="0" y="0"/>
          <a:ext cx="0" cy="0"/>
          <a:chOff x="0" y="0"/>
          <a:chExt cx="0" cy="0"/>
        </a:xfrm>
      </p:grpSpPr>
      <p:sp>
        <p:nvSpPr>
          <p:cNvPr id="55" name="Google Shape;55;p4"/>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a:spLocks noGrp="1"/>
          </p:cNvSpPr>
          <p:nvPr>
            <p:ph type="body" idx="1"/>
          </p:nvPr>
        </p:nvSpPr>
        <p:spPr>
          <a:xfrm>
            <a:off x="720000" y="1405325"/>
            <a:ext cx="7704000" cy="217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300"/>
              </a:spcBef>
              <a:spcAft>
                <a:spcPts val="0"/>
              </a:spcAft>
              <a:buClr>
                <a:schemeClr val="lt2"/>
              </a:buClr>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57" name="Google Shape;57;p4"/>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8" name="Google Shape;58;p4"/>
          <p:cNvGrpSpPr/>
          <p:nvPr/>
        </p:nvGrpSpPr>
        <p:grpSpPr>
          <a:xfrm>
            <a:off x="794438" y="489126"/>
            <a:ext cx="7585062" cy="273000"/>
            <a:chOff x="794438" y="489126"/>
            <a:chExt cx="7585062" cy="273000"/>
          </a:xfrm>
        </p:grpSpPr>
        <p:grpSp>
          <p:nvGrpSpPr>
            <p:cNvPr id="59" name="Google Shape;59;p4"/>
            <p:cNvGrpSpPr/>
            <p:nvPr/>
          </p:nvGrpSpPr>
          <p:grpSpPr>
            <a:xfrm>
              <a:off x="794438" y="534808"/>
              <a:ext cx="273000" cy="185406"/>
              <a:chOff x="794438" y="522095"/>
              <a:chExt cx="273000" cy="185406"/>
            </a:xfrm>
          </p:grpSpPr>
          <p:cxnSp>
            <p:nvCxnSpPr>
              <p:cNvPr id="60" name="Google Shape;60;p4"/>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4"/>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62" name="Google Shape;62;p4"/>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63" name="Google Shape;63;p4"/>
            <p:cNvGrpSpPr/>
            <p:nvPr/>
          </p:nvGrpSpPr>
          <p:grpSpPr>
            <a:xfrm>
              <a:off x="5634025" y="489126"/>
              <a:ext cx="2387400" cy="273000"/>
              <a:chOff x="5634025" y="516254"/>
              <a:chExt cx="2387400" cy="273000"/>
            </a:xfrm>
          </p:grpSpPr>
          <p:sp>
            <p:nvSpPr>
              <p:cNvPr id="64" name="Google Shape;64;p4"/>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4"/>
              <p:cNvGrpSpPr/>
              <p:nvPr/>
            </p:nvGrpSpPr>
            <p:grpSpPr>
              <a:xfrm>
                <a:off x="5733981" y="574878"/>
                <a:ext cx="157455" cy="157474"/>
                <a:chOff x="7626532" y="1566956"/>
                <a:chExt cx="248313" cy="248343"/>
              </a:xfrm>
            </p:grpSpPr>
            <p:sp>
              <p:nvSpPr>
                <p:cNvPr id="66" name="Google Shape;66;p4"/>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69;p4"/>
            <p:cNvGrpSpPr/>
            <p:nvPr/>
          </p:nvGrpSpPr>
          <p:grpSpPr>
            <a:xfrm>
              <a:off x="8106499" y="489126"/>
              <a:ext cx="273000" cy="273000"/>
              <a:chOff x="8106499" y="516254"/>
              <a:chExt cx="273000" cy="273000"/>
            </a:xfrm>
          </p:grpSpPr>
          <p:sp>
            <p:nvSpPr>
              <p:cNvPr id="70" name="Google Shape;70;p4"/>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4"/>
              <p:cNvGrpSpPr/>
              <p:nvPr/>
            </p:nvGrpSpPr>
            <p:grpSpPr>
              <a:xfrm>
                <a:off x="8160297" y="582146"/>
                <a:ext cx="157465" cy="144971"/>
                <a:chOff x="6993499" y="1616539"/>
                <a:chExt cx="205703" cy="189381"/>
              </a:xfrm>
            </p:grpSpPr>
            <p:sp>
              <p:nvSpPr>
                <p:cNvPr id="72" name="Google Shape;72;p4"/>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5"/>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txBox="1">
            <a:spLocks noGrp="1"/>
          </p:cNvSpPr>
          <p:nvPr>
            <p:ph type="subTitle" idx="1"/>
          </p:nvPr>
        </p:nvSpPr>
        <p:spPr>
          <a:xfrm>
            <a:off x="4163570" y="2272500"/>
            <a:ext cx="2694900" cy="161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5"/>
          <p:cNvSpPr txBox="1">
            <a:spLocks noGrp="1"/>
          </p:cNvSpPr>
          <p:nvPr>
            <p:ph type="subTitle" idx="2"/>
          </p:nvPr>
        </p:nvSpPr>
        <p:spPr>
          <a:xfrm>
            <a:off x="713225" y="2272500"/>
            <a:ext cx="2694900" cy="161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5"/>
          <p:cNvSpPr txBox="1">
            <a:spLocks noGrp="1"/>
          </p:cNvSpPr>
          <p:nvPr>
            <p:ph type="subTitle" idx="3"/>
          </p:nvPr>
        </p:nvSpPr>
        <p:spPr>
          <a:xfrm>
            <a:off x="713225" y="1791350"/>
            <a:ext cx="26949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82" name="Google Shape;82;p5"/>
          <p:cNvSpPr txBox="1">
            <a:spLocks noGrp="1"/>
          </p:cNvSpPr>
          <p:nvPr>
            <p:ph type="subTitle" idx="4"/>
          </p:nvPr>
        </p:nvSpPr>
        <p:spPr>
          <a:xfrm>
            <a:off x="4163566" y="1791350"/>
            <a:ext cx="2694900" cy="46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83" name="Google Shape;83;p5"/>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4" name="Google Shape;84;p5"/>
          <p:cNvGrpSpPr/>
          <p:nvPr/>
        </p:nvGrpSpPr>
        <p:grpSpPr>
          <a:xfrm>
            <a:off x="794438" y="489126"/>
            <a:ext cx="7585062" cy="273000"/>
            <a:chOff x="794438" y="489126"/>
            <a:chExt cx="7585062" cy="273000"/>
          </a:xfrm>
        </p:grpSpPr>
        <p:grpSp>
          <p:nvGrpSpPr>
            <p:cNvPr id="85" name="Google Shape;85;p5"/>
            <p:cNvGrpSpPr/>
            <p:nvPr/>
          </p:nvGrpSpPr>
          <p:grpSpPr>
            <a:xfrm>
              <a:off x="794438" y="534808"/>
              <a:ext cx="273000" cy="185406"/>
              <a:chOff x="794438" y="522095"/>
              <a:chExt cx="273000" cy="185406"/>
            </a:xfrm>
          </p:grpSpPr>
          <p:cxnSp>
            <p:nvCxnSpPr>
              <p:cNvPr id="86" name="Google Shape;86;p5"/>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87" name="Google Shape;87;p5"/>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5"/>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89" name="Google Shape;89;p5"/>
            <p:cNvGrpSpPr/>
            <p:nvPr/>
          </p:nvGrpSpPr>
          <p:grpSpPr>
            <a:xfrm>
              <a:off x="5634025" y="489126"/>
              <a:ext cx="2387400" cy="273000"/>
              <a:chOff x="5634025" y="516254"/>
              <a:chExt cx="2387400" cy="273000"/>
            </a:xfrm>
          </p:grpSpPr>
          <p:sp>
            <p:nvSpPr>
              <p:cNvPr id="90" name="Google Shape;90;p5"/>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5"/>
              <p:cNvGrpSpPr/>
              <p:nvPr/>
            </p:nvGrpSpPr>
            <p:grpSpPr>
              <a:xfrm>
                <a:off x="5733981" y="574878"/>
                <a:ext cx="157455" cy="157474"/>
                <a:chOff x="7626532" y="1566956"/>
                <a:chExt cx="248313" cy="248343"/>
              </a:xfrm>
            </p:grpSpPr>
            <p:sp>
              <p:nvSpPr>
                <p:cNvPr id="92" name="Google Shape;92;p5"/>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 name="Google Shape;95;p5"/>
            <p:cNvGrpSpPr/>
            <p:nvPr/>
          </p:nvGrpSpPr>
          <p:grpSpPr>
            <a:xfrm>
              <a:off x="8106499" y="489126"/>
              <a:ext cx="273000" cy="273000"/>
              <a:chOff x="8106499" y="516254"/>
              <a:chExt cx="273000" cy="273000"/>
            </a:xfrm>
          </p:grpSpPr>
          <p:sp>
            <p:nvSpPr>
              <p:cNvPr id="96" name="Google Shape;96;p5"/>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5"/>
              <p:cNvGrpSpPr/>
              <p:nvPr/>
            </p:nvGrpSpPr>
            <p:grpSpPr>
              <a:xfrm>
                <a:off x="8160297" y="582146"/>
                <a:ext cx="157465" cy="144971"/>
                <a:chOff x="6993499" y="1616539"/>
                <a:chExt cx="205703" cy="189381"/>
              </a:xfrm>
            </p:grpSpPr>
            <p:sp>
              <p:nvSpPr>
                <p:cNvPr id="98" name="Google Shape;98;p5"/>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rot="3182898">
            <a:off x="-1789955" y="3811828"/>
            <a:ext cx="3362103" cy="2114342"/>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txBox="1">
            <a:spLocks noGrp="1"/>
          </p:cNvSpPr>
          <p:nvPr>
            <p:ph type="subTitle" idx="1"/>
          </p:nvPr>
        </p:nvSpPr>
        <p:spPr>
          <a:xfrm>
            <a:off x="811975" y="1627825"/>
            <a:ext cx="45750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0" name="Google Shape;130;p7"/>
          <p:cNvSpPr>
            <a:spLocks noGrp="1"/>
          </p:cNvSpPr>
          <p:nvPr>
            <p:ph type="pic" idx="2"/>
          </p:nvPr>
        </p:nvSpPr>
        <p:spPr>
          <a:xfrm>
            <a:off x="5634025" y="1064975"/>
            <a:ext cx="2858400" cy="3192900"/>
          </a:xfrm>
          <a:prstGeom prst="roundRect">
            <a:avLst>
              <a:gd name="adj" fmla="val 16667"/>
            </a:avLst>
          </a:prstGeom>
          <a:noFill/>
          <a:ln>
            <a:noFill/>
          </a:ln>
        </p:spPr>
      </p:sp>
      <p:grpSp>
        <p:nvGrpSpPr>
          <p:cNvPr id="131" name="Google Shape;131;p7"/>
          <p:cNvGrpSpPr/>
          <p:nvPr/>
        </p:nvGrpSpPr>
        <p:grpSpPr>
          <a:xfrm>
            <a:off x="794438" y="489126"/>
            <a:ext cx="7585062" cy="273000"/>
            <a:chOff x="794438" y="489126"/>
            <a:chExt cx="7585062" cy="273000"/>
          </a:xfrm>
        </p:grpSpPr>
        <p:grpSp>
          <p:nvGrpSpPr>
            <p:cNvPr id="132" name="Google Shape;132;p7"/>
            <p:cNvGrpSpPr/>
            <p:nvPr/>
          </p:nvGrpSpPr>
          <p:grpSpPr>
            <a:xfrm>
              <a:off x="794438" y="534808"/>
              <a:ext cx="273000" cy="185406"/>
              <a:chOff x="794438" y="522095"/>
              <a:chExt cx="273000" cy="185406"/>
            </a:xfrm>
          </p:grpSpPr>
          <p:cxnSp>
            <p:nvCxnSpPr>
              <p:cNvPr id="133" name="Google Shape;133;p7"/>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7"/>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7"/>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36" name="Google Shape;136;p7"/>
            <p:cNvGrpSpPr/>
            <p:nvPr/>
          </p:nvGrpSpPr>
          <p:grpSpPr>
            <a:xfrm>
              <a:off x="5634025" y="489126"/>
              <a:ext cx="2387400" cy="273000"/>
              <a:chOff x="5634025" y="516254"/>
              <a:chExt cx="2387400" cy="273000"/>
            </a:xfrm>
          </p:grpSpPr>
          <p:sp>
            <p:nvSpPr>
              <p:cNvPr id="137" name="Google Shape;137;p7"/>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7"/>
              <p:cNvGrpSpPr/>
              <p:nvPr/>
            </p:nvGrpSpPr>
            <p:grpSpPr>
              <a:xfrm>
                <a:off x="5733981" y="574878"/>
                <a:ext cx="157455" cy="157474"/>
                <a:chOff x="7626532" y="1566956"/>
                <a:chExt cx="248313" cy="248343"/>
              </a:xfrm>
            </p:grpSpPr>
            <p:sp>
              <p:nvSpPr>
                <p:cNvPr id="139" name="Google Shape;139;p7"/>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7"/>
            <p:cNvGrpSpPr/>
            <p:nvPr/>
          </p:nvGrpSpPr>
          <p:grpSpPr>
            <a:xfrm>
              <a:off x="8106499" y="489126"/>
              <a:ext cx="273000" cy="273000"/>
              <a:chOff x="8106499" y="516254"/>
              <a:chExt cx="273000" cy="273000"/>
            </a:xfrm>
          </p:grpSpPr>
          <p:sp>
            <p:nvSpPr>
              <p:cNvPr id="143" name="Google Shape;143;p7"/>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7"/>
              <p:cNvGrpSpPr/>
              <p:nvPr/>
            </p:nvGrpSpPr>
            <p:grpSpPr>
              <a:xfrm>
                <a:off x="8160297" y="582146"/>
                <a:ext cx="157465" cy="144971"/>
                <a:chOff x="6993499" y="1616539"/>
                <a:chExt cx="205703" cy="189381"/>
              </a:xfrm>
            </p:grpSpPr>
            <p:sp>
              <p:nvSpPr>
                <p:cNvPr id="145" name="Google Shape;145;p7"/>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0" name="Google Shape;150;p7"/>
          <p:cNvSpPr txBox="1">
            <a:spLocks noGrp="1"/>
          </p:cNvSpPr>
          <p:nvPr>
            <p:ph type="title"/>
          </p:nvPr>
        </p:nvSpPr>
        <p:spPr>
          <a:xfrm>
            <a:off x="720000" y="762125"/>
            <a:ext cx="4575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
        <p:cNvGrpSpPr/>
        <p:nvPr/>
      </p:nvGrpSpPr>
      <p:grpSpPr>
        <a:xfrm>
          <a:off x="0" y="0"/>
          <a:ext cx="0" cy="0"/>
          <a:chOff x="0" y="0"/>
          <a:chExt cx="0" cy="0"/>
        </a:xfrm>
      </p:grpSpPr>
      <p:sp>
        <p:nvSpPr>
          <p:cNvPr id="152" name="Google Shape;152;p8"/>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4915376" y="416739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5" name="Google Shape;155;p8"/>
          <p:cNvGrpSpPr/>
          <p:nvPr/>
        </p:nvGrpSpPr>
        <p:grpSpPr>
          <a:xfrm>
            <a:off x="794438" y="489126"/>
            <a:ext cx="7585062" cy="273000"/>
            <a:chOff x="794438" y="489126"/>
            <a:chExt cx="7585062" cy="273000"/>
          </a:xfrm>
        </p:grpSpPr>
        <p:grpSp>
          <p:nvGrpSpPr>
            <p:cNvPr id="156" name="Google Shape;156;p8"/>
            <p:cNvGrpSpPr/>
            <p:nvPr/>
          </p:nvGrpSpPr>
          <p:grpSpPr>
            <a:xfrm>
              <a:off x="794438" y="534808"/>
              <a:ext cx="273000" cy="185406"/>
              <a:chOff x="794438" y="522095"/>
              <a:chExt cx="273000" cy="185406"/>
            </a:xfrm>
          </p:grpSpPr>
          <p:cxnSp>
            <p:nvCxnSpPr>
              <p:cNvPr id="157" name="Google Shape;157;p8"/>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58" name="Google Shape;158;p8"/>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59" name="Google Shape;159;p8"/>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60" name="Google Shape;160;p8"/>
            <p:cNvGrpSpPr/>
            <p:nvPr/>
          </p:nvGrpSpPr>
          <p:grpSpPr>
            <a:xfrm>
              <a:off x="5634025" y="489126"/>
              <a:ext cx="2387400" cy="273000"/>
              <a:chOff x="5634025" y="516254"/>
              <a:chExt cx="2387400" cy="273000"/>
            </a:xfrm>
          </p:grpSpPr>
          <p:sp>
            <p:nvSpPr>
              <p:cNvPr id="161" name="Google Shape;161;p8"/>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8"/>
              <p:cNvGrpSpPr/>
              <p:nvPr/>
            </p:nvGrpSpPr>
            <p:grpSpPr>
              <a:xfrm>
                <a:off x="5733981" y="574878"/>
                <a:ext cx="157455" cy="157474"/>
                <a:chOff x="7626532" y="1566956"/>
                <a:chExt cx="248313" cy="248343"/>
              </a:xfrm>
            </p:grpSpPr>
            <p:sp>
              <p:nvSpPr>
                <p:cNvPr id="163" name="Google Shape;163;p8"/>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 name="Google Shape;166;p8"/>
            <p:cNvGrpSpPr/>
            <p:nvPr/>
          </p:nvGrpSpPr>
          <p:grpSpPr>
            <a:xfrm>
              <a:off x="8106499" y="489126"/>
              <a:ext cx="273000" cy="273000"/>
              <a:chOff x="8106499" y="516254"/>
              <a:chExt cx="273000" cy="273000"/>
            </a:xfrm>
          </p:grpSpPr>
          <p:sp>
            <p:nvSpPr>
              <p:cNvPr id="167" name="Google Shape;167;p8"/>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8"/>
              <p:cNvGrpSpPr/>
              <p:nvPr/>
            </p:nvGrpSpPr>
            <p:grpSpPr>
              <a:xfrm>
                <a:off x="8160297" y="582146"/>
                <a:ext cx="157465" cy="144971"/>
                <a:chOff x="6993499" y="1616539"/>
                <a:chExt cx="205703" cy="189381"/>
              </a:xfrm>
            </p:grpSpPr>
            <p:sp>
              <p:nvSpPr>
                <p:cNvPr id="169" name="Google Shape;169;p8"/>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4"/>
        <p:cNvGrpSpPr/>
        <p:nvPr/>
      </p:nvGrpSpPr>
      <p:grpSpPr>
        <a:xfrm>
          <a:off x="0" y="0"/>
          <a:ext cx="0" cy="0"/>
          <a:chOff x="0" y="0"/>
          <a:chExt cx="0" cy="0"/>
        </a:xfrm>
      </p:grpSpPr>
      <p:sp>
        <p:nvSpPr>
          <p:cNvPr id="175" name="Google Shape;175;p9"/>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4080314">
            <a:off x="-2065524" y="1779314"/>
            <a:ext cx="4291871" cy="269937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8" name="Google Shape;1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9" name="Google Shape;179;p9"/>
          <p:cNvGrpSpPr/>
          <p:nvPr/>
        </p:nvGrpSpPr>
        <p:grpSpPr>
          <a:xfrm>
            <a:off x="794438" y="489126"/>
            <a:ext cx="7585062" cy="273000"/>
            <a:chOff x="794438" y="489126"/>
            <a:chExt cx="7585062" cy="273000"/>
          </a:xfrm>
        </p:grpSpPr>
        <p:grpSp>
          <p:nvGrpSpPr>
            <p:cNvPr id="180" name="Google Shape;180;p9"/>
            <p:cNvGrpSpPr/>
            <p:nvPr/>
          </p:nvGrpSpPr>
          <p:grpSpPr>
            <a:xfrm>
              <a:off x="794438" y="534808"/>
              <a:ext cx="273000" cy="185406"/>
              <a:chOff x="794438" y="522095"/>
              <a:chExt cx="273000" cy="185406"/>
            </a:xfrm>
          </p:grpSpPr>
          <p:cxnSp>
            <p:nvCxnSpPr>
              <p:cNvPr id="181" name="Google Shape;181;p9"/>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82" name="Google Shape;182;p9"/>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183" name="Google Shape;183;p9"/>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184" name="Google Shape;184;p9"/>
            <p:cNvGrpSpPr/>
            <p:nvPr/>
          </p:nvGrpSpPr>
          <p:grpSpPr>
            <a:xfrm>
              <a:off x="5634025" y="489126"/>
              <a:ext cx="2387400" cy="273000"/>
              <a:chOff x="5634025" y="516254"/>
              <a:chExt cx="2387400" cy="273000"/>
            </a:xfrm>
          </p:grpSpPr>
          <p:sp>
            <p:nvSpPr>
              <p:cNvPr id="185" name="Google Shape;185;p9"/>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9"/>
              <p:cNvGrpSpPr/>
              <p:nvPr/>
            </p:nvGrpSpPr>
            <p:grpSpPr>
              <a:xfrm>
                <a:off x="5733981" y="574878"/>
                <a:ext cx="157455" cy="157474"/>
                <a:chOff x="7626532" y="1566956"/>
                <a:chExt cx="248313" cy="248343"/>
              </a:xfrm>
            </p:grpSpPr>
            <p:sp>
              <p:nvSpPr>
                <p:cNvPr id="187" name="Google Shape;187;p9"/>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190;p9"/>
            <p:cNvGrpSpPr/>
            <p:nvPr/>
          </p:nvGrpSpPr>
          <p:grpSpPr>
            <a:xfrm>
              <a:off x="8106499" y="489126"/>
              <a:ext cx="273000" cy="273000"/>
              <a:chOff x="8106499" y="516254"/>
              <a:chExt cx="273000" cy="273000"/>
            </a:xfrm>
          </p:grpSpPr>
          <p:sp>
            <p:nvSpPr>
              <p:cNvPr id="191" name="Google Shape;191;p9"/>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9"/>
              <p:cNvGrpSpPr/>
              <p:nvPr/>
            </p:nvGrpSpPr>
            <p:grpSpPr>
              <a:xfrm>
                <a:off x="8160297" y="582146"/>
                <a:ext cx="157465" cy="144971"/>
                <a:chOff x="6993499" y="1616539"/>
                <a:chExt cx="205703" cy="189381"/>
              </a:xfrm>
            </p:grpSpPr>
            <p:sp>
              <p:nvSpPr>
                <p:cNvPr id="193" name="Google Shape;193;p9"/>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0"/>
        <p:cNvGrpSpPr/>
        <p:nvPr/>
      </p:nvGrpSpPr>
      <p:grpSpPr>
        <a:xfrm>
          <a:off x="0" y="0"/>
          <a:ext cx="0" cy="0"/>
          <a:chOff x="0" y="0"/>
          <a:chExt cx="0" cy="0"/>
        </a:xfrm>
      </p:grpSpPr>
      <p:sp>
        <p:nvSpPr>
          <p:cNvPr id="201" name="Google Shape;201;p11"/>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txBox="1">
            <a:spLocks noGrp="1"/>
          </p:cNvSpPr>
          <p:nvPr>
            <p:ph type="title" hasCustomPrompt="1"/>
          </p:nvPr>
        </p:nvSpPr>
        <p:spPr>
          <a:xfrm>
            <a:off x="1284000" y="1692175"/>
            <a:ext cx="6576000" cy="989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9600"/>
              <a:buNone/>
              <a:defRPr sz="6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3" name="Google Shape;203;p11"/>
          <p:cNvSpPr txBox="1">
            <a:spLocks noGrp="1"/>
          </p:cNvSpPr>
          <p:nvPr>
            <p:ph type="subTitle" idx="1"/>
          </p:nvPr>
        </p:nvSpPr>
        <p:spPr>
          <a:xfrm>
            <a:off x="1284000" y="2681575"/>
            <a:ext cx="6576000" cy="429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04" name="Google Shape;204;p11"/>
          <p:cNvGrpSpPr/>
          <p:nvPr/>
        </p:nvGrpSpPr>
        <p:grpSpPr>
          <a:xfrm>
            <a:off x="794438" y="489126"/>
            <a:ext cx="7585062" cy="273000"/>
            <a:chOff x="794438" y="489126"/>
            <a:chExt cx="7585062" cy="273000"/>
          </a:xfrm>
        </p:grpSpPr>
        <p:grpSp>
          <p:nvGrpSpPr>
            <p:cNvPr id="205" name="Google Shape;205;p11"/>
            <p:cNvGrpSpPr/>
            <p:nvPr/>
          </p:nvGrpSpPr>
          <p:grpSpPr>
            <a:xfrm>
              <a:off x="794438" y="534808"/>
              <a:ext cx="273000" cy="185406"/>
              <a:chOff x="794438" y="522095"/>
              <a:chExt cx="273000" cy="185406"/>
            </a:xfrm>
          </p:grpSpPr>
          <p:cxnSp>
            <p:nvCxnSpPr>
              <p:cNvPr id="206" name="Google Shape;206;p11"/>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1"/>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08" name="Google Shape;208;p11"/>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209" name="Google Shape;209;p11"/>
            <p:cNvGrpSpPr/>
            <p:nvPr/>
          </p:nvGrpSpPr>
          <p:grpSpPr>
            <a:xfrm>
              <a:off x="5634025" y="489126"/>
              <a:ext cx="2387400" cy="273000"/>
              <a:chOff x="5634025" y="516254"/>
              <a:chExt cx="2387400" cy="273000"/>
            </a:xfrm>
          </p:grpSpPr>
          <p:sp>
            <p:nvSpPr>
              <p:cNvPr id="210" name="Google Shape;210;p11"/>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a:off x="5733981" y="574878"/>
                <a:ext cx="157455" cy="157474"/>
                <a:chOff x="7626532" y="1566956"/>
                <a:chExt cx="248313" cy="248343"/>
              </a:xfrm>
            </p:grpSpPr>
            <p:sp>
              <p:nvSpPr>
                <p:cNvPr id="212" name="Google Shape;212;p11"/>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5" name="Google Shape;215;p11"/>
            <p:cNvGrpSpPr/>
            <p:nvPr/>
          </p:nvGrpSpPr>
          <p:grpSpPr>
            <a:xfrm>
              <a:off x="8106499" y="489126"/>
              <a:ext cx="273000" cy="273000"/>
              <a:chOff x="8106499" y="516254"/>
              <a:chExt cx="273000" cy="273000"/>
            </a:xfrm>
          </p:grpSpPr>
          <p:sp>
            <p:nvSpPr>
              <p:cNvPr id="216" name="Google Shape;216;p11"/>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1"/>
              <p:cNvGrpSpPr/>
              <p:nvPr/>
            </p:nvGrpSpPr>
            <p:grpSpPr>
              <a:xfrm>
                <a:off x="8160297" y="582146"/>
                <a:ext cx="157465" cy="144971"/>
                <a:chOff x="6993499" y="1616539"/>
                <a:chExt cx="205703" cy="189381"/>
              </a:xfrm>
            </p:grpSpPr>
            <p:sp>
              <p:nvSpPr>
                <p:cNvPr id="218" name="Google Shape;218;p11"/>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4"/>
        <p:cNvGrpSpPr/>
        <p:nvPr/>
      </p:nvGrpSpPr>
      <p:grpSpPr>
        <a:xfrm>
          <a:off x="0" y="0"/>
          <a:ext cx="0" cy="0"/>
          <a:chOff x="0" y="0"/>
          <a:chExt cx="0" cy="0"/>
        </a:xfrm>
      </p:grpSpPr>
      <p:sp>
        <p:nvSpPr>
          <p:cNvPr id="225" name="Google Shape;225;p13"/>
          <p:cNvSpPr/>
          <p:nvPr/>
        </p:nvSpPr>
        <p:spPr>
          <a:xfrm>
            <a:off x="284850" y="289800"/>
            <a:ext cx="8574300" cy="4563900"/>
          </a:xfrm>
          <a:prstGeom prst="roundRect">
            <a:avLst>
              <a:gd name="adj" fmla="val 8250"/>
            </a:avLst>
          </a:prstGeom>
          <a:solidFill>
            <a:schemeClr val="dk2"/>
          </a:solidFill>
          <a:ln>
            <a:noFill/>
          </a:ln>
          <a:effectLst>
            <a:outerShdw blurRad="57150" dist="76200" dir="408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rot="606218">
            <a:off x="316691" y="4397046"/>
            <a:ext cx="3362038" cy="211446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txBox="1">
            <a:spLocks noGrp="1"/>
          </p:cNvSpPr>
          <p:nvPr>
            <p:ph type="title" hasCustomPrompt="1"/>
          </p:nvPr>
        </p:nvSpPr>
        <p:spPr>
          <a:xfrm>
            <a:off x="72000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2" hasCustomPrompt="1"/>
          </p:nvPr>
        </p:nvSpPr>
        <p:spPr>
          <a:xfrm>
            <a:off x="72000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title" idx="3" hasCustomPrompt="1"/>
          </p:nvPr>
        </p:nvSpPr>
        <p:spPr>
          <a:xfrm>
            <a:off x="3419275"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title" idx="4" hasCustomPrompt="1"/>
          </p:nvPr>
        </p:nvSpPr>
        <p:spPr>
          <a:xfrm>
            <a:off x="3419275"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a:spLocks noGrp="1"/>
          </p:cNvSpPr>
          <p:nvPr>
            <p:ph type="title" idx="5" hasCustomPrompt="1"/>
          </p:nvPr>
        </p:nvSpPr>
        <p:spPr>
          <a:xfrm>
            <a:off x="6118550" y="1633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title" idx="6" hasCustomPrompt="1"/>
          </p:nvPr>
        </p:nvSpPr>
        <p:spPr>
          <a:xfrm>
            <a:off x="6118550" y="30666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4" name="Google Shape;234;p13"/>
          <p:cNvSpPr txBox="1">
            <a:spLocks noGrp="1"/>
          </p:cNvSpPr>
          <p:nvPr>
            <p:ph type="subTitle" idx="7"/>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5" name="Google Shape;235;p13"/>
          <p:cNvSpPr txBox="1">
            <a:spLocks noGrp="1"/>
          </p:cNvSpPr>
          <p:nvPr>
            <p:ph type="subTitle" idx="8"/>
          </p:nvPr>
        </p:nvSpPr>
        <p:spPr>
          <a:xfrm>
            <a:off x="611855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6" name="Google Shape;236;p13"/>
          <p:cNvSpPr txBox="1">
            <a:spLocks noGrp="1"/>
          </p:cNvSpPr>
          <p:nvPr>
            <p:ph type="subTitle" idx="9"/>
          </p:nvPr>
        </p:nvSpPr>
        <p:spPr>
          <a:xfrm>
            <a:off x="72000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7" name="Google Shape;237;p13"/>
          <p:cNvSpPr txBox="1">
            <a:spLocks noGrp="1"/>
          </p:cNvSpPr>
          <p:nvPr>
            <p:ph type="subTitle" idx="13"/>
          </p:nvPr>
        </p:nvSpPr>
        <p:spPr>
          <a:xfrm>
            <a:off x="3419275"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8" name="Google Shape;238;p13"/>
          <p:cNvSpPr txBox="1">
            <a:spLocks noGrp="1"/>
          </p:cNvSpPr>
          <p:nvPr>
            <p:ph type="subTitle" idx="14"/>
          </p:nvPr>
        </p:nvSpPr>
        <p:spPr>
          <a:xfrm>
            <a:off x="6118550" y="34983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1800" b="1">
                <a:solidFill>
                  <a:schemeClr val="dk1"/>
                </a:solidFill>
              </a:defRPr>
            </a:lvl1pPr>
            <a:lvl2pPr lvl="1" rtl="0">
              <a:lnSpc>
                <a:spcPct val="100000"/>
              </a:lnSpc>
              <a:spcBef>
                <a:spcPts val="0"/>
              </a:spcBef>
              <a:spcAft>
                <a:spcPts val="0"/>
              </a:spcAft>
              <a:buSzPts val="2400"/>
              <a:buNone/>
              <a:defRPr sz="2400" b="1"/>
            </a:lvl2pPr>
            <a:lvl3pPr lvl="2" rtl="0">
              <a:lnSpc>
                <a:spcPct val="100000"/>
              </a:lnSpc>
              <a:spcBef>
                <a:spcPts val="0"/>
              </a:spcBef>
              <a:spcAft>
                <a:spcPts val="0"/>
              </a:spcAft>
              <a:buSzPts val="2400"/>
              <a:buNone/>
              <a:defRPr sz="2400" b="1"/>
            </a:lvl3pPr>
            <a:lvl4pPr lvl="3" rtl="0">
              <a:lnSpc>
                <a:spcPct val="100000"/>
              </a:lnSpc>
              <a:spcBef>
                <a:spcPts val="0"/>
              </a:spcBef>
              <a:spcAft>
                <a:spcPts val="0"/>
              </a:spcAft>
              <a:buSzPts val="2400"/>
              <a:buNone/>
              <a:defRPr sz="2400" b="1"/>
            </a:lvl4pPr>
            <a:lvl5pPr lvl="4" rtl="0">
              <a:lnSpc>
                <a:spcPct val="100000"/>
              </a:lnSpc>
              <a:spcBef>
                <a:spcPts val="0"/>
              </a:spcBef>
              <a:spcAft>
                <a:spcPts val="0"/>
              </a:spcAft>
              <a:buSzPts val="2400"/>
              <a:buNone/>
              <a:defRPr sz="2400" b="1"/>
            </a:lvl5pPr>
            <a:lvl6pPr lvl="5" rtl="0">
              <a:lnSpc>
                <a:spcPct val="100000"/>
              </a:lnSpc>
              <a:spcBef>
                <a:spcPts val="0"/>
              </a:spcBef>
              <a:spcAft>
                <a:spcPts val="0"/>
              </a:spcAft>
              <a:buSzPts val="2400"/>
              <a:buNone/>
              <a:defRPr sz="2400" b="1"/>
            </a:lvl6pPr>
            <a:lvl7pPr lvl="6" rtl="0">
              <a:lnSpc>
                <a:spcPct val="100000"/>
              </a:lnSpc>
              <a:spcBef>
                <a:spcPts val="0"/>
              </a:spcBef>
              <a:spcAft>
                <a:spcPts val="0"/>
              </a:spcAft>
              <a:buSzPts val="2400"/>
              <a:buNone/>
              <a:defRPr sz="2400" b="1"/>
            </a:lvl7pPr>
            <a:lvl8pPr lvl="7" rtl="0">
              <a:lnSpc>
                <a:spcPct val="100000"/>
              </a:lnSpc>
              <a:spcBef>
                <a:spcPts val="0"/>
              </a:spcBef>
              <a:spcAft>
                <a:spcPts val="0"/>
              </a:spcAft>
              <a:buSzPts val="2400"/>
              <a:buNone/>
              <a:defRPr sz="2400" b="1"/>
            </a:lvl8pPr>
            <a:lvl9pPr lvl="8" rtl="0">
              <a:lnSpc>
                <a:spcPct val="100000"/>
              </a:lnSpc>
              <a:spcBef>
                <a:spcPts val="0"/>
              </a:spcBef>
              <a:spcAft>
                <a:spcPts val="0"/>
              </a:spcAft>
              <a:buSzPts val="2400"/>
              <a:buNone/>
              <a:defRPr sz="2400" b="1"/>
            </a:lvl9pPr>
          </a:lstStyle>
          <a:p>
            <a:endParaRPr/>
          </a:p>
        </p:txBody>
      </p:sp>
      <p:sp>
        <p:nvSpPr>
          <p:cNvPr id="239" name="Google Shape;239;p13"/>
          <p:cNvSpPr txBox="1">
            <a:spLocks noGrp="1"/>
          </p:cNvSpPr>
          <p:nvPr>
            <p:ph type="title" idx="15"/>
          </p:nvPr>
        </p:nvSpPr>
        <p:spPr>
          <a:xfrm>
            <a:off x="720000" y="7621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40" name="Google Shape;240;p13"/>
          <p:cNvGrpSpPr/>
          <p:nvPr/>
        </p:nvGrpSpPr>
        <p:grpSpPr>
          <a:xfrm>
            <a:off x="794438" y="489126"/>
            <a:ext cx="7585062" cy="273000"/>
            <a:chOff x="794438" y="489126"/>
            <a:chExt cx="7585062" cy="273000"/>
          </a:xfrm>
        </p:grpSpPr>
        <p:grpSp>
          <p:nvGrpSpPr>
            <p:cNvPr id="241" name="Google Shape;241;p13"/>
            <p:cNvGrpSpPr/>
            <p:nvPr/>
          </p:nvGrpSpPr>
          <p:grpSpPr>
            <a:xfrm>
              <a:off x="794438" y="534808"/>
              <a:ext cx="273000" cy="185406"/>
              <a:chOff x="794438" y="522095"/>
              <a:chExt cx="273000" cy="185406"/>
            </a:xfrm>
          </p:grpSpPr>
          <p:cxnSp>
            <p:nvCxnSpPr>
              <p:cNvPr id="242" name="Google Shape;242;p13"/>
              <p:cNvCxnSpPr/>
              <p:nvPr/>
            </p:nvCxnSpPr>
            <p:spPr>
              <a:xfrm>
                <a:off x="794438" y="522095"/>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13"/>
              <p:cNvCxnSpPr/>
              <p:nvPr/>
            </p:nvCxnSpPr>
            <p:spPr>
              <a:xfrm>
                <a:off x="794438" y="614798"/>
                <a:ext cx="273000" cy="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13"/>
              <p:cNvCxnSpPr/>
              <p:nvPr/>
            </p:nvCxnSpPr>
            <p:spPr>
              <a:xfrm>
                <a:off x="794438" y="707502"/>
                <a:ext cx="273000" cy="0"/>
              </a:xfrm>
              <a:prstGeom prst="straightConnector1">
                <a:avLst/>
              </a:prstGeom>
              <a:noFill/>
              <a:ln w="9525" cap="flat" cmpd="sng">
                <a:solidFill>
                  <a:schemeClr val="dk1"/>
                </a:solidFill>
                <a:prstDash val="solid"/>
                <a:round/>
                <a:headEnd type="none" w="med" len="med"/>
                <a:tailEnd type="none" w="med" len="med"/>
              </a:ln>
            </p:spPr>
          </p:cxnSp>
        </p:grpSp>
        <p:grpSp>
          <p:nvGrpSpPr>
            <p:cNvPr id="245" name="Google Shape;245;p13"/>
            <p:cNvGrpSpPr/>
            <p:nvPr/>
          </p:nvGrpSpPr>
          <p:grpSpPr>
            <a:xfrm>
              <a:off x="5634025" y="489126"/>
              <a:ext cx="2387400" cy="273000"/>
              <a:chOff x="5634025" y="516254"/>
              <a:chExt cx="2387400" cy="273000"/>
            </a:xfrm>
          </p:grpSpPr>
          <p:sp>
            <p:nvSpPr>
              <p:cNvPr id="246" name="Google Shape;246;p13"/>
              <p:cNvSpPr/>
              <p:nvPr/>
            </p:nvSpPr>
            <p:spPr>
              <a:xfrm>
                <a:off x="5634025" y="516254"/>
                <a:ext cx="2387400" cy="273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3"/>
              <p:cNvGrpSpPr/>
              <p:nvPr/>
            </p:nvGrpSpPr>
            <p:grpSpPr>
              <a:xfrm>
                <a:off x="5733981" y="574878"/>
                <a:ext cx="157455" cy="157474"/>
                <a:chOff x="7626532" y="1566956"/>
                <a:chExt cx="248313" cy="248343"/>
              </a:xfrm>
            </p:grpSpPr>
            <p:sp>
              <p:nvSpPr>
                <p:cNvPr id="248" name="Google Shape;248;p13"/>
                <p:cNvSpPr/>
                <p:nvPr/>
              </p:nvSpPr>
              <p:spPr>
                <a:xfrm>
                  <a:off x="7626532" y="1566956"/>
                  <a:ext cx="248313" cy="248343"/>
                </a:xfrm>
                <a:custGeom>
                  <a:avLst/>
                  <a:gdLst/>
                  <a:ahLst/>
                  <a:cxnLst/>
                  <a:rect l="l" t="t" r="r" b="b"/>
                  <a:pathLst>
                    <a:path w="75019" h="75028" extrusionOk="0">
                      <a:moveTo>
                        <a:pt x="47789" y="3854"/>
                      </a:moveTo>
                      <a:cubicBezTo>
                        <a:pt x="53768" y="3854"/>
                        <a:pt x="59746" y="6128"/>
                        <a:pt x="64305" y="10688"/>
                      </a:cubicBezTo>
                      <a:cubicBezTo>
                        <a:pt x="68713" y="15095"/>
                        <a:pt x="71151" y="20956"/>
                        <a:pt x="71151" y="27203"/>
                      </a:cubicBezTo>
                      <a:cubicBezTo>
                        <a:pt x="71151" y="33439"/>
                        <a:pt x="68713" y="39300"/>
                        <a:pt x="64305" y="43707"/>
                      </a:cubicBezTo>
                      <a:cubicBezTo>
                        <a:pt x="59757" y="48261"/>
                        <a:pt x="53776" y="50538"/>
                        <a:pt x="47795" y="50538"/>
                      </a:cubicBezTo>
                      <a:cubicBezTo>
                        <a:pt x="41814" y="50538"/>
                        <a:pt x="35833" y="48261"/>
                        <a:pt x="31285" y="43707"/>
                      </a:cubicBezTo>
                      <a:cubicBezTo>
                        <a:pt x="26866" y="39300"/>
                        <a:pt x="24440" y="33439"/>
                        <a:pt x="24440" y="27203"/>
                      </a:cubicBezTo>
                      <a:cubicBezTo>
                        <a:pt x="24440" y="20956"/>
                        <a:pt x="26866" y="15095"/>
                        <a:pt x="31285" y="10688"/>
                      </a:cubicBezTo>
                      <a:cubicBezTo>
                        <a:pt x="35833" y="6128"/>
                        <a:pt x="41811" y="3854"/>
                        <a:pt x="47789" y="3854"/>
                      </a:cubicBezTo>
                      <a:close/>
                      <a:moveTo>
                        <a:pt x="19329" y="49076"/>
                      </a:moveTo>
                      <a:lnTo>
                        <a:pt x="25929" y="55675"/>
                      </a:lnTo>
                      <a:lnTo>
                        <a:pt x="23198" y="58418"/>
                      </a:lnTo>
                      <a:lnTo>
                        <a:pt x="16587" y="51819"/>
                      </a:lnTo>
                      <a:lnTo>
                        <a:pt x="19329" y="49076"/>
                      </a:lnTo>
                      <a:close/>
                      <a:moveTo>
                        <a:pt x="13855" y="54550"/>
                      </a:moveTo>
                      <a:lnTo>
                        <a:pt x="20466" y="61161"/>
                      </a:lnTo>
                      <a:lnTo>
                        <a:pt x="11828" y="69776"/>
                      </a:lnTo>
                      <a:cubicBezTo>
                        <a:pt x="10948" y="70655"/>
                        <a:pt x="9776" y="71136"/>
                        <a:pt x="8522" y="71136"/>
                      </a:cubicBezTo>
                      <a:cubicBezTo>
                        <a:pt x="7280" y="71136"/>
                        <a:pt x="6107" y="70655"/>
                        <a:pt x="5228" y="69776"/>
                      </a:cubicBezTo>
                      <a:cubicBezTo>
                        <a:pt x="4349" y="68897"/>
                        <a:pt x="3869" y="67725"/>
                        <a:pt x="3869" y="66482"/>
                      </a:cubicBezTo>
                      <a:cubicBezTo>
                        <a:pt x="3869" y="65240"/>
                        <a:pt x="4349" y="64068"/>
                        <a:pt x="5228" y="63189"/>
                      </a:cubicBezTo>
                      <a:lnTo>
                        <a:pt x="13855" y="54550"/>
                      </a:lnTo>
                      <a:close/>
                      <a:moveTo>
                        <a:pt x="47806" y="1"/>
                      </a:moveTo>
                      <a:cubicBezTo>
                        <a:pt x="40836" y="1"/>
                        <a:pt x="33864" y="2653"/>
                        <a:pt x="28554" y="7957"/>
                      </a:cubicBezTo>
                      <a:cubicBezTo>
                        <a:pt x="23408" y="13102"/>
                        <a:pt x="20584" y="19936"/>
                        <a:pt x="20584" y="27203"/>
                      </a:cubicBezTo>
                      <a:cubicBezTo>
                        <a:pt x="20584" y="33826"/>
                        <a:pt x="22928" y="40074"/>
                        <a:pt x="27241" y="45032"/>
                      </a:cubicBezTo>
                      <a:lnTo>
                        <a:pt x="23995" y="48267"/>
                      </a:lnTo>
                      <a:lnTo>
                        <a:pt x="20701" y="44973"/>
                      </a:lnTo>
                      <a:cubicBezTo>
                        <a:pt x="20337" y="44598"/>
                        <a:pt x="19857" y="44399"/>
                        <a:pt x="19341" y="44399"/>
                      </a:cubicBezTo>
                      <a:cubicBezTo>
                        <a:pt x="18825" y="44399"/>
                        <a:pt x="18345" y="44598"/>
                        <a:pt x="17981" y="44973"/>
                      </a:cubicBezTo>
                      <a:lnTo>
                        <a:pt x="2509" y="60446"/>
                      </a:lnTo>
                      <a:cubicBezTo>
                        <a:pt x="891" y="62052"/>
                        <a:pt x="0" y="64197"/>
                        <a:pt x="0" y="66482"/>
                      </a:cubicBezTo>
                      <a:cubicBezTo>
                        <a:pt x="0" y="68768"/>
                        <a:pt x="891" y="70901"/>
                        <a:pt x="2509" y="72519"/>
                      </a:cubicBezTo>
                      <a:cubicBezTo>
                        <a:pt x="4115" y="74125"/>
                        <a:pt x="6260" y="75027"/>
                        <a:pt x="8545" y="75027"/>
                      </a:cubicBezTo>
                      <a:cubicBezTo>
                        <a:pt x="10831" y="75027"/>
                        <a:pt x="12965" y="74125"/>
                        <a:pt x="14582" y="72519"/>
                      </a:cubicBezTo>
                      <a:lnTo>
                        <a:pt x="30031" y="57035"/>
                      </a:lnTo>
                      <a:cubicBezTo>
                        <a:pt x="30406" y="56660"/>
                        <a:pt x="30606" y="56179"/>
                        <a:pt x="30606" y="55663"/>
                      </a:cubicBezTo>
                      <a:cubicBezTo>
                        <a:pt x="30606" y="55159"/>
                        <a:pt x="30406" y="54667"/>
                        <a:pt x="30031" y="54304"/>
                      </a:cubicBezTo>
                      <a:lnTo>
                        <a:pt x="26737" y="51010"/>
                      </a:lnTo>
                      <a:lnTo>
                        <a:pt x="29973" y="47775"/>
                      </a:lnTo>
                      <a:cubicBezTo>
                        <a:pt x="35072" y="52194"/>
                        <a:pt x="41436" y="54409"/>
                        <a:pt x="47813" y="54409"/>
                      </a:cubicBezTo>
                      <a:cubicBezTo>
                        <a:pt x="54776" y="54409"/>
                        <a:pt x="61738" y="51760"/>
                        <a:pt x="67048" y="46450"/>
                      </a:cubicBezTo>
                      <a:cubicBezTo>
                        <a:pt x="72182" y="41304"/>
                        <a:pt x="75019" y="34483"/>
                        <a:pt x="75019" y="27215"/>
                      </a:cubicBezTo>
                      <a:cubicBezTo>
                        <a:pt x="75019" y="19936"/>
                        <a:pt x="72171" y="13102"/>
                        <a:pt x="67048" y="7957"/>
                      </a:cubicBezTo>
                      <a:cubicBezTo>
                        <a:pt x="61744" y="2653"/>
                        <a:pt x="54776" y="1"/>
                        <a:pt x="47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7716312" y="1594638"/>
                  <a:ext cx="136845" cy="124711"/>
                </a:xfrm>
                <a:custGeom>
                  <a:avLst/>
                  <a:gdLst/>
                  <a:ahLst/>
                  <a:cxnLst/>
                  <a:rect l="l" t="t" r="r" b="b"/>
                  <a:pathLst>
                    <a:path w="41343" h="37677" extrusionOk="0">
                      <a:moveTo>
                        <a:pt x="20665" y="3860"/>
                      </a:moveTo>
                      <a:cubicBezTo>
                        <a:pt x="24510" y="3860"/>
                        <a:pt x="28343" y="5325"/>
                        <a:pt x="31262" y="8244"/>
                      </a:cubicBezTo>
                      <a:cubicBezTo>
                        <a:pt x="37111" y="14093"/>
                        <a:pt x="37111" y="23599"/>
                        <a:pt x="31274" y="29448"/>
                      </a:cubicBezTo>
                      <a:cubicBezTo>
                        <a:pt x="28355" y="32367"/>
                        <a:pt x="24516" y="33826"/>
                        <a:pt x="20677" y="33826"/>
                      </a:cubicBezTo>
                      <a:cubicBezTo>
                        <a:pt x="16838" y="33826"/>
                        <a:pt x="13000" y="32367"/>
                        <a:pt x="10081" y="29448"/>
                      </a:cubicBezTo>
                      <a:cubicBezTo>
                        <a:pt x="4232" y="23599"/>
                        <a:pt x="4232" y="14093"/>
                        <a:pt x="10081" y="8244"/>
                      </a:cubicBezTo>
                      <a:cubicBezTo>
                        <a:pt x="12988" y="5325"/>
                        <a:pt x="16833" y="3860"/>
                        <a:pt x="20665" y="3860"/>
                      </a:cubicBezTo>
                      <a:close/>
                      <a:moveTo>
                        <a:pt x="20668" y="1"/>
                      </a:moveTo>
                      <a:cubicBezTo>
                        <a:pt x="15842" y="1"/>
                        <a:pt x="11019" y="1838"/>
                        <a:pt x="7350" y="5513"/>
                      </a:cubicBezTo>
                      <a:cubicBezTo>
                        <a:pt x="0" y="12874"/>
                        <a:pt x="0" y="24830"/>
                        <a:pt x="7350" y="32168"/>
                      </a:cubicBezTo>
                      <a:cubicBezTo>
                        <a:pt x="11030" y="35848"/>
                        <a:pt x="15848" y="37677"/>
                        <a:pt x="20689" y="37677"/>
                      </a:cubicBezTo>
                      <a:cubicBezTo>
                        <a:pt x="25518" y="37677"/>
                        <a:pt x="30336" y="35848"/>
                        <a:pt x="34016" y="32168"/>
                      </a:cubicBezTo>
                      <a:cubicBezTo>
                        <a:pt x="41342" y="24818"/>
                        <a:pt x="41342" y="12862"/>
                        <a:pt x="34005" y="5513"/>
                      </a:cubicBezTo>
                      <a:cubicBezTo>
                        <a:pt x="30324" y="1838"/>
                        <a:pt x="25495" y="1"/>
                        <a:pt x="20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7758485" y="1623378"/>
                  <a:ext cx="52536" cy="20740"/>
                </a:xfrm>
                <a:custGeom>
                  <a:avLst/>
                  <a:gdLst/>
                  <a:ahLst/>
                  <a:cxnLst/>
                  <a:rect l="l" t="t" r="r" b="b"/>
                  <a:pathLst>
                    <a:path w="15872" h="6266" extrusionOk="0">
                      <a:moveTo>
                        <a:pt x="7936" y="1"/>
                      </a:moveTo>
                      <a:cubicBezTo>
                        <a:pt x="5331" y="1"/>
                        <a:pt x="2726" y="991"/>
                        <a:pt x="751" y="2972"/>
                      </a:cubicBezTo>
                      <a:cubicBezTo>
                        <a:pt x="1" y="3722"/>
                        <a:pt x="1" y="4953"/>
                        <a:pt x="751" y="5703"/>
                      </a:cubicBezTo>
                      <a:cubicBezTo>
                        <a:pt x="1126" y="6072"/>
                        <a:pt x="1621" y="6257"/>
                        <a:pt x="2115" y="6257"/>
                      </a:cubicBezTo>
                      <a:cubicBezTo>
                        <a:pt x="2609" y="6257"/>
                        <a:pt x="3101" y="6072"/>
                        <a:pt x="3470" y="5703"/>
                      </a:cubicBezTo>
                      <a:cubicBezTo>
                        <a:pt x="4701" y="4472"/>
                        <a:pt x="6316" y="3857"/>
                        <a:pt x="7929" y="3857"/>
                      </a:cubicBezTo>
                      <a:cubicBezTo>
                        <a:pt x="9542" y="3857"/>
                        <a:pt x="11154" y="4472"/>
                        <a:pt x="12379" y="5703"/>
                      </a:cubicBezTo>
                      <a:cubicBezTo>
                        <a:pt x="12766" y="6078"/>
                        <a:pt x="13246" y="6266"/>
                        <a:pt x="13738" y="6266"/>
                      </a:cubicBezTo>
                      <a:cubicBezTo>
                        <a:pt x="14242" y="6266"/>
                        <a:pt x="14723" y="6078"/>
                        <a:pt x="15110" y="5703"/>
                      </a:cubicBezTo>
                      <a:cubicBezTo>
                        <a:pt x="15872" y="4953"/>
                        <a:pt x="15872" y="3722"/>
                        <a:pt x="15122" y="2972"/>
                      </a:cubicBezTo>
                      <a:cubicBezTo>
                        <a:pt x="13146" y="991"/>
                        <a:pt x="10541" y="1"/>
                        <a:pt x="7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 name="Google Shape;251;p13"/>
            <p:cNvGrpSpPr/>
            <p:nvPr/>
          </p:nvGrpSpPr>
          <p:grpSpPr>
            <a:xfrm>
              <a:off x="8106499" y="489126"/>
              <a:ext cx="273000" cy="273000"/>
              <a:chOff x="8106499" y="516254"/>
              <a:chExt cx="273000" cy="273000"/>
            </a:xfrm>
          </p:grpSpPr>
          <p:sp>
            <p:nvSpPr>
              <p:cNvPr id="252" name="Google Shape;252;p13"/>
              <p:cNvSpPr/>
              <p:nvPr/>
            </p:nvSpPr>
            <p:spPr>
              <a:xfrm>
                <a:off x="8106499" y="516254"/>
                <a:ext cx="273000" cy="273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3"/>
              <p:cNvGrpSpPr/>
              <p:nvPr/>
            </p:nvGrpSpPr>
            <p:grpSpPr>
              <a:xfrm>
                <a:off x="8160297" y="582146"/>
                <a:ext cx="157465" cy="144971"/>
                <a:chOff x="6993499" y="1616539"/>
                <a:chExt cx="205703" cy="189381"/>
              </a:xfrm>
            </p:grpSpPr>
            <p:sp>
              <p:nvSpPr>
                <p:cNvPr id="254" name="Google Shape;254;p13"/>
                <p:cNvSpPr/>
                <p:nvPr/>
              </p:nvSpPr>
              <p:spPr>
                <a:xfrm>
                  <a:off x="7061995" y="1769950"/>
                  <a:ext cx="36003" cy="35970"/>
                </a:xfrm>
                <a:custGeom>
                  <a:avLst/>
                  <a:gdLst/>
                  <a:ahLst/>
                  <a:cxnLst/>
                  <a:rect l="l" t="t" r="r" b="b"/>
                  <a:pathLst>
                    <a:path w="13200" h="13188" extrusionOk="0">
                      <a:moveTo>
                        <a:pt x="6588" y="3681"/>
                      </a:moveTo>
                      <a:cubicBezTo>
                        <a:pt x="8206" y="3681"/>
                        <a:pt x="9507" y="4982"/>
                        <a:pt x="9507" y="6600"/>
                      </a:cubicBezTo>
                      <a:cubicBezTo>
                        <a:pt x="9507" y="8205"/>
                        <a:pt x="8206" y="9506"/>
                        <a:pt x="6588" y="9506"/>
                      </a:cubicBezTo>
                      <a:cubicBezTo>
                        <a:pt x="4983" y="9506"/>
                        <a:pt x="3682" y="8205"/>
                        <a:pt x="3682" y="6600"/>
                      </a:cubicBezTo>
                      <a:cubicBezTo>
                        <a:pt x="3682" y="4982"/>
                        <a:pt x="4983" y="3681"/>
                        <a:pt x="6588" y="3681"/>
                      </a:cubicBezTo>
                      <a:close/>
                      <a:moveTo>
                        <a:pt x="6588" y="0"/>
                      </a:moveTo>
                      <a:cubicBezTo>
                        <a:pt x="2955" y="0"/>
                        <a:pt x="1" y="2966"/>
                        <a:pt x="1" y="6600"/>
                      </a:cubicBezTo>
                      <a:cubicBezTo>
                        <a:pt x="1" y="10233"/>
                        <a:pt x="2955" y="13187"/>
                        <a:pt x="6588" y="13187"/>
                      </a:cubicBezTo>
                      <a:cubicBezTo>
                        <a:pt x="10234" y="13187"/>
                        <a:pt x="13188" y="10233"/>
                        <a:pt x="13188" y="6600"/>
                      </a:cubicBezTo>
                      <a:cubicBezTo>
                        <a:pt x="13200" y="2966"/>
                        <a:pt x="10246" y="0"/>
                        <a:pt x="6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125155" y="1769950"/>
                  <a:ext cx="35970" cy="35970"/>
                </a:xfrm>
                <a:custGeom>
                  <a:avLst/>
                  <a:gdLst/>
                  <a:ahLst/>
                  <a:cxnLst/>
                  <a:rect l="l" t="t" r="r" b="b"/>
                  <a:pathLst>
                    <a:path w="13188" h="13188" extrusionOk="0">
                      <a:moveTo>
                        <a:pt x="6599" y="3681"/>
                      </a:moveTo>
                      <a:cubicBezTo>
                        <a:pt x="8205" y="3681"/>
                        <a:pt x="9506" y="4982"/>
                        <a:pt x="9506" y="6600"/>
                      </a:cubicBezTo>
                      <a:cubicBezTo>
                        <a:pt x="9506" y="8205"/>
                        <a:pt x="8194" y="9506"/>
                        <a:pt x="6599" y="9506"/>
                      </a:cubicBezTo>
                      <a:cubicBezTo>
                        <a:pt x="4982" y="9506"/>
                        <a:pt x="3681" y="8205"/>
                        <a:pt x="3681" y="6600"/>
                      </a:cubicBezTo>
                      <a:cubicBezTo>
                        <a:pt x="3681" y="4982"/>
                        <a:pt x="4982" y="3681"/>
                        <a:pt x="6599" y="3681"/>
                      </a:cubicBezTo>
                      <a:close/>
                      <a:moveTo>
                        <a:pt x="6599" y="0"/>
                      </a:moveTo>
                      <a:cubicBezTo>
                        <a:pt x="2966" y="0"/>
                        <a:pt x="0" y="2966"/>
                        <a:pt x="0" y="6600"/>
                      </a:cubicBezTo>
                      <a:cubicBezTo>
                        <a:pt x="0" y="10233"/>
                        <a:pt x="2966" y="13187"/>
                        <a:pt x="6599" y="13187"/>
                      </a:cubicBezTo>
                      <a:cubicBezTo>
                        <a:pt x="10233" y="13187"/>
                        <a:pt x="13187" y="10233"/>
                        <a:pt x="13187" y="6600"/>
                      </a:cubicBezTo>
                      <a:cubicBezTo>
                        <a:pt x="13187" y="2966"/>
                        <a:pt x="10233" y="0"/>
                        <a:pt x="6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7070501" y="1675160"/>
                  <a:ext cx="82073" cy="10073"/>
                </a:xfrm>
                <a:custGeom>
                  <a:avLst/>
                  <a:gdLst/>
                  <a:ahLst/>
                  <a:cxnLst/>
                  <a:rect l="l" t="t" r="r" b="b"/>
                  <a:pathLst>
                    <a:path w="30091" h="3693" extrusionOk="0">
                      <a:moveTo>
                        <a:pt x="1853" y="0"/>
                      </a:moveTo>
                      <a:cubicBezTo>
                        <a:pt x="845" y="0"/>
                        <a:pt x="1" y="821"/>
                        <a:pt x="1" y="1852"/>
                      </a:cubicBezTo>
                      <a:cubicBezTo>
                        <a:pt x="1" y="2872"/>
                        <a:pt x="821" y="3693"/>
                        <a:pt x="1853" y="3693"/>
                      </a:cubicBezTo>
                      <a:lnTo>
                        <a:pt x="28238" y="3693"/>
                      </a:lnTo>
                      <a:cubicBezTo>
                        <a:pt x="29246" y="3693"/>
                        <a:pt x="30090" y="2872"/>
                        <a:pt x="30090" y="1852"/>
                      </a:cubicBezTo>
                      <a:cubicBezTo>
                        <a:pt x="30090" y="821"/>
                        <a:pt x="29270" y="0"/>
                        <a:pt x="28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7074435" y="1701289"/>
                  <a:ext cx="74207" cy="10073"/>
                </a:xfrm>
                <a:custGeom>
                  <a:avLst/>
                  <a:gdLst/>
                  <a:ahLst/>
                  <a:cxnLst/>
                  <a:rect l="l" t="t" r="r" b="b"/>
                  <a:pathLst>
                    <a:path w="27207" h="3693" extrusionOk="0">
                      <a:moveTo>
                        <a:pt x="1841" y="0"/>
                      </a:moveTo>
                      <a:cubicBezTo>
                        <a:pt x="833" y="0"/>
                        <a:pt x="1" y="821"/>
                        <a:pt x="1" y="1840"/>
                      </a:cubicBezTo>
                      <a:cubicBezTo>
                        <a:pt x="1" y="2872"/>
                        <a:pt x="821" y="3692"/>
                        <a:pt x="1841" y="3692"/>
                      </a:cubicBezTo>
                      <a:lnTo>
                        <a:pt x="25366" y="3692"/>
                      </a:lnTo>
                      <a:cubicBezTo>
                        <a:pt x="26374" y="3692"/>
                        <a:pt x="27207" y="2872"/>
                        <a:pt x="27207" y="1840"/>
                      </a:cubicBezTo>
                      <a:cubicBezTo>
                        <a:pt x="27207" y="821"/>
                        <a:pt x="26386" y="0"/>
                        <a:pt x="2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6993499" y="1616539"/>
                  <a:ext cx="205703" cy="145245"/>
                </a:xfrm>
                <a:custGeom>
                  <a:avLst/>
                  <a:gdLst/>
                  <a:ahLst/>
                  <a:cxnLst/>
                  <a:rect l="l" t="t" r="r" b="b"/>
                  <a:pathLst>
                    <a:path w="75418" h="53252" extrusionOk="0">
                      <a:moveTo>
                        <a:pt x="71584" y="15614"/>
                      </a:moveTo>
                      <a:lnTo>
                        <a:pt x="66427" y="40628"/>
                      </a:lnTo>
                      <a:lnTo>
                        <a:pt x="20126" y="40628"/>
                      </a:lnTo>
                      <a:lnTo>
                        <a:pt x="14969" y="15614"/>
                      </a:lnTo>
                      <a:close/>
                      <a:moveTo>
                        <a:pt x="2096" y="0"/>
                      </a:moveTo>
                      <a:cubicBezTo>
                        <a:pt x="1379" y="0"/>
                        <a:pt x="699" y="423"/>
                        <a:pt x="410" y="1114"/>
                      </a:cubicBezTo>
                      <a:cubicBezTo>
                        <a:pt x="0" y="2052"/>
                        <a:pt x="434" y="3130"/>
                        <a:pt x="1360" y="3529"/>
                      </a:cubicBezTo>
                      <a:lnTo>
                        <a:pt x="9448" y="7045"/>
                      </a:lnTo>
                      <a:lnTo>
                        <a:pt x="18356" y="50310"/>
                      </a:lnTo>
                      <a:cubicBezTo>
                        <a:pt x="18708" y="52009"/>
                        <a:pt x="20232" y="53252"/>
                        <a:pt x="21955" y="53252"/>
                      </a:cubicBezTo>
                      <a:lnTo>
                        <a:pt x="66087" y="53252"/>
                      </a:lnTo>
                      <a:cubicBezTo>
                        <a:pt x="67107" y="53252"/>
                        <a:pt x="67939" y="52431"/>
                        <a:pt x="67939" y="51412"/>
                      </a:cubicBezTo>
                      <a:cubicBezTo>
                        <a:pt x="67939" y="50380"/>
                        <a:pt x="67118" y="49560"/>
                        <a:pt x="66087" y="49560"/>
                      </a:cubicBezTo>
                      <a:lnTo>
                        <a:pt x="21955" y="49560"/>
                      </a:lnTo>
                      <a:lnTo>
                        <a:pt x="20876" y="44308"/>
                      </a:lnTo>
                      <a:lnTo>
                        <a:pt x="66427" y="44308"/>
                      </a:lnTo>
                      <a:cubicBezTo>
                        <a:pt x="68173" y="44308"/>
                        <a:pt x="69685" y="43078"/>
                        <a:pt x="70037" y="41355"/>
                      </a:cubicBezTo>
                      <a:lnTo>
                        <a:pt x="75194" y="16352"/>
                      </a:lnTo>
                      <a:cubicBezTo>
                        <a:pt x="75417" y="15262"/>
                        <a:pt x="75148" y="14149"/>
                        <a:pt x="74444" y="13281"/>
                      </a:cubicBezTo>
                      <a:cubicBezTo>
                        <a:pt x="73741" y="12426"/>
                        <a:pt x="72698" y="11922"/>
                        <a:pt x="71584" y="11922"/>
                      </a:cubicBezTo>
                      <a:lnTo>
                        <a:pt x="14207" y="11922"/>
                      </a:lnTo>
                      <a:lnTo>
                        <a:pt x="13046" y="6295"/>
                      </a:lnTo>
                      <a:cubicBezTo>
                        <a:pt x="12800" y="5123"/>
                        <a:pt x="12015" y="4139"/>
                        <a:pt x="10913" y="3658"/>
                      </a:cubicBezTo>
                      <a:lnTo>
                        <a:pt x="2825" y="153"/>
                      </a:lnTo>
                      <a:cubicBezTo>
                        <a:pt x="2587" y="49"/>
                        <a:pt x="2339"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1pPr>
            <a:lvl2pPr lvl="1"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2pPr>
            <a:lvl3pPr lvl="2"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3pPr>
            <a:lvl4pPr lvl="3"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4pPr>
            <a:lvl5pPr lvl="4"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5pPr>
            <a:lvl6pPr lvl="5"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6pPr>
            <a:lvl7pPr lvl="6"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7pPr>
            <a:lvl8pPr lvl="7"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8pPr>
            <a:lvl9pPr lvl="8" rtl="0">
              <a:spcBef>
                <a:spcPts val="0"/>
              </a:spcBef>
              <a:spcAft>
                <a:spcPts val="0"/>
              </a:spcAft>
              <a:buClr>
                <a:schemeClr val="dk1"/>
              </a:buClr>
              <a:buSzPts val="3000"/>
              <a:buFont typeface="Anybody"/>
              <a:buNone/>
              <a:defRPr sz="3000" b="1">
                <a:solidFill>
                  <a:schemeClr val="dk1"/>
                </a:solidFill>
                <a:latin typeface="Anybody"/>
                <a:ea typeface="Anybody"/>
                <a:cs typeface="Anybody"/>
                <a:sym typeface="Anybod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1pPr>
            <a:lvl2pPr marL="914400" lvl="1"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2pPr>
            <a:lvl3pPr marL="1371600" lvl="2"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3pPr>
            <a:lvl4pPr marL="1828800" lvl="3"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4pPr>
            <a:lvl5pPr marL="2286000" lvl="4"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5pPr>
            <a:lvl6pPr marL="2743200" lvl="5"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6pPr>
            <a:lvl7pPr marL="3200400" lvl="6"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7pPr>
            <a:lvl8pPr marL="3657600" lvl="7"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8pPr>
            <a:lvl9pPr marL="4114800" lvl="8" indent="-304800">
              <a:lnSpc>
                <a:spcPct val="100000"/>
              </a:lnSpc>
              <a:spcBef>
                <a:spcPts val="0"/>
              </a:spcBef>
              <a:spcAft>
                <a:spcPts val="0"/>
              </a:spcAft>
              <a:buClr>
                <a:schemeClr val="dk1"/>
              </a:buClr>
              <a:buSzPts val="1200"/>
              <a:buFont typeface="Anybody"/>
              <a:buChar char="■"/>
              <a:defRPr sz="1200">
                <a:solidFill>
                  <a:schemeClr val="dk1"/>
                </a:solidFill>
                <a:latin typeface="Anybody"/>
                <a:ea typeface="Anybody"/>
                <a:cs typeface="Anybody"/>
                <a:sym typeface="Anybod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9" r:id="rId9"/>
    <p:sldLayoutId id="2147483662" r:id="rId10"/>
    <p:sldLayoutId id="2147483663" r:id="rId11"/>
    <p:sldLayoutId id="2147483664"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slide" Target="slide3.xml"/><Relationship Id="rId5" Type="http://schemas.openxmlformats.org/officeDocument/2006/relationships/slide" Target="slide14.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slide" Target="slide9.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10.tm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1.tmp"/></Relationships>
</file>

<file path=ppt/slides/_rels/slide3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2.xml"/><Relationship Id="rId5" Type="http://schemas.openxmlformats.org/officeDocument/2006/relationships/slide" Target="slide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xml"/><Relationship Id="rId7" Type="http://schemas.openxmlformats.org/officeDocument/2006/relationships/slide" Target="slide39.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slide" Target="slide26.xml"/><Relationship Id="rId5" Type="http://schemas.openxmlformats.org/officeDocument/2006/relationships/slide" Target="slide23.xml"/><Relationship Id="rId4" Type="http://schemas.openxmlformats.org/officeDocument/2006/relationships/slide" Target="slide16.xml"/><Relationship Id="rId9"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5"/>
        <p:cNvGrpSpPr/>
        <p:nvPr/>
      </p:nvGrpSpPr>
      <p:grpSpPr>
        <a:xfrm>
          <a:off x="0" y="0"/>
          <a:ext cx="0" cy="0"/>
          <a:chOff x="0" y="0"/>
          <a:chExt cx="0" cy="0"/>
        </a:xfrm>
      </p:grpSpPr>
      <p:sp>
        <p:nvSpPr>
          <p:cNvPr id="506" name="Google Shape;506;p26"/>
          <p:cNvSpPr txBox="1">
            <a:spLocks noGrp="1"/>
          </p:cNvSpPr>
          <p:nvPr>
            <p:ph type="ctrTitle"/>
          </p:nvPr>
        </p:nvSpPr>
        <p:spPr>
          <a:xfrm>
            <a:off x="1094224" y="1028700"/>
            <a:ext cx="5497075" cy="19269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t>Développement </a:t>
            </a:r>
            <a:r>
              <a:rPr lang="fr-MA" b="0" dirty="0"/>
              <a:t>d’un Site</a:t>
            </a:r>
            <a:br>
              <a:rPr lang="fr-MA" b="0" dirty="0"/>
            </a:br>
            <a:r>
              <a:rPr lang="fr-MA" b="0" dirty="0"/>
              <a:t>E-commerce</a:t>
            </a:r>
            <a:endParaRPr b="0" dirty="0"/>
          </a:p>
        </p:txBody>
      </p:sp>
      <p:sp>
        <p:nvSpPr>
          <p:cNvPr id="507" name="Google Shape;507;p26"/>
          <p:cNvSpPr txBox="1">
            <a:spLocks noGrp="1"/>
          </p:cNvSpPr>
          <p:nvPr>
            <p:ph type="subTitle" idx="1"/>
          </p:nvPr>
        </p:nvSpPr>
        <p:spPr>
          <a:xfrm>
            <a:off x="1094225" y="3083251"/>
            <a:ext cx="2550675" cy="1525979"/>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fr-MA" dirty="0"/>
              <a:t>ACHRAF ABDELFADEL</a:t>
            </a:r>
          </a:p>
          <a:p>
            <a:pPr marL="0" indent="0"/>
            <a:r>
              <a:rPr lang="fr-MA" dirty="0"/>
              <a:t>BENABOUDI SAAD</a:t>
            </a:r>
          </a:p>
          <a:p>
            <a:pPr marL="0" lvl="0" indent="0" algn="l" rtl="0">
              <a:spcBef>
                <a:spcPts val="0"/>
              </a:spcBef>
              <a:spcAft>
                <a:spcPts val="0"/>
              </a:spcAft>
              <a:buNone/>
            </a:pPr>
            <a:r>
              <a:rPr lang="fr-MA" dirty="0"/>
              <a:t>EL_OUAFIR MOHAMED</a:t>
            </a:r>
          </a:p>
          <a:p>
            <a:pPr marL="0" lvl="0" indent="0" algn="l" rtl="0">
              <a:spcBef>
                <a:spcPts val="0"/>
              </a:spcBef>
              <a:spcAft>
                <a:spcPts val="0"/>
              </a:spcAft>
              <a:buNone/>
            </a:pPr>
            <a:r>
              <a:rPr lang="fr-MA" dirty="0"/>
              <a:t>ENNAQUI ZAKARIA</a:t>
            </a:r>
          </a:p>
          <a:p>
            <a:pPr marL="0" lvl="0" indent="0" algn="l" rtl="0">
              <a:spcBef>
                <a:spcPts val="0"/>
              </a:spcBef>
              <a:spcAft>
                <a:spcPts val="0"/>
              </a:spcAft>
              <a:buNone/>
            </a:pPr>
            <a:r>
              <a:rPr lang="fr-MA" dirty="0"/>
              <a:t>CHIKER ABDERRAHMANE</a:t>
            </a:r>
          </a:p>
          <a:p>
            <a:pPr marL="0" lvl="0" indent="0" algn="l" rtl="0">
              <a:spcBef>
                <a:spcPts val="0"/>
              </a:spcBef>
              <a:spcAft>
                <a:spcPts val="0"/>
              </a:spcAft>
              <a:buNone/>
            </a:pPr>
            <a:r>
              <a:rPr lang="fr-MA" dirty="0"/>
              <a:t>AMESGUINE MOHAMED</a:t>
            </a:r>
          </a:p>
          <a:p>
            <a:pPr marL="0" lvl="0" indent="0" algn="l" rtl="0">
              <a:spcBef>
                <a:spcPts val="0"/>
              </a:spcBef>
              <a:spcAft>
                <a:spcPts val="0"/>
              </a:spcAft>
              <a:buNone/>
            </a:pPr>
            <a:endParaRPr lang="fr-MA" dirty="0"/>
          </a:p>
          <a:p>
            <a:pPr marL="0" lvl="0" indent="0" algn="l" rtl="0">
              <a:spcBef>
                <a:spcPts val="0"/>
              </a:spcBef>
              <a:spcAft>
                <a:spcPts val="0"/>
              </a:spcAft>
              <a:buNone/>
            </a:pPr>
            <a:endParaRPr dirty="0"/>
          </a:p>
        </p:txBody>
      </p:sp>
      <p:sp>
        <p:nvSpPr>
          <p:cNvPr id="508" name="Google Shape;508;p26"/>
          <p:cNvSpPr/>
          <p:nvPr/>
        </p:nvSpPr>
        <p:spPr>
          <a:xfrm rot="-1563061">
            <a:off x="6284801" y="3140198"/>
            <a:ext cx="4291947" cy="2699489"/>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hlinkClick r:id="rId3" action="ppaction://hlinksldjump"/>
            <a:extLst>
              <a:ext uri="{FF2B5EF4-FFF2-40B4-BE49-F238E27FC236}">
                <a16:creationId xmlns:a16="http://schemas.microsoft.com/office/drawing/2014/main" id="{D1E47D8A-CC86-6646-1D7A-F95CBADAE264}"/>
              </a:ext>
            </a:extLst>
          </p:cNvPr>
          <p:cNvPicPr>
            <a:picLocks noChangeAspect="1"/>
          </p:cNvPicPr>
          <p:nvPr/>
        </p:nvPicPr>
        <p:blipFill>
          <a:blip r:embed="rId4"/>
          <a:stretch>
            <a:fillRect/>
          </a:stretch>
        </p:blipFill>
        <p:spPr>
          <a:xfrm>
            <a:off x="4401297" y="4203405"/>
            <a:ext cx="341406" cy="286537"/>
          </a:xfrm>
          <a:prstGeom prst="rect">
            <a:avLst/>
          </a:prstGeom>
        </p:spPr>
      </p:pic>
      <p:sp>
        <p:nvSpPr>
          <p:cNvPr id="2" name="Google Shape;507;p26">
            <a:extLst>
              <a:ext uri="{FF2B5EF4-FFF2-40B4-BE49-F238E27FC236}">
                <a16:creationId xmlns:a16="http://schemas.microsoft.com/office/drawing/2014/main" id="{175BA36D-0C87-D122-FB3B-3FA641801CF8}"/>
              </a:ext>
            </a:extLst>
          </p:cNvPr>
          <p:cNvSpPr txBox="1">
            <a:spLocks/>
          </p:cNvSpPr>
          <p:nvPr/>
        </p:nvSpPr>
        <p:spPr>
          <a:xfrm>
            <a:off x="7145221" y="3846241"/>
            <a:ext cx="1577539" cy="71432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6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9pPr>
          </a:lstStyle>
          <a:p>
            <a:pPr marL="0" indent="0"/>
            <a:r>
              <a:rPr lang="fr-MA" dirty="0"/>
              <a:t>Encadré par : </a:t>
            </a:r>
          </a:p>
          <a:p>
            <a:pPr marL="0" indent="0"/>
            <a:r>
              <a:rPr lang="fr-MA" dirty="0"/>
              <a:t>Mr. ADIL HADDI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8D5D7-E0F7-124A-5296-E942B9E94B8F}"/>
              </a:ext>
            </a:extLst>
          </p:cNvPr>
          <p:cNvSpPr>
            <a:spLocks noGrp="1"/>
          </p:cNvSpPr>
          <p:nvPr>
            <p:ph type="title"/>
          </p:nvPr>
        </p:nvSpPr>
        <p:spPr/>
        <p:txBody>
          <a:bodyPr/>
          <a:lstStyle/>
          <a:p>
            <a:r>
              <a:rPr lang="fr-MA" dirty="0"/>
              <a:t>Tests unitaires</a:t>
            </a:r>
          </a:p>
        </p:txBody>
      </p:sp>
      <p:sp>
        <p:nvSpPr>
          <p:cNvPr id="3" name="Subtitle 2">
            <a:extLst>
              <a:ext uri="{FF2B5EF4-FFF2-40B4-BE49-F238E27FC236}">
                <a16:creationId xmlns:a16="http://schemas.microsoft.com/office/drawing/2014/main" id="{1F0F87C2-E4F7-1588-4F2F-AFB8256DA004}"/>
              </a:ext>
            </a:extLst>
          </p:cNvPr>
          <p:cNvSpPr>
            <a:spLocks noGrp="1"/>
          </p:cNvSpPr>
          <p:nvPr>
            <p:ph type="subTitle" idx="1"/>
          </p:nvPr>
        </p:nvSpPr>
        <p:spPr/>
        <p:txBody>
          <a:bodyPr/>
          <a:lstStyle/>
          <a:p>
            <a:r>
              <a:rPr lang="fr-MA" dirty="0"/>
              <a:t>Vérifient chaque composant isolément</a:t>
            </a:r>
          </a:p>
        </p:txBody>
      </p:sp>
      <p:sp>
        <p:nvSpPr>
          <p:cNvPr id="4" name="Oval 3">
            <a:extLst>
              <a:ext uri="{FF2B5EF4-FFF2-40B4-BE49-F238E27FC236}">
                <a16:creationId xmlns:a16="http://schemas.microsoft.com/office/drawing/2014/main" id="{719258DC-9143-BC31-8CE0-99577ED1441A}"/>
              </a:ext>
            </a:extLst>
          </p:cNvPr>
          <p:cNvSpPr/>
          <p:nvPr/>
        </p:nvSpPr>
        <p:spPr>
          <a:xfrm>
            <a:off x="598832" y="1189100"/>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5" name="Oval 4">
            <a:extLst>
              <a:ext uri="{FF2B5EF4-FFF2-40B4-BE49-F238E27FC236}">
                <a16:creationId xmlns:a16="http://schemas.microsoft.com/office/drawing/2014/main" id="{3693DB95-36C2-69DE-CCE4-1588459A71E3}"/>
              </a:ext>
            </a:extLst>
          </p:cNvPr>
          <p:cNvSpPr/>
          <p:nvPr/>
        </p:nvSpPr>
        <p:spPr>
          <a:xfrm>
            <a:off x="1077803" y="2243508"/>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6" name="Oval 5">
            <a:extLst>
              <a:ext uri="{FF2B5EF4-FFF2-40B4-BE49-F238E27FC236}">
                <a16:creationId xmlns:a16="http://schemas.microsoft.com/office/drawing/2014/main" id="{408EC81C-AD2F-8421-146E-556BFD483D1D}"/>
              </a:ext>
            </a:extLst>
          </p:cNvPr>
          <p:cNvSpPr/>
          <p:nvPr/>
        </p:nvSpPr>
        <p:spPr>
          <a:xfrm>
            <a:off x="941277" y="3270647"/>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7" name="Oval 6">
            <a:extLst>
              <a:ext uri="{FF2B5EF4-FFF2-40B4-BE49-F238E27FC236}">
                <a16:creationId xmlns:a16="http://schemas.microsoft.com/office/drawing/2014/main" id="{9548F899-6DC1-75E9-F6D5-066557B38C78}"/>
              </a:ext>
            </a:extLst>
          </p:cNvPr>
          <p:cNvSpPr/>
          <p:nvPr/>
        </p:nvSpPr>
        <p:spPr>
          <a:xfrm>
            <a:off x="500518" y="4286024"/>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Tree>
    <p:extLst>
      <p:ext uri="{BB962C8B-B14F-4D97-AF65-F5344CB8AC3E}">
        <p14:creationId xmlns:p14="http://schemas.microsoft.com/office/powerpoint/2010/main" val="29478816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F4176-3B20-372E-34DF-EBE4620E3607}"/>
            </a:ext>
          </a:extLst>
        </p:cNvPr>
        <p:cNvGrpSpPr/>
        <p:nvPr/>
      </p:nvGrpSpPr>
      <p:grpSpPr>
        <a:xfrm>
          <a:off x="0" y="0"/>
          <a:ext cx="0" cy="0"/>
          <a:chOff x="0" y="0"/>
          <a:chExt cx="0" cy="0"/>
        </a:xfrm>
      </p:grpSpPr>
      <p:sp>
        <p:nvSpPr>
          <p:cNvPr id="8" name="Oval 7">
            <a:extLst>
              <a:ext uri="{FF2B5EF4-FFF2-40B4-BE49-F238E27FC236}">
                <a16:creationId xmlns:a16="http://schemas.microsoft.com/office/drawing/2014/main" id="{7D5CF829-6EC4-3554-2096-06798915AED7}"/>
              </a:ext>
            </a:extLst>
          </p:cNvPr>
          <p:cNvSpPr/>
          <p:nvPr/>
        </p:nvSpPr>
        <p:spPr>
          <a:xfrm>
            <a:off x="829129" y="1038371"/>
            <a:ext cx="478971" cy="478971"/>
          </a:xfrm>
          <a:prstGeom prst="ellipse">
            <a:avLst/>
          </a:prstGeom>
          <a:solidFill>
            <a:srgbClr val="2F2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10" name="TextBox 9">
            <a:extLst>
              <a:ext uri="{FF2B5EF4-FFF2-40B4-BE49-F238E27FC236}">
                <a16:creationId xmlns:a16="http://schemas.microsoft.com/office/drawing/2014/main" id="{DA519BC0-7D3D-74B4-CC88-5389BA71C719}"/>
              </a:ext>
            </a:extLst>
          </p:cNvPr>
          <p:cNvSpPr txBox="1"/>
          <p:nvPr/>
        </p:nvSpPr>
        <p:spPr>
          <a:xfrm>
            <a:off x="1354930" y="1144616"/>
            <a:ext cx="7192170" cy="307777"/>
          </a:xfrm>
          <a:prstGeom prst="rect">
            <a:avLst/>
          </a:prstGeom>
          <a:noFill/>
        </p:spPr>
        <p:txBody>
          <a:bodyPr wrap="square">
            <a:spAutoFit/>
          </a:bodyPr>
          <a:lstStyle/>
          <a:p>
            <a:r>
              <a:rPr lang="fr-MA" b="1" dirty="0">
                <a:latin typeface="Marcellus" panose="020E0602050203020307" pitchFamily="34" charset="0"/>
              </a:rPr>
              <a:t>Authentification : </a:t>
            </a:r>
            <a:r>
              <a:rPr lang="fr-FR" dirty="0">
                <a:latin typeface="Albert Sans" pitchFamily="2" charset="0"/>
              </a:rPr>
              <a:t>Validation des formulaires, gestion des erreurs, sessions utilisateur</a:t>
            </a:r>
            <a:endParaRPr lang="fr-MA" b="1" dirty="0">
              <a:latin typeface="Albert Sans" pitchFamily="2" charset="0"/>
            </a:endParaRPr>
          </a:p>
        </p:txBody>
      </p:sp>
      <p:sp>
        <p:nvSpPr>
          <p:cNvPr id="11" name="Oval 10">
            <a:extLst>
              <a:ext uri="{FF2B5EF4-FFF2-40B4-BE49-F238E27FC236}">
                <a16:creationId xmlns:a16="http://schemas.microsoft.com/office/drawing/2014/main" id="{9801BF52-B254-52EC-FCCD-609FA680C52A}"/>
              </a:ext>
            </a:extLst>
          </p:cNvPr>
          <p:cNvSpPr/>
          <p:nvPr/>
        </p:nvSpPr>
        <p:spPr>
          <a:xfrm>
            <a:off x="1308100" y="2092779"/>
            <a:ext cx="478971" cy="478971"/>
          </a:xfrm>
          <a:prstGeom prst="ellipse">
            <a:avLst/>
          </a:prstGeom>
          <a:solidFill>
            <a:srgbClr val="2F2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12" name="TextBox 11">
            <a:extLst>
              <a:ext uri="{FF2B5EF4-FFF2-40B4-BE49-F238E27FC236}">
                <a16:creationId xmlns:a16="http://schemas.microsoft.com/office/drawing/2014/main" id="{B6D0FD87-E837-7247-32A5-75551B4B8BA0}"/>
              </a:ext>
            </a:extLst>
          </p:cNvPr>
          <p:cNvSpPr txBox="1"/>
          <p:nvPr/>
        </p:nvSpPr>
        <p:spPr>
          <a:xfrm>
            <a:off x="1787071" y="2140403"/>
            <a:ext cx="7192170" cy="307777"/>
          </a:xfrm>
          <a:prstGeom prst="rect">
            <a:avLst/>
          </a:prstGeom>
          <a:noFill/>
        </p:spPr>
        <p:txBody>
          <a:bodyPr wrap="square">
            <a:spAutoFit/>
          </a:bodyPr>
          <a:lstStyle/>
          <a:p>
            <a:r>
              <a:rPr lang="fr-MA" b="1" dirty="0">
                <a:latin typeface="Marcellus" panose="020E0602050203020307" pitchFamily="34" charset="0"/>
              </a:rPr>
              <a:t>Gestion des produits : </a:t>
            </a:r>
            <a:r>
              <a:rPr lang="fr-FR" dirty="0">
                <a:latin typeface="Albert Sans" pitchFamily="2" charset="0"/>
              </a:rPr>
              <a:t>Ajout, modification, suppression, validation des données</a:t>
            </a:r>
            <a:endParaRPr lang="fr-MA" b="1" dirty="0">
              <a:latin typeface="Albert Sans" pitchFamily="2" charset="0"/>
            </a:endParaRPr>
          </a:p>
        </p:txBody>
      </p:sp>
      <p:sp>
        <p:nvSpPr>
          <p:cNvPr id="14" name="TextBox 13">
            <a:extLst>
              <a:ext uri="{FF2B5EF4-FFF2-40B4-BE49-F238E27FC236}">
                <a16:creationId xmlns:a16="http://schemas.microsoft.com/office/drawing/2014/main" id="{BBED4376-6ECB-FBA6-1A66-48F4B6C70798}"/>
              </a:ext>
            </a:extLst>
          </p:cNvPr>
          <p:cNvSpPr txBox="1"/>
          <p:nvPr/>
        </p:nvSpPr>
        <p:spPr>
          <a:xfrm>
            <a:off x="1650545" y="3225254"/>
            <a:ext cx="7192170" cy="307777"/>
          </a:xfrm>
          <a:prstGeom prst="rect">
            <a:avLst/>
          </a:prstGeom>
          <a:noFill/>
        </p:spPr>
        <p:txBody>
          <a:bodyPr wrap="square">
            <a:spAutoFit/>
          </a:bodyPr>
          <a:lstStyle/>
          <a:p>
            <a:r>
              <a:rPr lang="fr-MA" b="1" dirty="0">
                <a:latin typeface="Marcellus" panose="020E0602050203020307" pitchFamily="34" charset="0"/>
              </a:rPr>
              <a:t>Panier d'achat : </a:t>
            </a:r>
            <a:r>
              <a:rPr lang="fr-FR" dirty="0">
                <a:latin typeface="Albert Sans" pitchFamily="2" charset="0"/>
              </a:rPr>
              <a:t>Ajout, modification, suppression d'articles, calcul du total</a:t>
            </a:r>
            <a:endParaRPr lang="fr-MA" b="1" dirty="0">
              <a:latin typeface="Albert Sans" pitchFamily="2" charset="0"/>
            </a:endParaRPr>
          </a:p>
        </p:txBody>
      </p:sp>
      <p:sp>
        <p:nvSpPr>
          <p:cNvPr id="15" name="TextBox 14">
            <a:extLst>
              <a:ext uri="{FF2B5EF4-FFF2-40B4-BE49-F238E27FC236}">
                <a16:creationId xmlns:a16="http://schemas.microsoft.com/office/drawing/2014/main" id="{6D21F3C7-B8FD-1A98-12EC-826A4D7C718F}"/>
              </a:ext>
            </a:extLst>
          </p:cNvPr>
          <p:cNvSpPr txBox="1"/>
          <p:nvPr/>
        </p:nvSpPr>
        <p:spPr>
          <a:xfrm>
            <a:off x="1308100" y="4306489"/>
            <a:ext cx="7712870" cy="307777"/>
          </a:xfrm>
          <a:prstGeom prst="rect">
            <a:avLst/>
          </a:prstGeom>
          <a:noFill/>
        </p:spPr>
        <p:txBody>
          <a:bodyPr wrap="square">
            <a:spAutoFit/>
          </a:bodyPr>
          <a:lstStyle/>
          <a:p>
            <a:r>
              <a:rPr lang="fr-MA" b="1" dirty="0">
                <a:latin typeface="Marcellus" panose="020E0602050203020307" pitchFamily="34" charset="0"/>
              </a:rPr>
              <a:t>Paiement : </a:t>
            </a:r>
            <a:r>
              <a:rPr lang="fr-FR" dirty="0">
                <a:latin typeface="Albert Sans" pitchFamily="2" charset="0"/>
              </a:rPr>
              <a:t>Intégration API (</a:t>
            </a:r>
            <a:r>
              <a:rPr lang="fr-FR" dirty="0" err="1">
                <a:latin typeface="Albert Sans" pitchFamily="2" charset="0"/>
              </a:rPr>
              <a:t>Stripe</a:t>
            </a:r>
            <a:r>
              <a:rPr lang="fr-FR" dirty="0">
                <a:latin typeface="Albert Sans" pitchFamily="2" charset="0"/>
              </a:rPr>
              <a:t>/PayPal), gestion des transactions réussies/échouées</a:t>
            </a:r>
            <a:endParaRPr lang="fr-MA" b="1" dirty="0">
              <a:latin typeface="Albert Sans" pitchFamily="2" charset="0"/>
            </a:endParaRPr>
          </a:p>
        </p:txBody>
      </p:sp>
      <p:sp>
        <p:nvSpPr>
          <p:cNvPr id="16" name="Oval 15">
            <a:extLst>
              <a:ext uri="{FF2B5EF4-FFF2-40B4-BE49-F238E27FC236}">
                <a16:creationId xmlns:a16="http://schemas.microsoft.com/office/drawing/2014/main" id="{B33950D7-6A75-FBAA-7BBF-DB9D52E9F208}"/>
              </a:ext>
            </a:extLst>
          </p:cNvPr>
          <p:cNvSpPr/>
          <p:nvPr/>
        </p:nvSpPr>
        <p:spPr>
          <a:xfrm>
            <a:off x="1171574" y="3119918"/>
            <a:ext cx="478971" cy="478971"/>
          </a:xfrm>
          <a:prstGeom prst="ellipse">
            <a:avLst/>
          </a:prstGeom>
          <a:solidFill>
            <a:srgbClr val="2F2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17" name="Oval 16">
            <a:extLst>
              <a:ext uri="{FF2B5EF4-FFF2-40B4-BE49-F238E27FC236}">
                <a16:creationId xmlns:a16="http://schemas.microsoft.com/office/drawing/2014/main" id="{43F44B0B-18C5-326D-38CF-CEE02572E2D8}"/>
              </a:ext>
            </a:extLst>
          </p:cNvPr>
          <p:cNvSpPr/>
          <p:nvPr/>
        </p:nvSpPr>
        <p:spPr>
          <a:xfrm>
            <a:off x="730815" y="4135295"/>
            <a:ext cx="478971" cy="478971"/>
          </a:xfrm>
          <a:prstGeom prst="ellipse">
            <a:avLst/>
          </a:prstGeom>
          <a:solidFill>
            <a:srgbClr val="2F2F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Tree>
    <p:extLst>
      <p:ext uri="{BB962C8B-B14F-4D97-AF65-F5344CB8AC3E}">
        <p14:creationId xmlns:p14="http://schemas.microsoft.com/office/powerpoint/2010/main" val="48053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DFCE4-D91B-8C5C-7776-F3FE8BC21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550564-769D-34D6-B665-A68A317BEC53}"/>
              </a:ext>
            </a:extLst>
          </p:cNvPr>
          <p:cNvSpPr>
            <a:spLocks noGrp="1"/>
          </p:cNvSpPr>
          <p:nvPr>
            <p:ph type="title"/>
          </p:nvPr>
        </p:nvSpPr>
        <p:spPr/>
        <p:txBody>
          <a:bodyPr/>
          <a:lstStyle/>
          <a:p>
            <a:r>
              <a:rPr lang="fr-MA" b="1" dirty="0"/>
              <a:t>Tests d'intégratio</a:t>
            </a:r>
            <a:r>
              <a:rPr lang="fr-MA" dirty="0"/>
              <a:t>n</a:t>
            </a:r>
          </a:p>
        </p:txBody>
      </p:sp>
      <p:sp>
        <p:nvSpPr>
          <p:cNvPr id="3" name="Subtitle 2">
            <a:extLst>
              <a:ext uri="{FF2B5EF4-FFF2-40B4-BE49-F238E27FC236}">
                <a16:creationId xmlns:a16="http://schemas.microsoft.com/office/drawing/2014/main" id="{03959246-6E0A-083C-2EB7-1E3A5C493D4B}"/>
              </a:ext>
            </a:extLst>
          </p:cNvPr>
          <p:cNvSpPr>
            <a:spLocks noGrp="1"/>
          </p:cNvSpPr>
          <p:nvPr>
            <p:ph type="subTitle" idx="1"/>
          </p:nvPr>
        </p:nvSpPr>
        <p:spPr/>
        <p:txBody>
          <a:bodyPr/>
          <a:lstStyle/>
          <a:p>
            <a:r>
              <a:rPr lang="fr-FR" dirty="0"/>
              <a:t>Vérifient la cohérence entre les modules</a:t>
            </a:r>
            <a:endParaRPr lang="fr-MA" dirty="0"/>
          </a:p>
        </p:txBody>
      </p:sp>
      <p:sp>
        <p:nvSpPr>
          <p:cNvPr id="4" name="Oval 3">
            <a:extLst>
              <a:ext uri="{FF2B5EF4-FFF2-40B4-BE49-F238E27FC236}">
                <a16:creationId xmlns:a16="http://schemas.microsoft.com/office/drawing/2014/main" id="{EF907206-63DE-5FA1-88A2-BEA52D07226A}"/>
              </a:ext>
            </a:extLst>
          </p:cNvPr>
          <p:cNvSpPr/>
          <p:nvPr/>
        </p:nvSpPr>
        <p:spPr>
          <a:xfrm>
            <a:off x="598832" y="1189100"/>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5" name="Oval 4">
            <a:extLst>
              <a:ext uri="{FF2B5EF4-FFF2-40B4-BE49-F238E27FC236}">
                <a16:creationId xmlns:a16="http://schemas.microsoft.com/office/drawing/2014/main" id="{0C9517F2-F213-E494-7BAF-28F65C06C5B7}"/>
              </a:ext>
            </a:extLst>
          </p:cNvPr>
          <p:cNvSpPr/>
          <p:nvPr/>
        </p:nvSpPr>
        <p:spPr>
          <a:xfrm>
            <a:off x="1077803" y="2243508"/>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6" name="Oval 5">
            <a:extLst>
              <a:ext uri="{FF2B5EF4-FFF2-40B4-BE49-F238E27FC236}">
                <a16:creationId xmlns:a16="http://schemas.microsoft.com/office/drawing/2014/main" id="{95665950-E430-BA18-D42C-BF4B682FCBDA}"/>
              </a:ext>
            </a:extLst>
          </p:cNvPr>
          <p:cNvSpPr/>
          <p:nvPr/>
        </p:nvSpPr>
        <p:spPr>
          <a:xfrm>
            <a:off x="941277" y="3270647"/>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
        <p:nvSpPr>
          <p:cNvPr id="7" name="Oval 6">
            <a:extLst>
              <a:ext uri="{FF2B5EF4-FFF2-40B4-BE49-F238E27FC236}">
                <a16:creationId xmlns:a16="http://schemas.microsoft.com/office/drawing/2014/main" id="{BFD1CE82-FCA4-9EA4-E496-7C566626ED42}"/>
              </a:ext>
            </a:extLst>
          </p:cNvPr>
          <p:cNvSpPr/>
          <p:nvPr/>
        </p:nvSpPr>
        <p:spPr>
          <a:xfrm>
            <a:off x="500518" y="4286024"/>
            <a:ext cx="198905" cy="198905"/>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a:p>
            <a:pPr algn="ctr"/>
            <a:endParaRPr lang="fr-MA" dirty="0"/>
          </a:p>
        </p:txBody>
      </p:sp>
    </p:spTree>
    <p:extLst>
      <p:ext uri="{BB962C8B-B14F-4D97-AF65-F5344CB8AC3E}">
        <p14:creationId xmlns:p14="http://schemas.microsoft.com/office/powerpoint/2010/main" val="10268677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012CC1-2137-0C00-8810-29FFD167592F}"/>
              </a:ext>
            </a:extLst>
          </p:cNvPr>
          <p:cNvSpPr>
            <a:spLocks noGrp="1"/>
          </p:cNvSpPr>
          <p:nvPr>
            <p:ph type="subTitle" idx="1"/>
          </p:nvPr>
        </p:nvSpPr>
        <p:spPr>
          <a:xfrm>
            <a:off x="1106406" y="2690634"/>
            <a:ext cx="3465593" cy="805379"/>
          </a:xfrm>
        </p:spPr>
        <p:txBody>
          <a:bodyPr/>
          <a:lstStyle/>
          <a:p>
            <a:r>
              <a:rPr lang="fr-FR" b="1" dirty="0"/>
              <a:t>Interactions avec la base de données</a:t>
            </a:r>
          </a:p>
          <a:p>
            <a:r>
              <a:rPr lang="fr-FR" dirty="0"/>
              <a:t>(insertion, mise à jour, suppression)</a:t>
            </a:r>
            <a:endParaRPr lang="fr-MA" dirty="0"/>
          </a:p>
        </p:txBody>
      </p:sp>
      <p:sp>
        <p:nvSpPr>
          <p:cNvPr id="5" name="Subtitle 4">
            <a:extLst>
              <a:ext uri="{FF2B5EF4-FFF2-40B4-BE49-F238E27FC236}">
                <a16:creationId xmlns:a16="http://schemas.microsoft.com/office/drawing/2014/main" id="{F66C01EA-433A-B3D0-8269-06BC4EEE580A}"/>
              </a:ext>
            </a:extLst>
          </p:cNvPr>
          <p:cNvSpPr>
            <a:spLocks noGrp="1"/>
          </p:cNvSpPr>
          <p:nvPr>
            <p:ph type="subTitle" idx="3"/>
          </p:nvPr>
        </p:nvSpPr>
        <p:spPr>
          <a:xfrm>
            <a:off x="2456546" y="1796828"/>
            <a:ext cx="4029740" cy="893806"/>
          </a:xfrm>
        </p:spPr>
        <p:txBody>
          <a:bodyPr/>
          <a:lstStyle/>
          <a:p>
            <a:r>
              <a:rPr lang="fr-FR" b="1" dirty="0"/>
              <a:t>Communication </a:t>
            </a:r>
            <a:r>
              <a:rPr lang="fr-FR" b="1" dirty="0" err="1"/>
              <a:t>front-end</a:t>
            </a:r>
            <a:r>
              <a:rPr lang="fr-FR" b="1" dirty="0"/>
              <a:t>/</a:t>
            </a:r>
            <a:r>
              <a:rPr lang="fr-FR" b="1" dirty="0" err="1"/>
              <a:t>back-end</a:t>
            </a:r>
            <a:r>
              <a:rPr lang="fr-FR" b="1" dirty="0"/>
              <a:t> </a:t>
            </a:r>
          </a:p>
          <a:p>
            <a:r>
              <a:rPr lang="fr-FR" dirty="0"/>
              <a:t>(création de commandes, affichage des produits)</a:t>
            </a:r>
            <a:endParaRPr lang="fr-MA" dirty="0"/>
          </a:p>
        </p:txBody>
      </p:sp>
      <p:sp>
        <p:nvSpPr>
          <p:cNvPr id="8" name="Subtitle 2">
            <a:extLst>
              <a:ext uri="{FF2B5EF4-FFF2-40B4-BE49-F238E27FC236}">
                <a16:creationId xmlns:a16="http://schemas.microsoft.com/office/drawing/2014/main" id="{8C93C985-D84F-861D-A856-E3719E68DD59}"/>
              </a:ext>
            </a:extLst>
          </p:cNvPr>
          <p:cNvSpPr txBox="1">
            <a:spLocks/>
          </p:cNvSpPr>
          <p:nvPr/>
        </p:nvSpPr>
        <p:spPr>
          <a:xfrm>
            <a:off x="4725021" y="2699167"/>
            <a:ext cx="3823556" cy="8053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9pPr>
          </a:lstStyle>
          <a:p>
            <a:r>
              <a:rPr lang="fr-FR" b="1" dirty="0"/>
              <a:t>Intégration avec les API externes</a:t>
            </a:r>
          </a:p>
          <a:p>
            <a:r>
              <a:rPr lang="fr-FR" dirty="0"/>
              <a:t>(paiement)</a:t>
            </a:r>
            <a:endParaRPr lang="fr-MA" dirty="0"/>
          </a:p>
        </p:txBody>
      </p:sp>
      <p:sp>
        <p:nvSpPr>
          <p:cNvPr id="9" name="Rectangle 8">
            <a:hlinkClick r:id="rId2" action="ppaction://hlinksldjump"/>
            <a:extLst>
              <a:ext uri="{FF2B5EF4-FFF2-40B4-BE49-F238E27FC236}">
                <a16:creationId xmlns:a16="http://schemas.microsoft.com/office/drawing/2014/main" id="{91B5E6C4-3526-7285-086B-B54FDCCD95A0}"/>
              </a:ext>
            </a:extLst>
          </p:cNvPr>
          <p:cNvSpPr/>
          <p:nvPr/>
        </p:nvSpPr>
        <p:spPr>
          <a:xfrm>
            <a:off x="669851" y="414670"/>
            <a:ext cx="563526" cy="4678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54405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CC239DC2-794D-08F2-F8A7-8C867CB3B70C}"/>
            </a:ext>
          </a:extLst>
        </p:cNvPr>
        <p:cNvGrpSpPr/>
        <p:nvPr/>
      </p:nvGrpSpPr>
      <p:grpSpPr>
        <a:xfrm>
          <a:off x="0" y="0"/>
          <a:ext cx="0" cy="0"/>
          <a:chOff x="0" y="0"/>
          <a:chExt cx="0" cy="0"/>
        </a:xfrm>
      </p:grpSpPr>
      <p:sp>
        <p:nvSpPr>
          <p:cNvPr id="552" name="Google Shape;552;p30">
            <a:extLst>
              <a:ext uri="{FF2B5EF4-FFF2-40B4-BE49-F238E27FC236}">
                <a16:creationId xmlns:a16="http://schemas.microsoft.com/office/drawing/2014/main" id="{9EA027CF-2158-2577-8DC5-D65300F40436}"/>
              </a:ext>
            </a:extLst>
          </p:cNvPr>
          <p:cNvSpPr txBox="1">
            <a:spLocks noGrp="1"/>
          </p:cNvSpPr>
          <p:nvPr>
            <p:ph type="title"/>
          </p:nvPr>
        </p:nvSpPr>
        <p:spPr>
          <a:xfrm>
            <a:off x="720000" y="762125"/>
            <a:ext cx="45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Déploiement</a:t>
            </a:r>
            <a:endParaRPr lang="en-US" dirty="0"/>
          </a:p>
        </p:txBody>
      </p:sp>
      <p:sp>
        <p:nvSpPr>
          <p:cNvPr id="553" name="Google Shape;553;p30">
            <a:extLst>
              <a:ext uri="{FF2B5EF4-FFF2-40B4-BE49-F238E27FC236}">
                <a16:creationId xmlns:a16="http://schemas.microsoft.com/office/drawing/2014/main" id="{8633DCD8-03AA-52A8-9241-6D1C35C7FF69}"/>
              </a:ext>
            </a:extLst>
          </p:cNvPr>
          <p:cNvSpPr txBox="1">
            <a:spLocks noGrp="1"/>
          </p:cNvSpPr>
          <p:nvPr>
            <p:ph type="subTitle" idx="1"/>
          </p:nvPr>
        </p:nvSpPr>
        <p:spPr>
          <a:xfrm>
            <a:off x="811975" y="1627825"/>
            <a:ext cx="4575000" cy="2753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déploiement du site e-commerce consiste à rendre l’application accessible aux utilisateurs dans un environnement stable, sécurisé et performant. Cela implique l’utilisation d’un service d’hébergement fiable pour le stockage des données et la gestion des accès. Des mesures de sécurité sont mises en place, comme le chiffrement des échanges pour protéger les informations sensibles et des sauvegardes régulières pour éviter les pertes de données. Le processus de mise en ligne est automatisé pour garantir une installation rapide et sans erreur. Enfin, des tests finaux sont réalisés pour s’assurer que toutes les fonctionnalités du site fonctionnent correctement et que l’expérience utilisateur est optimale.</a:t>
            </a:r>
            <a:endParaRPr lang="en-US" dirty="0"/>
          </a:p>
        </p:txBody>
      </p:sp>
      <p:sp>
        <p:nvSpPr>
          <p:cNvPr id="2" name="Rectangle 1">
            <a:hlinkClick r:id="rId3" action="ppaction://hlinksldjump"/>
            <a:extLst>
              <a:ext uri="{FF2B5EF4-FFF2-40B4-BE49-F238E27FC236}">
                <a16:creationId xmlns:a16="http://schemas.microsoft.com/office/drawing/2014/main" id="{B8BB537C-4848-4016-58DD-D230D2CDCECD}"/>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6" name="Picture Placeholder 5" descr="A computer with many objects around it&#10;&#10;Description automatically generated with medium confidence">
            <a:extLst>
              <a:ext uri="{FF2B5EF4-FFF2-40B4-BE49-F238E27FC236}">
                <a16:creationId xmlns:a16="http://schemas.microsoft.com/office/drawing/2014/main" id="{D9966AC0-FF8F-C857-EC94-D7F55A20DA46}"/>
              </a:ext>
            </a:extLst>
          </p:cNvPr>
          <p:cNvPicPr>
            <a:picLocks noGrp="1" noChangeAspect="1"/>
          </p:cNvPicPr>
          <p:nvPr>
            <p:ph type="pic" idx="2"/>
          </p:nvPr>
        </p:nvPicPr>
        <p:blipFill>
          <a:blip r:embed="rId4"/>
          <a:srcRect l="5221" r="5221"/>
          <a:stretch>
            <a:fillRect/>
          </a:stretch>
        </p:blipFill>
        <p:spPr/>
      </p:pic>
    </p:spTree>
    <p:extLst>
      <p:ext uri="{BB962C8B-B14F-4D97-AF65-F5344CB8AC3E}">
        <p14:creationId xmlns:p14="http://schemas.microsoft.com/office/powerpoint/2010/main" val="4226021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8F282D-8CD7-1D21-4A4D-67DC42C41BC2}"/>
              </a:ext>
            </a:extLst>
          </p:cNvPr>
          <p:cNvSpPr>
            <a:spLocks noGrp="1"/>
          </p:cNvSpPr>
          <p:nvPr>
            <p:ph type="subTitle" idx="1"/>
          </p:nvPr>
        </p:nvSpPr>
        <p:spPr/>
        <p:txBody>
          <a:bodyPr/>
          <a:lstStyle/>
          <a:p>
            <a:r>
              <a:rPr lang="fr-FR" dirty="0"/>
              <a:t>Affichage des produits</a:t>
            </a:r>
          </a:p>
          <a:p>
            <a:r>
              <a:rPr lang="fr-FR" dirty="0"/>
              <a:t>populaires, offres spéciales,</a:t>
            </a:r>
          </a:p>
          <a:p>
            <a:r>
              <a:rPr lang="fr-FR" dirty="0"/>
              <a:t>et options de recherche</a:t>
            </a:r>
            <a:endParaRPr lang="fr-MA" dirty="0"/>
          </a:p>
        </p:txBody>
      </p:sp>
      <p:sp>
        <p:nvSpPr>
          <p:cNvPr id="3" name="Subtitle 2">
            <a:extLst>
              <a:ext uri="{FF2B5EF4-FFF2-40B4-BE49-F238E27FC236}">
                <a16:creationId xmlns:a16="http://schemas.microsoft.com/office/drawing/2014/main" id="{6FE6D21B-E354-8962-5C9C-5B0758CB05BC}"/>
              </a:ext>
            </a:extLst>
          </p:cNvPr>
          <p:cNvSpPr>
            <a:spLocks noGrp="1"/>
          </p:cNvSpPr>
          <p:nvPr>
            <p:ph type="subTitle" idx="2"/>
          </p:nvPr>
        </p:nvSpPr>
        <p:spPr/>
        <p:txBody>
          <a:bodyPr/>
          <a:lstStyle/>
          <a:p>
            <a:r>
              <a:rPr lang="fr-FR" dirty="0"/>
              <a:t>Ajout, modification et</a:t>
            </a:r>
          </a:p>
          <a:p>
            <a:r>
              <a:rPr lang="fr-FR" dirty="0"/>
              <a:t>suppression des produits </a:t>
            </a:r>
          </a:p>
          <a:p>
            <a:r>
              <a:rPr lang="fr-FR" dirty="0"/>
              <a:t>par l'administrateur</a:t>
            </a:r>
            <a:endParaRPr lang="fr-MA" dirty="0"/>
          </a:p>
        </p:txBody>
      </p:sp>
      <p:sp>
        <p:nvSpPr>
          <p:cNvPr id="4" name="Subtitle 3">
            <a:extLst>
              <a:ext uri="{FF2B5EF4-FFF2-40B4-BE49-F238E27FC236}">
                <a16:creationId xmlns:a16="http://schemas.microsoft.com/office/drawing/2014/main" id="{24A0860D-64AF-7CE4-D91A-372856EC4741}"/>
              </a:ext>
            </a:extLst>
          </p:cNvPr>
          <p:cNvSpPr>
            <a:spLocks noGrp="1"/>
          </p:cNvSpPr>
          <p:nvPr>
            <p:ph type="subTitle" idx="3"/>
          </p:nvPr>
        </p:nvSpPr>
        <p:spPr/>
        <p:txBody>
          <a:bodyPr/>
          <a:lstStyle/>
          <a:p>
            <a:r>
              <a:rPr lang="fr-FR" dirty="0"/>
              <a:t>Sélection du mode de </a:t>
            </a:r>
          </a:p>
          <a:p>
            <a:r>
              <a:rPr lang="fr-FR" dirty="0"/>
              <a:t>paiement, validation des </a:t>
            </a:r>
          </a:p>
          <a:p>
            <a:r>
              <a:rPr lang="fr-FR" dirty="0"/>
              <a:t>informations de livraison, et </a:t>
            </a:r>
          </a:p>
          <a:p>
            <a:r>
              <a:rPr lang="fr-FR" dirty="0"/>
              <a:t>confirmation de la commande</a:t>
            </a:r>
            <a:endParaRPr lang="fr-MA" dirty="0"/>
          </a:p>
        </p:txBody>
      </p:sp>
      <p:sp>
        <p:nvSpPr>
          <p:cNvPr id="5" name="Subtitle 4">
            <a:extLst>
              <a:ext uri="{FF2B5EF4-FFF2-40B4-BE49-F238E27FC236}">
                <a16:creationId xmlns:a16="http://schemas.microsoft.com/office/drawing/2014/main" id="{E9BE516E-C35E-EEEB-39C4-96B616BAAE08}"/>
              </a:ext>
            </a:extLst>
          </p:cNvPr>
          <p:cNvSpPr>
            <a:spLocks noGrp="1"/>
          </p:cNvSpPr>
          <p:nvPr>
            <p:ph type="subTitle" idx="4"/>
          </p:nvPr>
        </p:nvSpPr>
        <p:spPr/>
        <p:txBody>
          <a:bodyPr/>
          <a:lstStyle/>
          <a:p>
            <a:r>
              <a:rPr lang="fr-FR" dirty="0"/>
              <a:t>Création de compte, suivi des </a:t>
            </a:r>
          </a:p>
          <a:p>
            <a:r>
              <a:rPr lang="fr-FR" dirty="0"/>
              <a:t>commandes, modification des </a:t>
            </a:r>
          </a:p>
          <a:p>
            <a:r>
              <a:rPr lang="fr-FR" dirty="0"/>
              <a:t>informations personnelles</a:t>
            </a:r>
            <a:endParaRPr lang="fr-MA" dirty="0"/>
          </a:p>
        </p:txBody>
      </p:sp>
      <p:sp>
        <p:nvSpPr>
          <p:cNvPr id="6" name="Subtitle 5">
            <a:extLst>
              <a:ext uri="{FF2B5EF4-FFF2-40B4-BE49-F238E27FC236}">
                <a16:creationId xmlns:a16="http://schemas.microsoft.com/office/drawing/2014/main" id="{EE35BCBA-0191-E94D-F77F-0A0FC3AD6B9A}"/>
              </a:ext>
            </a:extLst>
          </p:cNvPr>
          <p:cNvSpPr>
            <a:spLocks noGrp="1"/>
          </p:cNvSpPr>
          <p:nvPr>
            <p:ph type="subTitle" idx="5"/>
          </p:nvPr>
        </p:nvSpPr>
        <p:spPr/>
        <p:txBody>
          <a:bodyPr/>
          <a:lstStyle/>
          <a:p>
            <a:r>
              <a:rPr lang="fr-FR" dirty="0"/>
              <a:t>Ajout et suppression </a:t>
            </a:r>
          </a:p>
          <a:p>
            <a:r>
              <a:rPr lang="fr-FR" dirty="0"/>
              <a:t>d'articles, affichage du total, </a:t>
            </a:r>
          </a:p>
          <a:p>
            <a:r>
              <a:rPr lang="fr-FR" dirty="0"/>
              <a:t>et possibilité de passer à la </a:t>
            </a:r>
          </a:p>
          <a:p>
            <a:r>
              <a:rPr lang="fr-FR" dirty="0"/>
              <a:t>caisse</a:t>
            </a:r>
            <a:endParaRPr lang="fr-MA" dirty="0"/>
          </a:p>
        </p:txBody>
      </p:sp>
      <p:sp>
        <p:nvSpPr>
          <p:cNvPr id="7" name="Subtitle 6">
            <a:extLst>
              <a:ext uri="{FF2B5EF4-FFF2-40B4-BE49-F238E27FC236}">
                <a16:creationId xmlns:a16="http://schemas.microsoft.com/office/drawing/2014/main" id="{CD39CD1C-0315-BAC8-A088-964CA8358143}"/>
              </a:ext>
            </a:extLst>
          </p:cNvPr>
          <p:cNvSpPr>
            <a:spLocks noGrp="1"/>
          </p:cNvSpPr>
          <p:nvPr>
            <p:ph type="subTitle" idx="6"/>
          </p:nvPr>
        </p:nvSpPr>
        <p:spPr/>
        <p:txBody>
          <a:bodyPr/>
          <a:lstStyle/>
          <a:p>
            <a:r>
              <a:rPr lang="fr-FR" dirty="0"/>
              <a:t>Intégration avec des API de </a:t>
            </a:r>
          </a:p>
          <a:p>
            <a:r>
              <a:rPr lang="fr-FR" dirty="0"/>
              <a:t>paiement comme PayPal, </a:t>
            </a:r>
          </a:p>
          <a:p>
            <a:r>
              <a:rPr lang="fr-FR" dirty="0" err="1"/>
              <a:t>Stripe</a:t>
            </a:r>
            <a:r>
              <a:rPr lang="fr-FR" dirty="0"/>
              <a:t>, ou carte bancaire</a:t>
            </a:r>
            <a:endParaRPr lang="fr-MA" dirty="0"/>
          </a:p>
        </p:txBody>
      </p:sp>
      <p:sp>
        <p:nvSpPr>
          <p:cNvPr id="8" name="Subtitle 7">
            <a:extLst>
              <a:ext uri="{FF2B5EF4-FFF2-40B4-BE49-F238E27FC236}">
                <a16:creationId xmlns:a16="http://schemas.microsoft.com/office/drawing/2014/main" id="{E2D41C11-9A49-BF80-0EA2-84722D95ED5C}"/>
              </a:ext>
            </a:extLst>
          </p:cNvPr>
          <p:cNvSpPr>
            <a:spLocks noGrp="1"/>
          </p:cNvSpPr>
          <p:nvPr>
            <p:ph type="subTitle" idx="7"/>
          </p:nvPr>
        </p:nvSpPr>
        <p:spPr/>
        <p:txBody>
          <a:bodyPr/>
          <a:lstStyle/>
          <a:p>
            <a:r>
              <a:rPr lang="fr-MA" sz="1600" dirty="0"/>
              <a:t>Accueil dynamique</a:t>
            </a:r>
          </a:p>
        </p:txBody>
      </p:sp>
      <p:sp>
        <p:nvSpPr>
          <p:cNvPr id="9" name="Subtitle 8">
            <a:extLst>
              <a:ext uri="{FF2B5EF4-FFF2-40B4-BE49-F238E27FC236}">
                <a16:creationId xmlns:a16="http://schemas.microsoft.com/office/drawing/2014/main" id="{F9435C66-CB9F-01E4-1647-BB4C54C7A49D}"/>
              </a:ext>
            </a:extLst>
          </p:cNvPr>
          <p:cNvSpPr>
            <a:spLocks noGrp="1"/>
          </p:cNvSpPr>
          <p:nvPr>
            <p:ph type="subTitle" idx="8"/>
          </p:nvPr>
        </p:nvSpPr>
        <p:spPr>
          <a:xfrm>
            <a:off x="3181407" y="1442457"/>
            <a:ext cx="2668412" cy="420600"/>
          </a:xfrm>
        </p:spPr>
        <p:txBody>
          <a:bodyPr/>
          <a:lstStyle/>
          <a:p>
            <a:r>
              <a:rPr lang="fr-MA" sz="1600" dirty="0"/>
              <a:t>Gestion des produits</a:t>
            </a:r>
          </a:p>
        </p:txBody>
      </p:sp>
      <p:sp>
        <p:nvSpPr>
          <p:cNvPr id="10" name="Subtitle 9">
            <a:extLst>
              <a:ext uri="{FF2B5EF4-FFF2-40B4-BE49-F238E27FC236}">
                <a16:creationId xmlns:a16="http://schemas.microsoft.com/office/drawing/2014/main" id="{EAE7F0FC-E764-0714-865B-CD1D32EB15AF}"/>
              </a:ext>
            </a:extLst>
          </p:cNvPr>
          <p:cNvSpPr>
            <a:spLocks noGrp="1"/>
          </p:cNvSpPr>
          <p:nvPr>
            <p:ph type="subTitle" idx="9"/>
          </p:nvPr>
        </p:nvSpPr>
        <p:spPr/>
        <p:txBody>
          <a:bodyPr/>
          <a:lstStyle/>
          <a:p>
            <a:r>
              <a:rPr lang="fr-MA" sz="1600" dirty="0"/>
              <a:t>Panier d'achat</a:t>
            </a:r>
          </a:p>
        </p:txBody>
      </p:sp>
      <p:sp>
        <p:nvSpPr>
          <p:cNvPr id="11" name="Subtitle 10">
            <a:extLst>
              <a:ext uri="{FF2B5EF4-FFF2-40B4-BE49-F238E27FC236}">
                <a16:creationId xmlns:a16="http://schemas.microsoft.com/office/drawing/2014/main" id="{BD706721-843B-B587-10A8-DD39BD0F67E3}"/>
              </a:ext>
            </a:extLst>
          </p:cNvPr>
          <p:cNvSpPr>
            <a:spLocks noGrp="1"/>
          </p:cNvSpPr>
          <p:nvPr>
            <p:ph type="subTitle" idx="13"/>
          </p:nvPr>
        </p:nvSpPr>
        <p:spPr/>
        <p:txBody>
          <a:bodyPr/>
          <a:lstStyle/>
          <a:p>
            <a:r>
              <a:rPr lang="fr-MA" sz="1600" dirty="0"/>
              <a:t>Processus</a:t>
            </a:r>
          </a:p>
        </p:txBody>
      </p:sp>
      <p:sp>
        <p:nvSpPr>
          <p:cNvPr id="12" name="Subtitle 11">
            <a:extLst>
              <a:ext uri="{FF2B5EF4-FFF2-40B4-BE49-F238E27FC236}">
                <a16:creationId xmlns:a16="http://schemas.microsoft.com/office/drawing/2014/main" id="{7BDF3D83-38B1-9896-F3EF-CD2953E4023B}"/>
              </a:ext>
            </a:extLst>
          </p:cNvPr>
          <p:cNvSpPr>
            <a:spLocks noGrp="1"/>
          </p:cNvSpPr>
          <p:nvPr>
            <p:ph type="subTitle" idx="14"/>
          </p:nvPr>
        </p:nvSpPr>
        <p:spPr/>
        <p:txBody>
          <a:bodyPr/>
          <a:lstStyle/>
          <a:p>
            <a:r>
              <a:rPr lang="fr-MA" sz="1600" dirty="0"/>
              <a:t>Espace client</a:t>
            </a:r>
          </a:p>
        </p:txBody>
      </p:sp>
      <p:sp>
        <p:nvSpPr>
          <p:cNvPr id="13" name="Subtitle 12">
            <a:extLst>
              <a:ext uri="{FF2B5EF4-FFF2-40B4-BE49-F238E27FC236}">
                <a16:creationId xmlns:a16="http://schemas.microsoft.com/office/drawing/2014/main" id="{22593700-52CB-02A4-13E7-B1ADE84A414F}"/>
              </a:ext>
            </a:extLst>
          </p:cNvPr>
          <p:cNvSpPr>
            <a:spLocks noGrp="1"/>
          </p:cNvSpPr>
          <p:nvPr>
            <p:ph type="subTitle" idx="15"/>
          </p:nvPr>
        </p:nvSpPr>
        <p:spPr/>
        <p:txBody>
          <a:bodyPr/>
          <a:lstStyle/>
          <a:p>
            <a:r>
              <a:rPr lang="fr-MA" sz="1600" dirty="0"/>
              <a:t>Paiement</a:t>
            </a:r>
          </a:p>
        </p:txBody>
      </p:sp>
      <p:sp>
        <p:nvSpPr>
          <p:cNvPr id="14" name="Title 13">
            <a:extLst>
              <a:ext uri="{FF2B5EF4-FFF2-40B4-BE49-F238E27FC236}">
                <a16:creationId xmlns:a16="http://schemas.microsoft.com/office/drawing/2014/main" id="{C3D54CCC-8D87-9410-17FB-015D7426BB45}"/>
              </a:ext>
            </a:extLst>
          </p:cNvPr>
          <p:cNvSpPr>
            <a:spLocks noGrp="1"/>
          </p:cNvSpPr>
          <p:nvPr>
            <p:ph type="title"/>
          </p:nvPr>
        </p:nvSpPr>
        <p:spPr/>
        <p:txBody>
          <a:bodyPr/>
          <a:lstStyle/>
          <a:p>
            <a:r>
              <a:rPr lang="fr-MA" sz="2000" dirty="0"/>
              <a:t>Fonctionnalités principales développées</a:t>
            </a:r>
          </a:p>
        </p:txBody>
      </p:sp>
      <p:sp>
        <p:nvSpPr>
          <p:cNvPr id="15" name="Rectangle 14">
            <a:hlinkClick r:id="rId2" action="ppaction://hlinksldjump"/>
            <a:extLst>
              <a:ext uri="{FF2B5EF4-FFF2-40B4-BE49-F238E27FC236}">
                <a16:creationId xmlns:a16="http://schemas.microsoft.com/office/drawing/2014/main" id="{1F791328-CA76-0D98-99B8-1C31B1528FE1}"/>
              </a:ext>
            </a:extLst>
          </p:cNvPr>
          <p:cNvSpPr/>
          <p:nvPr/>
        </p:nvSpPr>
        <p:spPr>
          <a:xfrm>
            <a:off x="713925" y="467833"/>
            <a:ext cx="466289" cy="2942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6937024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 name="Picture 39" descr="A pile of papers and a magnifying glass&#10;&#10;Description automatically generated">
            <a:extLst>
              <a:ext uri="{FF2B5EF4-FFF2-40B4-BE49-F238E27FC236}">
                <a16:creationId xmlns:a16="http://schemas.microsoft.com/office/drawing/2014/main" id="{376D979E-CBF8-5476-AE8D-D09C50AD8CE8}"/>
              </a:ext>
            </a:extLst>
          </p:cNvPr>
          <p:cNvPicPr>
            <a:picLocks noChangeAspect="1"/>
          </p:cNvPicPr>
          <p:nvPr/>
        </p:nvPicPr>
        <p:blipFill>
          <a:blip r:embed="rId2"/>
          <a:stretch>
            <a:fillRect/>
          </a:stretch>
        </p:blipFill>
        <p:spPr>
          <a:xfrm>
            <a:off x="2000250" y="0"/>
            <a:ext cx="5143500" cy="5143500"/>
          </a:xfrm>
          <a:prstGeom prst="rect">
            <a:avLst/>
          </a:prstGeom>
        </p:spPr>
      </p:pic>
      <p:sp>
        <p:nvSpPr>
          <p:cNvPr id="12" name="TextBox 11">
            <a:extLst>
              <a:ext uri="{FF2B5EF4-FFF2-40B4-BE49-F238E27FC236}">
                <a16:creationId xmlns:a16="http://schemas.microsoft.com/office/drawing/2014/main" id="{A421858D-0352-B98D-3C88-DE229F03FBEF}"/>
              </a:ext>
            </a:extLst>
          </p:cNvPr>
          <p:cNvSpPr txBox="1"/>
          <p:nvPr/>
        </p:nvSpPr>
        <p:spPr>
          <a:xfrm>
            <a:off x="1725937" y="-638640"/>
            <a:ext cx="3658610" cy="523220"/>
          </a:xfrm>
          <a:prstGeom prst="rect">
            <a:avLst/>
          </a:prstGeom>
          <a:noFill/>
        </p:spPr>
        <p:txBody>
          <a:bodyPr wrap="square">
            <a:spAutoFit/>
          </a:bodyPr>
          <a:lstStyle/>
          <a:p>
            <a:r>
              <a:rPr kumimoji="0" lang="fr-MA" sz="2800" b="0" i="0" u="none" strike="noStrike" kern="0" cap="none" spc="0" normalizeH="0" baseline="0" noProof="0" dirty="0">
                <a:ln>
                  <a:noFill/>
                </a:ln>
                <a:solidFill>
                  <a:schemeClr val="tx1"/>
                </a:solidFill>
                <a:effectLst/>
                <a:uLnTx/>
                <a:uFillTx/>
                <a:latin typeface="Marcellus"/>
                <a:sym typeface="Marcellus"/>
              </a:rPr>
              <a:t>Analyse des besoins</a:t>
            </a:r>
          </a:p>
        </p:txBody>
      </p:sp>
      <p:sp>
        <p:nvSpPr>
          <p:cNvPr id="17" name="TextBox 16">
            <a:extLst>
              <a:ext uri="{FF2B5EF4-FFF2-40B4-BE49-F238E27FC236}">
                <a16:creationId xmlns:a16="http://schemas.microsoft.com/office/drawing/2014/main" id="{68D4229D-1E6D-8D75-7120-00390E398E08}"/>
              </a:ext>
            </a:extLst>
          </p:cNvPr>
          <p:cNvSpPr txBox="1"/>
          <p:nvPr/>
        </p:nvSpPr>
        <p:spPr>
          <a:xfrm>
            <a:off x="1360571" y="-488483"/>
            <a:ext cx="538870" cy="338554"/>
          </a:xfrm>
          <a:prstGeom prst="rect">
            <a:avLst/>
          </a:prstGeom>
          <a:noFill/>
        </p:spPr>
        <p:txBody>
          <a:bodyPr wrap="square" rtlCol="0">
            <a:spAutoFit/>
          </a:bodyPr>
          <a:lstStyle/>
          <a:p>
            <a:r>
              <a:rPr lang="fr-MA" sz="1600" dirty="0">
                <a:solidFill>
                  <a:srgbClr val="191919"/>
                </a:solidFill>
                <a:latin typeface="Marcellus" panose="020E0602050203020307" pitchFamily="34" charset="0"/>
              </a:rPr>
              <a:t>01.</a:t>
            </a:r>
          </a:p>
        </p:txBody>
      </p:sp>
      <p:sp>
        <p:nvSpPr>
          <p:cNvPr id="22" name="Rectangle 21">
            <a:extLst>
              <a:ext uri="{FF2B5EF4-FFF2-40B4-BE49-F238E27FC236}">
                <a16:creationId xmlns:a16="http://schemas.microsoft.com/office/drawing/2014/main" id="{1AA0DD7D-800D-E1F2-DEF5-F9C9A8F22E1B}"/>
              </a:ext>
            </a:extLst>
          </p:cNvPr>
          <p:cNvSpPr/>
          <p:nvPr/>
        </p:nvSpPr>
        <p:spPr>
          <a:xfrm>
            <a:off x="1360571" y="1382603"/>
            <a:ext cx="2628396" cy="2903647"/>
          </a:xfrm>
          <a:prstGeom prst="rect">
            <a:avLst/>
          </a:prstGeom>
          <a:solidFill>
            <a:schemeClr val="accent1">
              <a:alpha val="64000"/>
            </a:schemeClr>
          </a:solidFill>
          <a:ln>
            <a:solidFill>
              <a:srgbClr val="19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4" name="Rectangle 23">
            <a:extLst>
              <a:ext uri="{FF2B5EF4-FFF2-40B4-BE49-F238E27FC236}">
                <a16:creationId xmlns:a16="http://schemas.microsoft.com/office/drawing/2014/main" id="{6DDD1B7F-784E-FE6D-2550-95A42961DA88}"/>
              </a:ext>
            </a:extLst>
          </p:cNvPr>
          <p:cNvSpPr/>
          <p:nvPr/>
        </p:nvSpPr>
        <p:spPr>
          <a:xfrm>
            <a:off x="934947" y="1705630"/>
            <a:ext cx="783561" cy="523220"/>
          </a:xfrm>
          <a:prstGeom prst="rect">
            <a:avLst/>
          </a:prstGeom>
          <a:solidFill>
            <a:srgbClr val="F02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TextBox 7">
            <a:extLst>
              <a:ext uri="{FF2B5EF4-FFF2-40B4-BE49-F238E27FC236}">
                <a16:creationId xmlns:a16="http://schemas.microsoft.com/office/drawing/2014/main" id="{1C80CF9F-1809-378D-F86A-9B01F68EB6DE}"/>
              </a:ext>
            </a:extLst>
          </p:cNvPr>
          <p:cNvSpPr txBox="1"/>
          <p:nvPr/>
        </p:nvSpPr>
        <p:spPr>
          <a:xfrm>
            <a:off x="934544" y="1705630"/>
            <a:ext cx="643694" cy="523220"/>
          </a:xfrm>
          <a:prstGeom prst="rect">
            <a:avLst/>
          </a:prstGeom>
          <a:noFill/>
        </p:spPr>
        <p:txBody>
          <a:bodyPr wrap="square">
            <a:spAutoFit/>
          </a:bodyPr>
          <a:lstStyle/>
          <a:p>
            <a:r>
              <a:rPr lang="fr-MA" sz="2800" b="1" i="0" u="none" strike="noStrike" baseline="0" dirty="0">
                <a:solidFill>
                  <a:schemeClr val="accent1"/>
                </a:solidFill>
                <a:latin typeface="Anybody" panose="020B0604020202020204" charset="0"/>
              </a:rPr>
              <a:t>A</a:t>
            </a:r>
            <a:endParaRPr lang="fr-MA" sz="2800" b="1" dirty="0">
              <a:solidFill>
                <a:schemeClr val="accent1"/>
              </a:solidFill>
              <a:latin typeface="Anybody" panose="020B0604020202020204" charset="0"/>
            </a:endParaRPr>
          </a:p>
        </p:txBody>
      </p:sp>
      <p:sp>
        <p:nvSpPr>
          <p:cNvPr id="28" name="Rectangle 27">
            <a:extLst>
              <a:ext uri="{FF2B5EF4-FFF2-40B4-BE49-F238E27FC236}">
                <a16:creationId xmlns:a16="http://schemas.microsoft.com/office/drawing/2014/main" id="{0DDE7478-BE18-6D31-E862-BFBEA8AE449F}"/>
              </a:ext>
            </a:extLst>
          </p:cNvPr>
          <p:cNvSpPr/>
          <p:nvPr/>
        </p:nvSpPr>
        <p:spPr>
          <a:xfrm>
            <a:off x="934544" y="3493495"/>
            <a:ext cx="783561" cy="523220"/>
          </a:xfrm>
          <a:prstGeom prst="rect">
            <a:avLst/>
          </a:prstGeom>
          <a:solidFill>
            <a:srgbClr val="F02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6" name="TextBox 25">
            <a:extLst>
              <a:ext uri="{FF2B5EF4-FFF2-40B4-BE49-F238E27FC236}">
                <a16:creationId xmlns:a16="http://schemas.microsoft.com/office/drawing/2014/main" id="{4ED46C3D-2958-1397-8C5F-F9393777A963}"/>
              </a:ext>
            </a:extLst>
          </p:cNvPr>
          <p:cNvSpPr txBox="1"/>
          <p:nvPr/>
        </p:nvSpPr>
        <p:spPr>
          <a:xfrm>
            <a:off x="934544" y="3493495"/>
            <a:ext cx="643694" cy="523220"/>
          </a:xfrm>
          <a:prstGeom prst="rect">
            <a:avLst/>
          </a:prstGeom>
          <a:noFill/>
        </p:spPr>
        <p:txBody>
          <a:bodyPr wrap="square">
            <a:spAutoFit/>
          </a:bodyPr>
          <a:lstStyle/>
          <a:p>
            <a:r>
              <a:rPr lang="fr-MA" sz="2800" b="1" i="0" u="none" strike="noStrike" baseline="0" dirty="0">
                <a:solidFill>
                  <a:schemeClr val="accent1"/>
                </a:solidFill>
                <a:latin typeface="Anybody" panose="020B0604020202020204" charset="0"/>
              </a:rPr>
              <a:t>B </a:t>
            </a:r>
            <a:endParaRPr lang="fr-MA" sz="2800" b="1" dirty="0">
              <a:solidFill>
                <a:schemeClr val="accent1"/>
              </a:solidFill>
              <a:latin typeface="Anybody" panose="020B0604020202020204" charset="0"/>
            </a:endParaRPr>
          </a:p>
        </p:txBody>
      </p:sp>
      <p:sp>
        <p:nvSpPr>
          <p:cNvPr id="18" name="TextBox 17">
            <a:extLst>
              <a:ext uri="{FF2B5EF4-FFF2-40B4-BE49-F238E27FC236}">
                <a16:creationId xmlns:a16="http://schemas.microsoft.com/office/drawing/2014/main" id="{FD9DD958-F177-2916-B4D6-3D73A7056DBF}"/>
              </a:ext>
            </a:extLst>
          </p:cNvPr>
          <p:cNvSpPr txBox="1"/>
          <p:nvPr/>
        </p:nvSpPr>
        <p:spPr>
          <a:xfrm>
            <a:off x="1718105" y="1705630"/>
            <a:ext cx="2227238" cy="830997"/>
          </a:xfrm>
          <a:prstGeom prst="rect">
            <a:avLst/>
          </a:prstGeom>
          <a:noFill/>
        </p:spPr>
        <p:txBody>
          <a:bodyPr wrap="square">
            <a:spAutoFit/>
          </a:bodyPr>
          <a:lstStyle/>
          <a:p>
            <a:r>
              <a:rPr lang="fr-MA" sz="1600" b="1" i="0" u="none" strike="noStrike" baseline="0" dirty="0">
                <a:solidFill>
                  <a:srgbClr val="407BFF"/>
                </a:solidFill>
                <a:latin typeface="Anybody" panose="020B0604020202020204" charset="0"/>
              </a:rPr>
              <a:t>Identification des parties prenantes </a:t>
            </a:r>
            <a:endParaRPr lang="fr-MA" sz="1600" b="1" dirty="0">
              <a:solidFill>
                <a:srgbClr val="407BFF"/>
              </a:solidFill>
              <a:latin typeface="Anybody" panose="020B0604020202020204" charset="0"/>
            </a:endParaRPr>
          </a:p>
        </p:txBody>
      </p:sp>
      <p:sp>
        <p:nvSpPr>
          <p:cNvPr id="27" name="TextBox 26">
            <a:extLst>
              <a:ext uri="{FF2B5EF4-FFF2-40B4-BE49-F238E27FC236}">
                <a16:creationId xmlns:a16="http://schemas.microsoft.com/office/drawing/2014/main" id="{6339B151-528C-B5D9-2413-830F754D0189}"/>
              </a:ext>
            </a:extLst>
          </p:cNvPr>
          <p:cNvSpPr txBox="1"/>
          <p:nvPr/>
        </p:nvSpPr>
        <p:spPr>
          <a:xfrm>
            <a:off x="1718105" y="3493495"/>
            <a:ext cx="2227238" cy="584775"/>
          </a:xfrm>
          <a:prstGeom prst="rect">
            <a:avLst/>
          </a:prstGeom>
          <a:noFill/>
        </p:spPr>
        <p:txBody>
          <a:bodyPr wrap="square">
            <a:spAutoFit/>
          </a:bodyPr>
          <a:lstStyle/>
          <a:p>
            <a:r>
              <a:rPr lang="fr-MA" sz="1600" b="1" i="0" u="none" strike="noStrike" baseline="0" dirty="0">
                <a:solidFill>
                  <a:srgbClr val="407BFF"/>
                </a:solidFill>
                <a:latin typeface="Anybody" panose="020B0604020202020204" charset="0"/>
              </a:rPr>
              <a:t>Besoins fonctionnels</a:t>
            </a:r>
          </a:p>
        </p:txBody>
      </p:sp>
      <p:sp>
        <p:nvSpPr>
          <p:cNvPr id="32" name="Rectangle 31">
            <a:extLst>
              <a:ext uri="{FF2B5EF4-FFF2-40B4-BE49-F238E27FC236}">
                <a16:creationId xmlns:a16="http://schemas.microsoft.com/office/drawing/2014/main" id="{FE4BFE3D-927E-5352-BE00-7C7F69B373ED}"/>
              </a:ext>
            </a:extLst>
          </p:cNvPr>
          <p:cNvSpPr/>
          <p:nvPr/>
        </p:nvSpPr>
        <p:spPr>
          <a:xfrm>
            <a:off x="5252285" y="1382603"/>
            <a:ext cx="2628396" cy="2903647"/>
          </a:xfrm>
          <a:prstGeom prst="rect">
            <a:avLst/>
          </a:prstGeom>
          <a:solidFill>
            <a:schemeClr val="accent1">
              <a:alpha val="64000"/>
            </a:schemeClr>
          </a:solidFill>
          <a:ln>
            <a:solidFill>
              <a:srgbClr val="19191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33" name="Rectangle 32">
            <a:extLst>
              <a:ext uri="{FF2B5EF4-FFF2-40B4-BE49-F238E27FC236}">
                <a16:creationId xmlns:a16="http://schemas.microsoft.com/office/drawing/2014/main" id="{FBEA2F4E-D7DE-5EF5-8723-EA8BD09250C4}"/>
              </a:ext>
            </a:extLst>
          </p:cNvPr>
          <p:cNvSpPr/>
          <p:nvPr/>
        </p:nvSpPr>
        <p:spPr>
          <a:xfrm>
            <a:off x="4826661" y="1705630"/>
            <a:ext cx="783561" cy="523220"/>
          </a:xfrm>
          <a:prstGeom prst="rect">
            <a:avLst/>
          </a:prstGeom>
          <a:solidFill>
            <a:srgbClr val="F02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4" name="TextBox 33">
            <a:extLst>
              <a:ext uri="{FF2B5EF4-FFF2-40B4-BE49-F238E27FC236}">
                <a16:creationId xmlns:a16="http://schemas.microsoft.com/office/drawing/2014/main" id="{99D76512-04DD-038B-354E-30BB762EE731}"/>
              </a:ext>
            </a:extLst>
          </p:cNvPr>
          <p:cNvSpPr txBox="1"/>
          <p:nvPr/>
        </p:nvSpPr>
        <p:spPr>
          <a:xfrm>
            <a:off x="4826258" y="1705630"/>
            <a:ext cx="643694" cy="523220"/>
          </a:xfrm>
          <a:prstGeom prst="rect">
            <a:avLst/>
          </a:prstGeom>
          <a:noFill/>
        </p:spPr>
        <p:txBody>
          <a:bodyPr wrap="square">
            <a:spAutoFit/>
          </a:bodyPr>
          <a:lstStyle/>
          <a:p>
            <a:r>
              <a:rPr lang="fr-MA" sz="2800" b="1" i="0" u="none" strike="noStrike" baseline="0" dirty="0">
                <a:solidFill>
                  <a:schemeClr val="accent1"/>
                </a:solidFill>
                <a:latin typeface="Anybody" panose="020B0604020202020204" charset="0"/>
              </a:rPr>
              <a:t>C</a:t>
            </a:r>
            <a:endParaRPr lang="fr-MA" sz="2800" b="1" dirty="0">
              <a:solidFill>
                <a:schemeClr val="accent1"/>
              </a:solidFill>
              <a:latin typeface="Anybody" panose="020B0604020202020204" charset="0"/>
            </a:endParaRPr>
          </a:p>
        </p:txBody>
      </p:sp>
      <p:sp>
        <p:nvSpPr>
          <p:cNvPr id="35" name="Rectangle 34">
            <a:extLst>
              <a:ext uri="{FF2B5EF4-FFF2-40B4-BE49-F238E27FC236}">
                <a16:creationId xmlns:a16="http://schemas.microsoft.com/office/drawing/2014/main" id="{2AEEEDEA-8628-1CB9-B723-CBF72C4E6267}"/>
              </a:ext>
            </a:extLst>
          </p:cNvPr>
          <p:cNvSpPr/>
          <p:nvPr/>
        </p:nvSpPr>
        <p:spPr>
          <a:xfrm>
            <a:off x="4826258" y="3493495"/>
            <a:ext cx="783561" cy="523220"/>
          </a:xfrm>
          <a:prstGeom prst="rect">
            <a:avLst/>
          </a:prstGeom>
          <a:solidFill>
            <a:srgbClr val="F02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36" name="TextBox 35">
            <a:extLst>
              <a:ext uri="{FF2B5EF4-FFF2-40B4-BE49-F238E27FC236}">
                <a16:creationId xmlns:a16="http://schemas.microsoft.com/office/drawing/2014/main" id="{37987EEF-BFDD-D823-5728-0ED3932AF1CE}"/>
              </a:ext>
            </a:extLst>
          </p:cNvPr>
          <p:cNvSpPr txBox="1"/>
          <p:nvPr/>
        </p:nvSpPr>
        <p:spPr>
          <a:xfrm>
            <a:off x="4826258" y="3493495"/>
            <a:ext cx="643694" cy="523220"/>
          </a:xfrm>
          <a:prstGeom prst="rect">
            <a:avLst/>
          </a:prstGeom>
          <a:noFill/>
        </p:spPr>
        <p:txBody>
          <a:bodyPr wrap="square">
            <a:spAutoFit/>
          </a:bodyPr>
          <a:lstStyle/>
          <a:p>
            <a:r>
              <a:rPr lang="fr-MA" sz="2800" b="1" i="0" u="none" strike="noStrike" baseline="0" dirty="0">
                <a:solidFill>
                  <a:schemeClr val="accent1"/>
                </a:solidFill>
                <a:latin typeface="Anybody" panose="020B0604020202020204" charset="0"/>
              </a:rPr>
              <a:t>D </a:t>
            </a:r>
            <a:endParaRPr lang="fr-MA" sz="2800" b="1" dirty="0">
              <a:solidFill>
                <a:schemeClr val="accent1"/>
              </a:solidFill>
              <a:latin typeface="Anybody" panose="020B0604020202020204" charset="0"/>
            </a:endParaRPr>
          </a:p>
        </p:txBody>
      </p:sp>
      <p:sp>
        <p:nvSpPr>
          <p:cNvPr id="37" name="TextBox 36">
            <a:extLst>
              <a:ext uri="{FF2B5EF4-FFF2-40B4-BE49-F238E27FC236}">
                <a16:creationId xmlns:a16="http://schemas.microsoft.com/office/drawing/2014/main" id="{441C7365-D7DA-337B-80CA-9A6EC613E19C}"/>
              </a:ext>
            </a:extLst>
          </p:cNvPr>
          <p:cNvSpPr txBox="1"/>
          <p:nvPr/>
        </p:nvSpPr>
        <p:spPr>
          <a:xfrm>
            <a:off x="5609819" y="1705630"/>
            <a:ext cx="2227238" cy="584775"/>
          </a:xfrm>
          <a:prstGeom prst="rect">
            <a:avLst/>
          </a:prstGeom>
          <a:noFill/>
        </p:spPr>
        <p:txBody>
          <a:bodyPr wrap="square">
            <a:spAutoFit/>
          </a:bodyPr>
          <a:lstStyle/>
          <a:p>
            <a:r>
              <a:rPr lang="fr-MA" sz="1600" b="1" i="0" u="none" strike="noStrike" baseline="0" dirty="0">
                <a:solidFill>
                  <a:srgbClr val="407BFF"/>
                </a:solidFill>
                <a:latin typeface="Anybody" panose="020B0604020202020204" charset="0"/>
              </a:rPr>
              <a:t>Besoins non fonctionnels</a:t>
            </a:r>
          </a:p>
        </p:txBody>
      </p:sp>
      <p:sp>
        <p:nvSpPr>
          <p:cNvPr id="38" name="TextBox 37">
            <a:extLst>
              <a:ext uri="{FF2B5EF4-FFF2-40B4-BE49-F238E27FC236}">
                <a16:creationId xmlns:a16="http://schemas.microsoft.com/office/drawing/2014/main" id="{3B8A6B3F-CF46-555B-6F75-BB27D68F64B3}"/>
              </a:ext>
            </a:extLst>
          </p:cNvPr>
          <p:cNvSpPr txBox="1"/>
          <p:nvPr/>
        </p:nvSpPr>
        <p:spPr>
          <a:xfrm>
            <a:off x="5609819" y="3493495"/>
            <a:ext cx="2227238" cy="584775"/>
          </a:xfrm>
          <a:prstGeom prst="rect">
            <a:avLst/>
          </a:prstGeom>
          <a:noFill/>
        </p:spPr>
        <p:txBody>
          <a:bodyPr wrap="square">
            <a:spAutoFit/>
          </a:bodyPr>
          <a:lstStyle/>
          <a:p>
            <a:r>
              <a:rPr lang="fr-MA" sz="1600" b="1" i="0" u="none" strike="noStrike" baseline="0" dirty="0">
                <a:solidFill>
                  <a:srgbClr val="407BFF"/>
                </a:solidFill>
                <a:latin typeface="Anybody" panose="020B0604020202020204" charset="0"/>
              </a:rPr>
              <a:t>Analyse des contraintes</a:t>
            </a:r>
          </a:p>
        </p:txBody>
      </p:sp>
      <p:sp>
        <p:nvSpPr>
          <p:cNvPr id="59" name="TextBox 58">
            <a:extLst>
              <a:ext uri="{FF2B5EF4-FFF2-40B4-BE49-F238E27FC236}">
                <a16:creationId xmlns:a16="http://schemas.microsoft.com/office/drawing/2014/main" id="{1FC1DE06-D224-3E85-0E33-C9974AF4C75C}"/>
              </a:ext>
            </a:extLst>
          </p:cNvPr>
          <p:cNvSpPr txBox="1"/>
          <p:nvPr/>
        </p:nvSpPr>
        <p:spPr>
          <a:xfrm>
            <a:off x="1360968" y="-272213"/>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A. Identification des parties prenantes </a:t>
            </a:r>
            <a:endParaRPr lang="fr-MA" dirty="0">
              <a:solidFill>
                <a:srgbClr val="191919"/>
              </a:solidFill>
              <a:latin typeface="Anybody" panose="020B0604020202020204" charset="0"/>
            </a:endParaRPr>
          </a:p>
        </p:txBody>
      </p:sp>
      <p:sp>
        <p:nvSpPr>
          <p:cNvPr id="60" name="Freeform: Shape 59">
            <a:extLst>
              <a:ext uri="{FF2B5EF4-FFF2-40B4-BE49-F238E27FC236}">
                <a16:creationId xmlns:a16="http://schemas.microsoft.com/office/drawing/2014/main" id="{01CB3082-B585-5A47-B58A-6A98A89DBD4A}"/>
              </a:ext>
            </a:extLst>
          </p:cNvPr>
          <p:cNvSpPr/>
          <p:nvPr/>
        </p:nvSpPr>
        <p:spPr>
          <a:xfrm>
            <a:off x="285749" y="5689532"/>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61" name="Freeform: Shape 60">
            <a:extLst>
              <a:ext uri="{FF2B5EF4-FFF2-40B4-BE49-F238E27FC236}">
                <a16:creationId xmlns:a16="http://schemas.microsoft.com/office/drawing/2014/main" id="{395FC5BC-5891-EBE4-23B3-86C680BD833E}"/>
              </a:ext>
            </a:extLst>
          </p:cNvPr>
          <p:cNvSpPr/>
          <p:nvPr/>
        </p:nvSpPr>
        <p:spPr>
          <a:xfrm>
            <a:off x="885508" y="5422748"/>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62" name="Oval 61">
            <a:extLst>
              <a:ext uri="{FF2B5EF4-FFF2-40B4-BE49-F238E27FC236}">
                <a16:creationId xmlns:a16="http://schemas.microsoft.com/office/drawing/2014/main" id="{4C7CCA79-4AEC-B1D1-9FF5-9F10B15DF0EA}"/>
              </a:ext>
            </a:extLst>
          </p:cNvPr>
          <p:cNvSpPr/>
          <p:nvPr/>
        </p:nvSpPr>
        <p:spPr>
          <a:xfrm>
            <a:off x="1494282" y="5462487"/>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63" name="Google Shape;9717;p61">
            <a:extLst>
              <a:ext uri="{FF2B5EF4-FFF2-40B4-BE49-F238E27FC236}">
                <a16:creationId xmlns:a16="http://schemas.microsoft.com/office/drawing/2014/main" id="{1BFF6F05-F245-2B06-5680-AC630464BD09}"/>
              </a:ext>
            </a:extLst>
          </p:cNvPr>
          <p:cNvGrpSpPr/>
          <p:nvPr/>
        </p:nvGrpSpPr>
        <p:grpSpPr>
          <a:xfrm>
            <a:off x="1551380" y="5491545"/>
            <a:ext cx="294850" cy="349434"/>
            <a:chOff x="3122257" y="1508594"/>
            <a:chExt cx="294850" cy="349434"/>
          </a:xfrm>
          <a:solidFill>
            <a:schemeClr val="bg2"/>
          </a:solidFill>
        </p:grpSpPr>
        <p:sp>
          <p:nvSpPr>
            <p:cNvPr id="64" name="Google Shape;9718;p61">
              <a:extLst>
                <a:ext uri="{FF2B5EF4-FFF2-40B4-BE49-F238E27FC236}">
                  <a16:creationId xmlns:a16="http://schemas.microsoft.com/office/drawing/2014/main" id="{476B64DB-1F53-2EC6-2F18-FA57F7FB1501}"/>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719;p61">
              <a:extLst>
                <a:ext uri="{FF2B5EF4-FFF2-40B4-BE49-F238E27FC236}">
                  <a16:creationId xmlns:a16="http://schemas.microsoft.com/office/drawing/2014/main" id="{9050D9D6-EA4E-ED60-954E-F0E588DE9C38}"/>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720;p61">
              <a:extLst>
                <a:ext uri="{FF2B5EF4-FFF2-40B4-BE49-F238E27FC236}">
                  <a16:creationId xmlns:a16="http://schemas.microsoft.com/office/drawing/2014/main" id="{35809339-B7CF-76F7-816E-8AA3A81DA686}"/>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721;p61">
              <a:extLst>
                <a:ext uri="{FF2B5EF4-FFF2-40B4-BE49-F238E27FC236}">
                  <a16:creationId xmlns:a16="http://schemas.microsoft.com/office/drawing/2014/main" id="{364D845C-416D-0F8C-97D2-67D48E525F1F}"/>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722;p61">
              <a:extLst>
                <a:ext uri="{FF2B5EF4-FFF2-40B4-BE49-F238E27FC236}">
                  <a16:creationId xmlns:a16="http://schemas.microsoft.com/office/drawing/2014/main" id="{1FD1CCAE-5535-6099-3E57-C32C4473041E}"/>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Oval 68">
            <a:extLst>
              <a:ext uri="{FF2B5EF4-FFF2-40B4-BE49-F238E27FC236}">
                <a16:creationId xmlns:a16="http://schemas.microsoft.com/office/drawing/2014/main" id="{A3D88590-D79B-0006-32B9-828FCE967B34}"/>
              </a:ext>
            </a:extLst>
          </p:cNvPr>
          <p:cNvSpPr/>
          <p:nvPr/>
        </p:nvSpPr>
        <p:spPr>
          <a:xfrm>
            <a:off x="7231569" y="5747465"/>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70" name="Google Shape;924;p46">
            <a:extLst>
              <a:ext uri="{FF2B5EF4-FFF2-40B4-BE49-F238E27FC236}">
                <a16:creationId xmlns:a16="http://schemas.microsoft.com/office/drawing/2014/main" id="{37A62F66-BAE7-7616-107D-7946F7537FA2}"/>
              </a:ext>
            </a:extLst>
          </p:cNvPr>
          <p:cNvGrpSpPr/>
          <p:nvPr/>
        </p:nvGrpSpPr>
        <p:grpSpPr>
          <a:xfrm>
            <a:off x="7280706" y="5791565"/>
            <a:ext cx="319872" cy="318179"/>
            <a:chOff x="5249019" y="1827497"/>
            <a:chExt cx="319872" cy="318179"/>
          </a:xfrm>
          <a:solidFill>
            <a:schemeClr val="bg2"/>
          </a:solidFill>
        </p:grpSpPr>
        <p:sp>
          <p:nvSpPr>
            <p:cNvPr id="71" name="Google Shape;925;p46">
              <a:extLst>
                <a:ext uri="{FF2B5EF4-FFF2-40B4-BE49-F238E27FC236}">
                  <a16:creationId xmlns:a16="http://schemas.microsoft.com/office/drawing/2014/main" id="{2113AA1F-44F3-2766-1FA7-92DAE228690C}"/>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926;p46">
              <a:extLst>
                <a:ext uri="{FF2B5EF4-FFF2-40B4-BE49-F238E27FC236}">
                  <a16:creationId xmlns:a16="http://schemas.microsoft.com/office/drawing/2014/main" id="{3C319786-2D94-B4C6-D537-A75799366283}"/>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27;p46">
              <a:extLst>
                <a:ext uri="{FF2B5EF4-FFF2-40B4-BE49-F238E27FC236}">
                  <a16:creationId xmlns:a16="http://schemas.microsoft.com/office/drawing/2014/main" id="{24E3F98E-E331-6003-4BCA-A4D0FCB012C3}"/>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28;p46">
              <a:extLst>
                <a:ext uri="{FF2B5EF4-FFF2-40B4-BE49-F238E27FC236}">
                  <a16:creationId xmlns:a16="http://schemas.microsoft.com/office/drawing/2014/main" id="{9FB6C5F0-353F-B54A-0364-3624B71B64C9}"/>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Oval 74">
            <a:extLst>
              <a:ext uri="{FF2B5EF4-FFF2-40B4-BE49-F238E27FC236}">
                <a16:creationId xmlns:a16="http://schemas.microsoft.com/office/drawing/2014/main" id="{27BC0C28-C07F-142F-ED8D-B56F64FE5E54}"/>
              </a:ext>
            </a:extLst>
          </p:cNvPr>
          <p:cNvSpPr/>
          <p:nvPr/>
        </p:nvSpPr>
        <p:spPr>
          <a:xfrm>
            <a:off x="5319140" y="5747242"/>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76" name="Google Shape;1186;p46">
            <a:extLst>
              <a:ext uri="{FF2B5EF4-FFF2-40B4-BE49-F238E27FC236}">
                <a16:creationId xmlns:a16="http://schemas.microsoft.com/office/drawing/2014/main" id="{1267577C-FAB1-56E9-0924-F86C74D5B70C}"/>
              </a:ext>
            </a:extLst>
          </p:cNvPr>
          <p:cNvGrpSpPr/>
          <p:nvPr/>
        </p:nvGrpSpPr>
        <p:grpSpPr>
          <a:xfrm>
            <a:off x="5369064" y="5825943"/>
            <a:ext cx="318298" cy="260744"/>
            <a:chOff x="3327561" y="4190319"/>
            <a:chExt cx="318298" cy="260744"/>
          </a:xfrm>
          <a:solidFill>
            <a:schemeClr val="bg2"/>
          </a:solidFill>
        </p:grpSpPr>
        <p:sp>
          <p:nvSpPr>
            <p:cNvPr id="77" name="Google Shape;1187;p46">
              <a:extLst>
                <a:ext uri="{FF2B5EF4-FFF2-40B4-BE49-F238E27FC236}">
                  <a16:creationId xmlns:a16="http://schemas.microsoft.com/office/drawing/2014/main" id="{C6FC402D-7AD1-0553-B61A-1ED5F112D5C9}"/>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88;p46">
              <a:extLst>
                <a:ext uri="{FF2B5EF4-FFF2-40B4-BE49-F238E27FC236}">
                  <a16:creationId xmlns:a16="http://schemas.microsoft.com/office/drawing/2014/main" id="{7CEA6D57-FB05-46A0-C03C-88C2525FA265}"/>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89;p46">
              <a:extLst>
                <a:ext uri="{FF2B5EF4-FFF2-40B4-BE49-F238E27FC236}">
                  <a16:creationId xmlns:a16="http://schemas.microsoft.com/office/drawing/2014/main" id="{2320AFB1-2D8E-05F2-1E9B-0D5F67C4923A}"/>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Oval 85">
            <a:extLst>
              <a:ext uri="{FF2B5EF4-FFF2-40B4-BE49-F238E27FC236}">
                <a16:creationId xmlns:a16="http://schemas.microsoft.com/office/drawing/2014/main" id="{C3D14BF3-7DA0-74AE-F9CF-E5F60BAA7222}"/>
              </a:ext>
            </a:extLst>
          </p:cNvPr>
          <p:cNvSpPr/>
          <p:nvPr/>
        </p:nvSpPr>
        <p:spPr>
          <a:xfrm>
            <a:off x="3406711" y="5744075"/>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87" name="Google Shape;9458;p60">
            <a:extLst>
              <a:ext uri="{FF2B5EF4-FFF2-40B4-BE49-F238E27FC236}">
                <a16:creationId xmlns:a16="http://schemas.microsoft.com/office/drawing/2014/main" id="{B8B88A33-88C4-B63E-2C15-CD27C75D4567}"/>
              </a:ext>
            </a:extLst>
          </p:cNvPr>
          <p:cNvSpPr/>
          <p:nvPr/>
        </p:nvSpPr>
        <p:spPr>
          <a:xfrm>
            <a:off x="3493142" y="5832086"/>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780125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26B207B-664B-3F1D-1703-169BC67E21C9}"/>
              </a:ext>
            </a:extLst>
          </p:cNvPr>
          <p:cNvSpPr/>
          <p:nvPr/>
        </p:nvSpPr>
        <p:spPr>
          <a:xfrm>
            <a:off x="285749" y="4316818"/>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10" name="TextBox 9">
            <a:extLst>
              <a:ext uri="{FF2B5EF4-FFF2-40B4-BE49-F238E27FC236}">
                <a16:creationId xmlns:a16="http://schemas.microsoft.com/office/drawing/2014/main" id="{A3F7DEBE-98EF-89A3-5479-90A46265915F}"/>
              </a:ext>
            </a:extLst>
          </p:cNvPr>
          <p:cNvSpPr txBox="1"/>
          <p:nvPr/>
        </p:nvSpPr>
        <p:spPr>
          <a:xfrm>
            <a:off x="1360968" y="494698"/>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A. Identification des parties prenantes </a:t>
            </a:r>
            <a:endParaRPr lang="fr-MA" dirty="0">
              <a:solidFill>
                <a:srgbClr val="191919"/>
              </a:solidFill>
              <a:latin typeface="Anybody" panose="020B0604020202020204" charset="0"/>
            </a:endParaRPr>
          </a:p>
        </p:txBody>
      </p:sp>
      <p:sp>
        <p:nvSpPr>
          <p:cNvPr id="19" name="Freeform: Shape 18">
            <a:extLst>
              <a:ext uri="{FF2B5EF4-FFF2-40B4-BE49-F238E27FC236}">
                <a16:creationId xmlns:a16="http://schemas.microsoft.com/office/drawing/2014/main" id="{DA27254C-2296-4E50-F555-AAC4FD96DEE2}"/>
              </a:ext>
            </a:extLst>
          </p:cNvPr>
          <p:cNvSpPr/>
          <p:nvPr/>
        </p:nvSpPr>
        <p:spPr>
          <a:xfrm>
            <a:off x="885508" y="4050034"/>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6" name="Oval 25">
            <a:extLst>
              <a:ext uri="{FF2B5EF4-FFF2-40B4-BE49-F238E27FC236}">
                <a16:creationId xmlns:a16="http://schemas.microsoft.com/office/drawing/2014/main" id="{D051DBAC-45BD-B8E3-3CB3-8869F12567B7}"/>
              </a:ext>
            </a:extLst>
          </p:cNvPr>
          <p:cNvSpPr/>
          <p:nvPr/>
        </p:nvSpPr>
        <p:spPr>
          <a:xfrm>
            <a:off x="1494282" y="4089773"/>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20" name="Google Shape;9717;p61">
            <a:extLst>
              <a:ext uri="{FF2B5EF4-FFF2-40B4-BE49-F238E27FC236}">
                <a16:creationId xmlns:a16="http://schemas.microsoft.com/office/drawing/2014/main" id="{F61DF5CF-652E-BDE5-7F76-4620A998CC70}"/>
              </a:ext>
            </a:extLst>
          </p:cNvPr>
          <p:cNvGrpSpPr/>
          <p:nvPr/>
        </p:nvGrpSpPr>
        <p:grpSpPr>
          <a:xfrm>
            <a:off x="1551380" y="4118831"/>
            <a:ext cx="294850" cy="349434"/>
            <a:chOff x="3122257" y="1508594"/>
            <a:chExt cx="294850" cy="349434"/>
          </a:xfrm>
          <a:solidFill>
            <a:schemeClr val="bg2"/>
          </a:solidFill>
        </p:grpSpPr>
        <p:sp>
          <p:nvSpPr>
            <p:cNvPr id="21" name="Google Shape;9718;p61">
              <a:extLst>
                <a:ext uri="{FF2B5EF4-FFF2-40B4-BE49-F238E27FC236}">
                  <a16:creationId xmlns:a16="http://schemas.microsoft.com/office/drawing/2014/main" id="{4EA8B627-F3E4-59BE-8C40-289D4CF5944B}"/>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19;p61">
              <a:extLst>
                <a:ext uri="{FF2B5EF4-FFF2-40B4-BE49-F238E27FC236}">
                  <a16:creationId xmlns:a16="http://schemas.microsoft.com/office/drawing/2014/main" id="{5FAB9749-F7AA-1B66-FEE4-8FA30D45A2D6}"/>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20;p61">
              <a:extLst>
                <a:ext uri="{FF2B5EF4-FFF2-40B4-BE49-F238E27FC236}">
                  <a16:creationId xmlns:a16="http://schemas.microsoft.com/office/drawing/2014/main" id="{949B9770-4921-65C8-9E66-A6A8738B6A6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21;p61">
              <a:extLst>
                <a:ext uri="{FF2B5EF4-FFF2-40B4-BE49-F238E27FC236}">
                  <a16:creationId xmlns:a16="http://schemas.microsoft.com/office/drawing/2014/main" id="{DBC2F884-9BC3-FC77-0466-2E4702486A7A}"/>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22;p61">
              <a:extLst>
                <a:ext uri="{FF2B5EF4-FFF2-40B4-BE49-F238E27FC236}">
                  <a16:creationId xmlns:a16="http://schemas.microsoft.com/office/drawing/2014/main" id="{9B434ECA-BA70-E70C-7E39-4CB0EB6797E3}"/>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F7378DEA-06E5-4742-0FAE-8B6FD4869096}"/>
              </a:ext>
            </a:extLst>
          </p:cNvPr>
          <p:cNvSpPr/>
          <p:nvPr/>
        </p:nvSpPr>
        <p:spPr>
          <a:xfrm>
            <a:off x="7231569" y="437475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27" name="Google Shape;924;p46">
            <a:extLst>
              <a:ext uri="{FF2B5EF4-FFF2-40B4-BE49-F238E27FC236}">
                <a16:creationId xmlns:a16="http://schemas.microsoft.com/office/drawing/2014/main" id="{2BD27EA4-BEDA-6532-A310-8DB8388227EB}"/>
              </a:ext>
            </a:extLst>
          </p:cNvPr>
          <p:cNvGrpSpPr/>
          <p:nvPr/>
        </p:nvGrpSpPr>
        <p:grpSpPr>
          <a:xfrm>
            <a:off x="7280706" y="4418851"/>
            <a:ext cx="319872" cy="318179"/>
            <a:chOff x="5249019" y="1827497"/>
            <a:chExt cx="319872" cy="318179"/>
          </a:xfrm>
          <a:solidFill>
            <a:schemeClr val="bg2"/>
          </a:solidFill>
        </p:grpSpPr>
        <p:sp>
          <p:nvSpPr>
            <p:cNvPr id="28" name="Google Shape;925;p46">
              <a:extLst>
                <a:ext uri="{FF2B5EF4-FFF2-40B4-BE49-F238E27FC236}">
                  <a16:creationId xmlns:a16="http://schemas.microsoft.com/office/drawing/2014/main" id="{CF44D036-B0F0-DB6B-A392-29F35F23C20C}"/>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26;p46">
              <a:extLst>
                <a:ext uri="{FF2B5EF4-FFF2-40B4-BE49-F238E27FC236}">
                  <a16:creationId xmlns:a16="http://schemas.microsoft.com/office/drawing/2014/main" id="{30744C0A-8873-32EF-12BC-959E93CD2803}"/>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7;p46">
              <a:extLst>
                <a:ext uri="{FF2B5EF4-FFF2-40B4-BE49-F238E27FC236}">
                  <a16:creationId xmlns:a16="http://schemas.microsoft.com/office/drawing/2014/main" id="{9C29FD50-008C-21F8-4DD8-DE2163355247}"/>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8;p46">
              <a:extLst>
                <a:ext uri="{FF2B5EF4-FFF2-40B4-BE49-F238E27FC236}">
                  <a16:creationId xmlns:a16="http://schemas.microsoft.com/office/drawing/2014/main" id="{EFBC174A-F6C7-4F4E-4046-16A3D3D70B53}"/>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Oval 32">
            <a:extLst>
              <a:ext uri="{FF2B5EF4-FFF2-40B4-BE49-F238E27FC236}">
                <a16:creationId xmlns:a16="http://schemas.microsoft.com/office/drawing/2014/main" id="{57224537-6A81-4C9A-E8DC-4304E2E06AFC}"/>
              </a:ext>
            </a:extLst>
          </p:cNvPr>
          <p:cNvSpPr/>
          <p:nvPr/>
        </p:nvSpPr>
        <p:spPr>
          <a:xfrm>
            <a:off x="5319140" y="4374528"/>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39" name="Google Shape;1186;p46">
            <a:extLst>
              <a:ext uri="{FF2B5EF4-FFF2-40B4-BE49-F238E27FC236}">
                <a16:creationId xmlns:a16="http://schemas.microsoft.com/office/drawing/2014/main" id="{99D02DFA-4358-C6FA-F3F8-A21A0430489C}"/>
              </a:ext>
            </a:extLst>
          </p:cNvPr>
          <p:cNvGrpSpPr/>
          <p:nvPr/>
        </p:nvGrpSpPr>
        <p:grpSpPr>
          <a:xfrm>
            <a:off x="5369064" y="4453229"/>
            <a:ext cx="318298" cy="260744"/>
            <a:chOff x="3327561" y="4190319"/>
            <a:chExt cx="318298" cy="260744"/>
          </a:xfrm>
          <a:solidFill>
            <a:schemeClr val="bg2"/>
          </a:solidFill>
        </p:grpSpPr>
        <p:sp>
          <p:nvSpPr>
            <p:cNvPr id="40" name="Google Shape;1187;p46">
              <a:extLst>
                <a:ext uri="{FF2B5EF4-FFF2-40B4-BE49-F238E27FC236}">
                  <a16:creationId xmlns:a16="http://schemas.microsoft.com/office/drawing/2014/main" id="{03B34A2A-3ED5-F8B3-E4AD-504A8564E8C8}"/>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88;p46">
              <a:extLst>
                <a:ext uri="{FF2B5EF4-FFF2-40B4-BE49-F238E27FC236}">
                  <a16:creationId xmlns:a16="http://schemas.microsoft.com/office/drawing/2014/main" id="{030D2CFD-5CBE-C916-3E01-B4373D419875}"/>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9;p46">
              <a:extLst>
                <a:ext uri="{FF2B5EF4-FFF2-40B4-BE49-F238E27FC236}">
                  <a16:creationId xmlns:a16="http://schemas.microsoft.com/office/drawing/2014/main" id="{05ED1156-D243-1507-52AE-C656DF8671C4}"/>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Oval 48">
            <a:extLst>
              <a:ext uri="{FF2B5EF4-FFF2-40B4-BE49-F238E27FC236}">
                <a16:creationId xmlns:a16="http://schemas.microsoft.com/office/drawing/2014/main" id="{B9FB75D0-2F3C-C197-4198-B7CF7D9D5C32}"/>
              </a:ext>
            </a:extLst>
          </p:cNvPr>
          <p:cNvSpPr/>
          <p:nvPr/>
        </p:nvSpPr>
        <p:spPr>
          <a:xfrm>
            <a:off x="3406711" y="4379872"/>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50" name="Google Shape;9458;p60">
            <a:extLst>
              <a:ext uri="{FF2B5EF4-FFF2-40B4-BE49-F238E27FC236}">
                <a16:creationId xmlns:a16="http://schemas.microsoft.com/office/drawing/2014/main" id="{E2B83CC4-FA3B-5416-B6FE-6AE94BF20BC7}"/>
              </a:ext>
            </a:extLst>
          </p:cNvPr>
          <p:cNvSpPr/>
          <p:nvPr/>
        </p:nvSpPr>
        <p:spPr>
          <a:xfrm>
            <a:off x="3493142" y="4467883"/>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TextBox 51">
            <a:extLst>
              <a:ext uri="{FF2B5EF4-FFF2-40B4-BE49-F238E27FC236}">
                <a16:creationId xmlns:a16="http://schemas.microsoft.com/office/drawing/2014/main" id="{35DC7734-9C83-9676-F42A-3727F0BF6F61}"/>
              </a:ext>
            </a:extLst>
          </p:cNvPr>
          <p:cNvSpPr txBox="1"/>
          <p:nvPr/>
        </p:nvSpPr>
        <p:spPr>
          <a:xfrm>
            <a:off x="2285999" y="952507"/>
            <a:ext cx="4572000" cy="646331"/>
          </a:xfrm>
          <a:prstGeom prst="rect">
            <a:avLst/>
          </a:prstGeom>
          <a:noFill/>
        </p:spPr>
        <p:txBody>
          <a:bodyPr wrap="square">
            <a:spAutoFit/>
          </a:bodyPr>
          <a:lstStyle/>
          <a:p>
            <a:pPr algn="ctr"/>
            <a:r>
              <a:rPr lang="fr-FR" sz="1200" dirty="0">
                <a:latin typeface="Albert Sans" pitchFamily="2" charset="0"/>
              </a:rPr>
              <a:t>Pour garantir que le site e-commerce réponde aux attentes des utilisateurs, il est essentiel de bien définir les parties prenantes et leurs rôles</a:t>
            </a:r>
            <a:endParaRPr lang="fr-MA" sz="1200" dirty="0">
              <a:latin typeface="Albert Sans" pitchFamily="2" charset="0"/>
            </a:endParaRPr>
          </a:p>
        </p:txBody>
      </p:sp>
      <p:sp>
        <p:nvSpPr>
          <p:cNvPr id="56" name="TextBox 55">
            <a:extLst>
              <a:ext uri="{FF2B5EF4-FFF2-40B4-BE49-F238E27FC236}">
                <a16:creationId xmlns:a16="http://schemas.microsoft.com/office/drawing/2014/main" id="{B4FA8476-EDD2-6752-7E27-93D662EBE360}"/>
              </a:ext>
            </a:extLst>
          </p:cNvPr>
          <p:cNvSpPr txBox="1"/>
          <p:nvPr/>
        </p:nvSpPr>
        <p:spPr>
          <a:xfrm>
            <a:off x="4713419" y="1616809"/>
            <a:ext cx="2047735" cy="369332"/>
          </a:xfrm>
          <a:prstGeom prst="rect">
            <a:avLst/>
          </a:prstGeom>
          <a:noFill/>
        </p:spPr>
        <p:txBody>
          <a:bodyPr wrap="square">
            <a:spAutoFit/>
          </a:bodyPr>
          <a:lstStyle/>
          <a:p>
            <a:r>
              <a:rPr lang="fr-MA" sz="1800" b="1" i="1" dirty="0">
                <a:solidFill>
                  <a:srgbClr val="2F2FF4"/>
                </a:solidFill>
                <a:latin typeface="Albert Sans" pitchFamily="2" charset="0"/>
              </a:rPr>
              <a:t>Administrateurs</a:t>
            </a:r>
          </a:p>
        </p:txBody>
      </p:sp>
      <p:cxnSp>
        <p:nvCxnSpPr>
          <p:cNvPr id="58" name="Straight Connector 57">
            <a:extLst>
              <a:ext uri="{FF2B5EF4-FFF2-40B4-BE49-F238E27FC236}">
                <a16:creationId xmlns:a16="http://schemas.microsoft.com/office/drawing/2014/main" id="{C27A5CD8-B440-9B39-25FF-E3743DE0D48B}"/>
              </a:ext>
            </a:extLst>
          </p:cNvPr>
          <p:cNvCxnSpPr>
            <a:cxnSpLocks/>
          </p:cNvCxnSpPr>
          <p:nvPr/>
        </p:nvCxnSpPr>
        <p:spPr>
          <a:xfrm>
            <a:off x="4571999" y="1976799"/>
            <a:ext cx="4286250" cy="0"/>
          </a:xfrm>
          <a:prstGeom prst="line">
            <a:avLst/>
          </a:prstGeom>
          <a:ln w="38100">
            <a:solidFill>
              <a:srgbClr val="407BFF"/>
            </a:solidFill>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C7575EFD-BE10-0A32-E1A9-9FF25B24667D}"/>
              </a:ext>
            </a:extLst>
          </p:cNvPr>
          <p:cNvSpPr txBox="1"/>
          <p:nvPr/>
        </p:nvSpPr>
        <p:spPr>
          <a:xfrm>
            <a:off x="797064" y="2016915"/>
            <a:ext cx="4572000"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Responsables de la gestion globale du site. </a:t>
            </a:r>
          </a:p>
        </p:txBody>
      </p:sp>
      <p:sp>
        <p:nvSpPr>
          <p:cNvPr id="69" name="TextBox 68">
            <a:extLst>
              <a:ext uri="{FF2B5EF4-FFF2-40B4-BE49-F238E27FC236}">
                <a16:creationId xmlns:a16="http://schemas.microsoft.com/office/drawing/2014/main" id="{CFA1AD69-64D1-34EC-31B5-A024079C994D}"/>
              </a:ext>
            </a:extLst>
          </p:cNvPr>
          <p:cNvSpPr txBox="1"/>
          <p:nvPr/>
        </p:nvSpPr>
        <p:spPr>
          <a:xfrm>
            <a:off x="520952" y="24008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72" name="Subtitle 71">
            <a:extLst>
              <a:ext uri="{FF2B5EF4-FFF2-40B4-BE49-F238E27FC236}">
                <a16:creationId xmlns:a16="http://schemas.microsoft.com/office/drawing/2014/main" id="{9CE1F582-45C4-E02D-BA1B-893AF1381B9A}"/>
              </a:ext>
            </a:extLst>
          </p:cNvPr>
          <p:cNvSpPr>
            <a:spLocks noGrp="1"/>
          </p:cNvSpPr>
          <p:nvPr>
            <p:ph type="subTitle" idx="1"/>
          </p:nvPr>
        </p:nvSpPr>
        <p:spPr>
          <a:xfrm>
            <a:off x="366571" y="2753889"/>
            <a:ext cx="9172858" cy="2729884"/>
          </a:xfrm>
          <a:ln>
            <a:noFill/>
          </a:ln>
        </p:spPr>
        <p:txBody>
          <a:bodyPr/>
          <a:lstStyle/>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Gestion des comptes (création, modification, suppression des utilisateurs). </a:t>
            </a:r>
          </a:p>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Supervision des activités, incluant les commandes et transactions. </a:t>
            </a:r>
          </a:p>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Accès aux rapports statistiques pour suivre les performances du site. </a:t>
            </a:r>
          </a:p>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Application des politiques de sécurité pour protéger les données des utilisateurs. </a:t>
            </a:r>
          </a:p>
          <a:p>
            <a:pPr marL="438150" indent="-285750">
              <a:buClr>
                <a:srgbClr val="2F2FF4"/>
              </a:buClr>
              <a:buSzPct val="100000"/>
              <a:buFont typeface="Arial" panose="020B0604020202020204" pitchFamily="34" charset="0"/>
              <a:buChar char="•"/>
            </a:pPr>
            <a:endParaRPr lang="fr-MA" sz="1500" dirty="0">
              <a:latin typeface="Anybody" panose="020B0604020202020204" charset="0"/>
            </a:endParaRPr>
          </a:p>
        </p:txBody>
      </p:sp>
      <p:sp>
        <p:nvSpPr>
          <p:cNvPr id="73" name="TextBox 72">
            <a:extLst>
              <a:ext uri="{FF2B5EF4-FFF2-40B4-BE49-F238E27FC236}">
                <a16:creationId xmlns:a16="http://schemas.microsoft.com/office/drawing/2014/main" id="{0B0B006A-4EC7-8849-66D2-96883A06279B}"/>
              </a:ext>
            </a:extLst>
          </p:cNvPr>
          <p:cNvSpPr txBox="1"/>
          <p:nvPr/>
        </p:nvSpPr>
        <p:spPr>
          <a:xfrm>
            <a:off x="1600267" y="1616809"/>
            <a:ext cx="2047735" cy="369332"/>
          </a:xfrm>
          <a:prstGeom prst="rect">
            <a:avLst/>
          </a:prstGeom>
          <a:noFill/>
        </p:spPr>
        <p:txBody>
          <a:bodyPr wrap="square">
            <a:spAutoFit/>
          </a:bodyPr>
          <a:lstStyle/>
          <a:p>
            <a:r>
              <a:rPr lang="fr-MA" sz="1800" b="1" i="1" dirty="0">
                <a:solidFill>
                  <a:schemeClr val="accent1"/>
                </a:solidFill>
                <a:latin typeface="Albert Sans" pitchFamily="2" charset="0"/>
              </a:rPr>
              <a:t>Vendeurs</a:t>
            </a:r>
          </a:p>
        </p:txBody>
      </p:sp>
      <p:sp>
        <p:nvSpPr>
          <p:cNvPr id="74" name="TextBox 73">
            <a:extLst>
              <a:ext uri="{FF2B5EF4-FFF2-40B4-BE49-F238E27FC236}">
                <a16:creationId xmlns:a16="http://schemas.microsoft.com/office/drawing/2014/main" id="{41B1F7B0-FEAA-A424-1A2A-CE5B35B03B9D}"/>
              </a:ext>
            </a:extLst>
          </p:cNvPr>
          <p:cNvSpPr txBox="1"/>
          <p:nvPr/>
        </p:nvSpPr>
        <p:spPr>
          <a:xfrm>
            <a:off x="-8470244" y="2016915"/>
            <a:ext cx="5032236"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Fournissent les produits ou services disponibles sur le site</a:t>
            </a:r>
          </a:p>
        </p:txBody>
      </p:sp>
      <p:sp>
        <p:nvSpPr>
          <p:cNvPr id="75" name="TextBox 74">
            <a:extLst>
              <a:ext uri="{FF2B5EF4-FFF2-40B4-BE49-F238E27FC236}">
                <a16:creationId xmlns:a16="http://schemas.microsoft.com/office/drawing/2014/main" id="{4AA4528C-4EAE-857A-7DFA-77BC2E0683B4}"/>
              </a:ext>
            </a:extLst>
          </p:cNvPr>
          <p:cNvSpPr txBox="1"/>
          <p:nvPr/>
        </p:nvSpPr>
        <p:spPr>
          <a:xfrm>
            <a:off x="-8746356" y="24008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76" name="Subtitle 71">
            <a:extLst>
              <a:ext uri="{FF2B5EF4-FFF2-40B4-BE49-F238E27FC236}">
                <a16:creationId xmlns:a16="http://schemas.microsoft.com/office/drawing/2014/main" id="{4E522430-9CF3-5CDF-CA77-46B9125440C9}"/>
              </a:ext>
            </a:extLst>
          </p:cNvPr>
          <p:cNvSpPr txBox="1">
            <a:spLocks/>
          </p:cNvSpPr>
          <p:nvPr/>
        </p:nvSpPr>
        <p:spPr>
          <a:xfrm>
            <a:off x="-8900737" y="2753889"/>
            <a:ext cx="8572501" cy="272988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6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9pPr>
          </a:lstStyle>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Ajout, modification et suppression de produits avec des informations détaillées (nom, description, prix, images).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Suivi et gestion des commandes passées par les clients.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Consultation de statistiques de ventes et d’avis clients. </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Notifications sur les commandes et autres événements importants. </a:t>
            </a:r>
          </a:p>
          <a:p>
            <a:pPr marL="438150" indent="-285750">
              <a:buClr>
                <a:srgbClr val="2F2FF4"/>
              </a:buClr>
              <a:buSzPct val="100000"/>
              <a:buFont typeface="Arial" panose="020B0604020202020204" pitchFamily="34" charset="0"/>
              <a:buChar char="•"/>
            </a:pPr>
            <a:endParaRPr lang="fr-MA" sz="1500" dirty="0">
              <a:latin typeface="Anybody" panose="020B0604020202020204" charset="0"/>
            </a:endParaRPr>
          </a:p>
        </p:txBody>
      </p:sp>
    </p:spTree>
    <p:extLst>
      <p:ext uri="{BB962C8B-B14F-4D97-AF65-F5344CB8AC3E}">
        <p14:creationId xmlns:p14="http://schemas.microsoft.com/office/powerpoint/2010/main" val="3378795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61AC1-D1DC-5E8D-426F-1F1A41758EB7}"/>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D746DED-5757-8252-608C-CC31B61ABB2A}"/>
              </a:ext>
            </a:extLst>
          </p:cNvPr>
          <p:cNvSpPr/>
          <p:nvPr/>
        </p:nvSpPr>
        <p:spPr>
          <a:xfrm>
            <a:off x="285749" y="4316818"/>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10" name="TextBox 9">
            <a:extLst>
              <a:ext uri="{FF2B5EF4-FFF2-40B4-BE49-F238E27FC236}">
                <a16:creationId xmlns:a16="http://schemas.microsoft.com/office/drawing/2014/main" id="{03A1C2F7-F6A7-6844-13A6-0BFF4DCD978F}"/>
              </a:ext>
            </a:extLst>
          </p:cNvPr>
          <p:cNvSpPr txBox="1"/>
          <p:nvPr/>
        </p:nvSpPr>
        <p:spPr>
          <a:xfrm>
            <a:off x="1360968" y="494698"/>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A. Identification des parties prenantes </a:t>
            </a:r>
            <a:endParaRPr lang="fr-MA" dirty="0">
              <a:solidFill>
                <a:srgbClr val="191919"/>
              </a:solidFill>
              <a:latin typeface="Anybody" panose="020B0604020202020204" charset="0"/>
            </a:endParaRPr>
          </a:p>
        </p:txBody>
      </p:sp>
      <p:sp>
        <p:nvSpPr>
          <p:cNvPr id="19" name="Freeform: Shape 18">
            <a:extLst>
              <a:ext uri="{FF2B5EF4-FFF2-40B4-BE49-F238E27FC236}">
                <a16:creationId xmlns:a16="http://schemas.microsoft.com/office/drawing/2014/main" id="{838F428A-FC2A-83A1-E2A9-068F94D16653}"/>
              </a:ext>
            </a:extLst>
          </p:cNvPr>
          <p:cNvSpPr/>
          <p:nvPr/>
        </p:nvSpPr>
        <p:spPr>
          <a:xfrm>
            <a:off x="885508" y="4050034"/>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6" name="Oval 25">
            <a:extLst>
              <a:ext uri="{FF2B5EF4-FFF2-40B4-BE49-F238E27FC236}">
                <a16:creationId xmlns:a16="http://schemas.microsoft.com/office/drawing/2014/main" id="{8C8D4957-20E6-9FC1-2BBF-076FACC7AE42}"/>
              </a:ext>
            </a:extLst>
          </p:cNvPr>
          <p:cNvSpPr/>
          <p:nvPr/>
        </p:nvSpPr>
        <p:spPr>
          <a:xfrm>
            <a:off x="1494282" y="4089773"/>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20" name="Google Shape;9717;p61">
            <a:extLst>
              <a:ext uri="{FF2B5EF4-FFF2-40B4-BE49-F238E27FC236}">
                <a16:creationId xmlns:a16="http://schemas.microsoft.com/office/drawing/2014/main" id="{8C59DF75-8C50-441C-7AF9-B16717302ACF}"/>
              </a:ext>
            </a:extLst>
          </p:cNvPr>
          <p:cNvGrpSpPr/>
          <p:nvPr/>
        </p:nvGrpSpPr>
        <p:grpSpPr>
          <a:xfrm>
            <a:off x="1551380" y="4118831"/>
            <a:ext cx="294850" cy="349434"/>
            <a:chOff x="3122257" y="1508594"/>
            <a:chExt cx="294850" cy="349434"/>
          </a:xfrm>
          <a:solidFill>
            <a:schemeClr val="bg2"/>
          </a:solidFill>
        </p:grpSpPr>
        <p:sp>
          <p:nvSpPr>
            <p:cNvPr id="21" name="Google Shape;9718;p61">
              <a:extLst>
                <a:ext uri="{FF2B5EF4-FFF2-40B4-BE49-F238E27FC236}">
                  <a16:creationId xmlns:a16="http://schemas.microsoft.com/office/drawing/2014/main" id="{C46856DB-B013-3EF3-88A4-772B874BEC8F}"/>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19;p61">
              <a:extLst>
                <a:ext uri="{FF2B5EF4-FFF2-40B4-BE49-F238E27FC236}">
                  <a16:creationId xmlns:a16="http://schemas.microsoft.com/office/drawing/2014/main" id="{F9B8C621-E615-5E1C-4D76-615A88962094}"/>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20;p61">
              <a:extLst>
                <a:ext uri="{FF2B5EF4-FFF2-40B4-BE49-F238E27FC236}">
                  <a16:creationId xmlns:a16="http://schemas.microsoft.com/office/drawing/2014/main" id="{2A7A875F-BA65-70BB-82AB-85A685FBCC83}"/>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21;p61">
              <a:extLst>
                <a:ext uri="{FF2B5EF4-FFF2-40B4-BE49-F238E27FC236}">
                  <a16:creationId xmlns:a16="http://schemas.microsoft.com/office/drawing/2014/main" id="{92EBFC9A-53B4-BE25-341F-4718AA66AFF6}"/>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22;p61">
              <a:extLst>
                <a:ext uri="{FF2B5EF4-FFF2-40B4-BE49-F238E27FC236}">
                  <a16:creationId xmlns:a16="http://schemas.microsoft.com/office/drawing/2014/main" id="{13BF436B-267B-4692-AB72-E43EACBD2773}"/>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23640856-6445-E317-A8E4-BB12B82015E2}"/>
              </a:ext>
            </a:extLst>
          </p:cNvPr>
          <p:cNvSpPr/>
          <p:nvPr/>
        </p:nvSpPr>
        <p:spPr>
          <a:xfrm>
            <a:off x="7231569" y="437475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27" name="Google Shape;924;p46">
            <a:extLst>
              <a:ext uri="{FF2B5EF4-FFF2-40B4-BE49-F238E27FC236}">
                <a16:creationId xmlns:a16="http://schemas.microsoft.com/office/drawing/2014/main" id="{E310044E-D9BC-0385-2C82-9726BDBF5776}"/>
              </a:ext>
            </a:extLst>
          </p:cNvPr>
          <p:cNvGrpSpPr/>
          <p:nvPr/>
        </p:nvGrpSpPr>
        <p:grpSpPr>
          <a:xfrm>
            <a:off x="7280706" y="4418851"/>
            <a:ext cx="319872" cy="318179"/>
            <a:chOff x="5249019" y="1827497"/>
            <a:chExt cx="319872" cy="318179"/>
          </a:xfrm>
          <a:solidFill>
            <a:schemeClr val="bg2"/>
          </a:solidFill>
        </p:grpSpPr>
        <p:sp>
          <p:nvSpPr>
            <p:cNvPr id="28" name="Google Shape;925;p46">
              <a:extLst>
                <a:ext uri="{FF2B5EF4-FFF2-40B4-BE49-F238E27FC236}">
                  <a16:creationId xmlns:a16="http://schemas.microsoft.com/office/drawing/2014/main" id="{062CE379-6ABD-CD79-6A9F-0BE92F59700B}"/>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26;p46">
              <a:extLst>
                <a:ext uri="{FF2B5EF4-FFF2-40B4-BE49-F238E27FC236}">
                  <a16:creationId xmlns:a16="http://schemas.microsoft.com/office/drawing/2014/main" id="{8DB76C19-34A1-F650-D5FF-3B9ECD644D31}"/>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7;p46">
              <a:extLst>
                <a:ext uri="{FF2B5EF4-FFF2-40B4-BE49-F238E27FC236}">
                  <a16:creationId xmlns:a16="http://schemas.microsoft.com/office/drawing/2014/main" id="{D19128C9-F037-B611-DC75-E3DD3409ECB9}"/>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8;p46">
              <a:extLst>
                <a:ext uri="{FF2B5EF4-FFF2-40B4-BE49-F238E27FC236}">
                  <a16:creationId xmlns:a16="http://schemas.microsoft.com/office/drawing/2014/main" id="{073C955F-DBE5-F042-D225-8282A10F87B3}"/>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Oval 32">
            <a:extLst>
              <a:ext uri="{FF2B5EF4-FFF2-40B4-BE49-F238E27FC236}">
                <a16:creationId xmlns:a16="http://schemas.microsoft.com/office/drawing/2014/main" id="{037DF932-58E3-3813-B5C6-A307EF05A3D7}"/>
              </a:ext>
            </a:extLst>
          </p:cNvPr>
          <p:cNvSpPr/>
          <p:nvPr/>
        </p:nvSpPr>
        <p:spPr>
          <a:xfrm>
            <a:off x="5319140" y="4374528"/>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39" name="Google Shape;1186;p46">
            <a:extLst>
              <a:ext uri="{FF2B5EF4-FFF2-40B4-BE49-F238E27FC236}">
                <a16:creationId xmlns:a16="http://schemas.microsoft.com/office/drawing/2014/main" id="{1F6D3034-E655-303D-2184-5C19E84A0278}"/>
              </a:ext>
            </a:extLst>
          </p:cNvPr>
          <p:cNvGrpSpPr/>
          <p:nvPr/>
        </p:nvGrpSpPr>
        <p:grpSpPr>
          <a:xfrm>
            <a:off x="5369064" y="4453229"/>
            <a:ext cx="318298" cy="260744"/>
            <a:chOff x="3327561" y="4190319"/>
            <a:chExt cx="318298" cy="260744"/>
          </a:xfrm>
          <a:solidFill>
            <a:schemeClr val="bg2"/>
          </a:solidFill>
        </p:grpSpPr>
        <p:sp>
          <p:nvSpPr>
            <p:cNvPr id="40" name="Google Shape;1187;p46">
              <a:extLst>
                <a:ext uri="{FF2B5EF4-FFF2-40B4-BE49-F238E27FC236}">
                  <a16:creationId xmlns:a16="http://schemas.microsoft.com/office/drawing/2014/main" id="{7E21DD0C-6A75-A4ED-3446-B19437CD075A}"/>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88;p46">
              <a:extLst>
                <a:ext uri="{FF2B5EF4-FFF2-40B4-BE49-F238E27FC236}">
                  <a16:creationId xmlns:a16="http://schemas.microsoft.com/office/drawing/2014/main" id="{D23C0BF0-BC0C-548A-0B7E-19234E1FAC42}"/>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9;p46">
              <a:extLst>
                <a:ext uri="{FF2B5EF4-FFF2-40B4-BE49-F238E27FC236}">
                  <a16:creationId xmlns:a16="http://schemas.microsoft.com/office/drawing/2014/main" id="{8F525561-8088-1DDC-4556-B246083A09D2}"/>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Oval 48">
            <a:extLst>
              <a:ext uri="{FF2B5EF4-FFF2-40B4-BE49-F238E27FC236}">
                <a16:creationId xmlns:a16="http://schemas.microsoft.com/office/drawing/2014/main" id="{836A5748-1B8C-E227-593E-CED2E638F0CB}"/>
              </a:ext>
            </a:extLst>
          </p:cNvPr>
          <p:cNvSpPr/>
          <p:nvPr/>
        </p:nvSpPr>
        <p:spPr>
          <a:xfrm>
            <a:off x="3406711" y="4379872"/>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50" name="Google Shape;9458;p60">
            <a:extLst>
              <a:ext uri="{FF2B5EF4-FFF2-40B4-BE49-F238E27FC236}">
                <a16:creationId xmlns:a16="http://schemas.microsoft.com/office/drawing/2014/main" id="{7979D3F6-DA17-3482-F135-22F91746D5ED}"/>
              </a:ext>
            </a:extLst>
          </p:cNvPr>
          <p:cNvSpPr/>
          <p:nvPr/>
        </p:nvSpPr>
        <p:spPr>
          <a:xfrm>
            <a:off x="3493142" y="4467883"/>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TextBox 51">
            <a:extLst>
              <a:ext uri="{FF2B5EF4-FFF2-40B4-BE49-F238E27FC236}">
                <a16:creationId xmlns:a16="http://schemas.microsoft.com/office/drawing/2014/main" id="{46EB6ED3-DDCE-57CD-543E-CFF3BDDF5331}"/>
              </a:ext>
            </a:extLst>
          </p:cNvPr>
          <p:cNvSpPr txBox="1"/>
          <p:nvPr/>
        </p:nvSpPr>
        <p:spPr>
          <a:xfrm>
            <a:off x="2285999" y="952507"/>
            <a:ext cx="4572000" cy="646331"/>
          </a:xfrm>
          <a:prstGeom prst="rect">
            <a:avLst/>
          </a:prstGeom>
          <a:noFill/>
        </p:spPr>
        <p:txBody>
          <a:bodyPr wrap="square">
            <a:spAutoFit/>
          </a:bodyPr>
          <a:lstStyle/>
          <a:p>
            <a:pPr algn="ctr"/>
            <a:r>
              <a:rPr lang="fr-FR" sz="1200" dirty="0">
                <a:latin typeface="Albert Sans" pitchFamily="2" charset="0"/>
              </a:rPr>
              <a:t>Pour garantir que le site e-commerce réponde aux attentes des utilisateurs, il est essentiel de bien définir les parties prenantes et leurs rôles</a:t>
            </a:r>
            <a:endParaRPr lang="fr-MA" sz="1200" dirty="0">
              <a:latin typeface="Albert Sans" pitchFamily="2" charset="0"/>
            </a:endParaRPr>
          </a:p>
        </p:txBody>
      </p:sp>
      <p:sp>
        <p:nvSpPr>
          <p:cNvPr id="47" name="TextBox 46">
            <a:extLst>
              <a:ext uri="{FF2B5EF4-FFF2-40B4-BE49-F238E27FC236}">
                <a16:creationId xmlns:a16="http://schemas.microsoft.com/office/drawing/2014/main" id="{FA4BB02F-FAD0-AF0E-8677-126A4D2D6106}"/>
              </a:ext>
            </a:extLst>
          </p:cNvPr>
          <p:cNvSpPr txBox="1"/>
          <p:nvPr/>
        </p:nvSpPr>
        <p:spPr>
          <a:xfrm>
            <a:off x="10865663" y="1616809"/>
            <a:ext cx="2047735" cy="369332"/>
          </a:xfrm>
          <a:prstGeom prst="rect">
            <a:avLst/>
          </a:prstGeom>
          <a:noFill/>
        </p:spPr>
        <p:txBody>
          <a:bodyPr wrap="square">
            <a:spAutoFit/>
          </a:bodyPr>
          <a:lstStyle/>
          <a:p>
            <a:r>
              <a:rPr lang="fr-MA" sz="1800" b="1" i="1" dirty="0">
                <a:solidFill>
                  <a:srgbClr val="2F2FF4"/>
                </a:solidFill>
                <a:latin typeface="Albert Sans" pitchFamily="2" charset="0"/>
              </a:rPr>
              <a:t>Administrateurs</a:t>
            </a:r>
          </a:p>
        </p:txBody>
      </p:sp>
      <p:sp>
        <p:nvSpPr>
          <p:cNvPr id="4" name="TextBox 3">
            <a:extLst>
              <a:ext uri="{FF2B5EF4-FFF2-40B4-BE49-F238E27FC236}">
                <a16:creationId xmlns:a16="http://schemas.microsoft.com/office/drawing/2014/main" id="{453CD2FE-CB0D-4728-2A19-6F84376D8E84}"/>
              </a:ext>
            </a:extLst>
          </p:cNvPr>
          <p:cNvSpPr txBox="1"/>
          <p:nvPr/>
        </p:nvSpPr>
        <p:spPr>
          <a:xfrm>
            <a:off x="9879643" y="2016915"/>
            <a:ext cx="4572000"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Responsables de la gestion globale du site. </a:t>
            </a:r>
          </a:p>
        </p:txBody>
      </p:sp>
      <p:sp>
        <p:nvSpPr>
          <p:cNvPr id="5" name="TextBox 4">
            <a:extLst>
              <a:ext uri="{FF2B5EF4-FFF2-40B4-BE49-F238E27FC236}">
                <a16:creationId xmlns:a16="http://schemas.microsoft.com/office/drawing/2014/main" id="{49AD9813-BF80-0728-1A65-070530962122}"/>
              </a:ext>
            </a:extLst>
          </p:cNvPr>
          <p:cNvSpPr txBox="1"/>
          <p:nvPr/>
        </p:nvSpPr>
        <p:spPr>
          <a:xfrm>
            <a:off x="9603531" y="24008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51" name="Subtitle 71">
            <a:extLst>
              <a:ext uri="{FF2B5EF4-FFF2-40B4-BE49-F238E27FC236}">
                <a16:creationId xmlns:a16="http://schemas.microsoft.com/office/drawing/2014/main" id="{E770FFF7-E7E2-B0F9-6187-15D83BA0F23D}"/>
              </a:ext>
            </a:extLst>
          </p:cNvPr>
          <p:cNvSpPr>
            <a:spLocks noGrp="1"/>
          </p:cNvSpPr>
          <p:nvPr>
            <p:ph type="subTitle" idx="1"/>
          </p:nvPr>
        </p:nvSpPr>
        <p:spPr>
          <a:xfrm>
            <a:off x="9449150" y="2753889"/>
            <a:ext cx="9172858" cy="2729884"/>
          </a:xfrm>
          <a:ln>
            <a:noFill/>
          </a:ln>
        </p:spPr>
        <p:txBody>
          <a:bodyPr/>
          <a:lstStyle/>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Gestion des comptes (création, modification, suppression des utilisateurs). </a:t>
            </a:r>
          </a:p>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Supervision des activités, incluant les commandes et transactions. </a:t>
            </a:r>
          </a:p>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Accès aux rapports statistiques pour suivre les performances du site. </a:t>
            </a:r>
          </a:p>
          <a:p>
            <a:pPr marL="438150" indent="-285750">
              <a:buClr>
                <a:srgbClr val="2F2FF4"/>
              </a:buClr>
              <a:buSzPct val="100000"/>
              <a:buFont typeface="Arial" panose="020B0604020202020204" pitchFamily="34" charset="0"/>
              <a:buChar char="•"/>
            </a:pPr>
            <a:r>
              <a:rPr lang="fr-FR" sz="1500" b="0" i="0" u="none" strike="noStrike" baseline="0" dirty="0">
                <a:solidFill>
                  <a:srgbClr val="000000"/>
                </a:solidFill>
                <a:latin typeface="Anybody" panose="020B0604020202020204" charset="0"/>
              </a:rPr>
              <a:t>Application des politiques de sécurité pour protéger les données des utilisateurs. </a:t>
            </a:r>
          </a:p>
          <a:p>
            <a:pPr marL="438150" indent="-285750">
              <a:buClr>
                <a:srgbClr val="2F2FF4"/>
              </a:buClr>
              <a:buSzPct val="100000"/>
              <a:buFont typeface="Arial" panose="020B0604020202020204" pitchFamily="34" charset="0"/>
              <a:buChar char="•"/>
            </a:pPr>
            <a:endParaRPr lang="fr-MA" sz="1500" dirty="0">
              <a:latin typeface="Anybody" panose="020B0604020202020204" charset="0"/>
            </a:endParaRPr>
          </a:p>
        </p:txBody>
      </p:sp>
      <p:sp>
        <p:nvSpPr>
          <p:cNvPr id="54" name="TextBox 53">
            <a:extLst>
              <a:ext uri="{FF2B5EF4-FFF2-40B4-BE49-F238E27FC236}">
                <a16:creationId xmlns:a16="http://schemas.microsoft.com/office/drawing/2014/main" id="{DD789799-1DA1-BA2D-4246-6EE2C9D6085D}"/>
              </a:ext>
            </a:extLst>
          </p:cNvPr>
          <p:cNvSpPr txBox="1"/>
          <p:nvPr/>
        </p:nvSpPr>
        <p:spPr>
          <a:xfrm>
            <a:off x="797064" y="2016915"/>
            <a:ext cx="5032236"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Fournissent les produits ou services disponibles sur le site</a:t>
            </a:r>
          </a:p>
        </p:txBody>
      </p:sp>
      <p:sp>
        <p:nvSpPr>
          <p:cNvPr id="55" name="TextBox 54">
            <a:extLst>
              <a:ext uri="{FF2B5EF4-FFF2-40B4-BE49-F238E27FC236}">
                <a16:creationId xmlns:a16="http://schemas.microsoft.com/office/drawing/2014/main" id="{20951838-9C17-61B4-510C-8859CC7A2D93}"/>
              </a:ext>
            </a:extLst>
          </p:cNvPr>
          <p:cNvSpPr txBox="1"/>
          <p:nvPr/>
        </p:nvSpPr>
        <p:spPr>
          <a:xfrm>
            <a:off x="520952" y="24008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6" name="Subtitle 71">
            <a:extLst>
              <a:ext uri="{FF2B5EF4-FFF2-40B4-BE49-F238E27FC236}">
                <a16:creationId xmlns:a16="http://schemas.microsoft.com/office/drawing/2014/main" id="{6B20AF06-1357-2966-8584-38E929C1C735}"/>
              </a:ext>
            </a:extLst>
          </p:cNvPr>
          <p:cNvSpPr txBox="1">
            <a:spLocks/>
          </p:cNvSpPr>
          <p:nvPr/>
        </p:nvSpPr>
        <p:spPr>
          <a:xfrm>
            <a:off x="366571" y="2753889"/>
            <a:ext cx="8572501" cy="272988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6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9pPr>
          </a:lstStyle>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Ajout, modification et suppression de produits avec des informations détaillées (nom, description, prix, images).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Suivi et gestion des commandes passées par les clients.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Consultation de statistiques de ventes et d’avis clients. </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Notifications sur les commandes et autres événements importants. </a:t>
            </a:r>
          </a:p>
          <a:p>
            <a:pPr marL="438150" indent="-285750">
              <a:buClr>
                <a:srgbClr val="2F2FF4"/>
              </a:buClr>
              <a:buSzPct val="100000"/>
              <a:buFont typeface="Arial" panose="020B0604020202020204" pitchFamily="34" charset="0"/>
              <a:buChar char="•"/>
            </a:pPr>
            <a:endParaRPr lang="fr-MA" sz="1500" dirty="0">
              <a:latin typeface="Anybody" panose="020B0604020202020204" charset="0"/>
            </a:endParaRPr>
          </a:p>
        </p:txBody>
      </p:sp>
      <p:sp>
        <p:nvSpPr>
          <p:cNvPr id="57" name="TextBox 56">
            <a:extLst>
              <a:ext uri="{FF2B5EF4-FFF2-40B4-BE49-F238E27FC236}">
                <a16:creationId xmlns:a16="http://schemas.microsoft.com/office/drawing/2014/main" id="{F0E7E804-2896-A60D-4456-0DE21B1A7B87}"/>
              </a:ext>
            </a:extLst>
          </p:cNvPr>
          <p:cNvSpPr txBox="1"/>
          <p:nvPr/>
        </p:nvSpPr>
        <p:spPr>
          <a:xfrm>
            <a:off x="4713419" y="1616809"/>
            <a:ext cx="2047735" cy="369332"/>
          </a:xfrm>
          <a:prstGeom prst="rect">
            <a:avLst/>
          </a:prstGeom>
          <a:noFill/>
        </p:spPr>
        <p:txBody>
          <a:bodyPr wrap="square">
            <a:spAutoFit/>
          </a:bodyPr>
          <a:lstStyle/>
          <a:p>
            <a:r>
              <a:rPr lang="fr-MA" sz="1800" b="1" i="1" dirty="0">
                <a:solidFill>
                  <a:srgbClr val="2F2FF4"/>
                </a:solidFill>
                <a:latin typeface="Albert Sans" pitchFamily="2" charset="0"/>
              </a:rPr>
              <a:t>Vendeurs</a:t>
            </a:r>
          </a:p>
        </p:txBody>
      </p:sp>
      <p:cxnSp>
        <p:nvCxnSpPr>
          <p:cNvPr id="7" name="Straight Connector 6">
            <a:extLst>
              <a:ext uri="{FF2B5EF4-FFF2-40B4-BE49-F238E27FC236}">
                <a16:creationId xmlns:a16="http://schemas.microsoft.com/office/drawing/2014/main" id="{4816682A-D538-6AA8-D4DB-27A6788F736B}"/>
              </a:ext>
            </a:extLst>
          </p:cNvPr>
          <p:cNvCxnSpPr>
            <a:cxnSpLocks/>
          </p:cNvCxnSpPr>
          <p:nvPr/>
        </p:nvCxnSpPr>
        <p:spPr>
          <a:xfrm>
            <a:off x="4571999" y="1976799"/>
            <a:ext cx="4286250" cy="0"/>
          </a:xfrm>
          <a:prstGeom prst="line">
            <a:avLst/>
          </a:prstGeom>
          <a:ln w="38100">
            <a:solidFill>
              <a:srgbClr val="407BFF"/>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6719240-CBDB-EFF7-3061-EB91572E0AA2}"/>
              </a:ext>
            </a:extLst>
          </p:cNvPr>
          <p:cNvSpPr txBox="1"/>
          <p:nvPr/>
        </p:nvSpPr>
        <p:spPr>
          <a:xfrm>
            <a:off x="-8224149" y="2169315"/>
            <a:ext cx="6852652"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Utilisateurs finaux qui consultent et achètent les produits sur le site</a:t>
            </a:r>
          </a:p>
        </p:txBody>
      </p:sp>
      <p:sp>
        <p:nvSpPr>
          <p:cNvPr id="11" name="TextBox 10">
            <a:extLst>
              <a:ext uri="{FF2B5EF4-FFF2-40B4-BE49-F238E27FC236}">
                <a16:creationId xmlns:a16="http://schemas.microsoft.com/office/drawing/2014/main" id="{BB0C09D1-65D9-BFE3-0EFA-D2FEE4E2F49F}"/>
              </a:ext>
            </a:extLst>
          </p:cNvPr>
          <p:cNvSpPr txBox="1"/>
          <p:nvPr/>
        </p:nvSpPr>
        <p:spPr>
          <a:xfrm>
            <a:off x="-8500261" y="25532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12" name="Subtitle 71">
            <a:extLst>
              <a:ext uri="{FF2B5EF4-FFF2-40B4-BE49-F238E27FC236}">
                <a16:creationId xmlns:a16="http://schemas.microsoft.com/office/drawing/2014/main" id="{86A51770-D900-E91A-A92A-F73E6495E42A}"/>
              </a:ext>
            </a:extLst>
          </p:cNvPr>
          <p:cNvSpPr txBox="1">
            <a:spLocks/>
          </p:cNvSpPr>
          <p:nvPr/>
        </p:nvSpPr>
        <p:spPr>
          <a:xfrm>
            <a:off x="-8654642" y="2906289"/>
            <a:ext cx="8572501" cy="272988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6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9pPr>
          </a:lstStyle>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Création de compte utilisateur et gestion de leur profil.</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Navigation intuitive pour explorer et rechercher des produits.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Gestion du panier d'achat et suivi des commandes (statut, livraison).</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Possibilité de laisser des avis et d’évaluer les produits.</a:t>
            </a:r>
          </a:p>
          <a:p>
            <a:pPr marL="438150" indent="-285750">
              <a:buClr>
                <a:srgbClr val="2F2FF4"/>
              </a:buClr>
              <a:buSzPct val="100000"/>
              <a:buFont typeface="Arial" panose="020B0604020202020204" pitchFamily="34" charset="0"/>
              <a:buChar char="•"/>
            </a:pPr>
            <a:r>
              <a:rPr lang="fr-FR" sz="1500" dirty="0">
                <a:latin typeface="Anybody" panose="020B0604020202020204" charset="0"/>
              </a:rPr>
              <a:t>Accès à un support client pour résoudre d'éventuels problèmes</a:t>
            </a:r>
            <a:endParaRPr lang="fr-MA" sz="1500" dirty="0">
              <a:latin typeface="Anybody" panose="020B0604020202020204" charset="0"/>
            </a:endParaRPr>
          </a:p>
        </p:txBody>
      </p:sp>
      <p:sp>
        <p:nvSpPr>
          <p:cNvPr id="13" name="TextBox 12">
            <a:extLst>
              <a:ext uri="{FF2B5EF4-FFF2-40B4-BE49-F238E27FC236}">
                <a16:creationId xmlns:a16="http://schemas.microsoft.com/office/drawing/2014/main" id="{3C0F826C-F433-2EB7-9367-8BFB19261D96}"/>
              </a:ext>
            </a:extLst>
          </p:cNvPr>
          <p:cNvSpPr txBox="1"/>
          <p:nvPr/>
        </p:nvSpPr>
        <p:spPr>
          <a:xfrm>
            <a:off x="2382847" y="1638598"/>
            <a:ext cx="2047735" cy="369332"/>
          </a:xfrm>
          <a:prstGeom prst="rect">
            <a:avLst/>
          </a:prstGeom>
          <a:noFill/>
        </p:spPr>
        <p:txBody>
          <a:bodyPr wrap="square">
            <a:spAutoFit/>
          </a:bodyPr>
          <a:lstStyle/>
          <a:p>
            <a:r>
              <a:rPr lang="fr-MA" sz="1800" b="1" i="1" dirty="0">
                <a:solidFill>
                  <a:schemeClr val="accent1"/>
                </a:solidFill>
                <a:latin typeface="Albert Sans" pitchFamily="2" charset="0"/>
              </a:rPr>
              <a:t>Clients</a:t>
            </a:r>
          </a:p>
        </p:txBody>
      </p:sp>
    </p:spTree>
    <p:extLst>
      <p:ext uri="{BB962C8B-B14F-4D97-AF65-F5344CB8AC3E}">
        <p14:creationId xmlns:p14="http://schemas.microsoft.com/office/powerpoint/2010/main" val="2931825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7F1FD-F9E6-AB88-6EA0-F9069C83BBDA}"/>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2A455DE-0935-4FCE-382E-E4C4A9A3A618}"/>
              </a:ext>
            </a:extLst>
          </p:cNvPr>
          <p:cNvSpPr/>
          <p:nvPr/>
        </p:nvSpPr>
        <p:spPr>
          <a:xfrm>
            <a:off x="285749" y="4316818"/>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10" name="TextBox 9">
            <a:extLst>
              <a:ext uri="{FF2B5EF4-FFF2-40B4-BE49-F238E27FC236}">
                <a16:creationId xmlns:a16="http://schemas.microsoft.com/office/drawing/2014/main" id="{7F6F641A-EB59-4436-8E20-EE0B9BDB31AA}"/>
              </a:ext>
            </a:extLst>
          </p:cNvPr>
          <p:cNvSpPr txBox="1"/>
          <p:nvPr/>
        </p:nvSpPr>
        <p:spPr>
          <a:xfrm>
            <a:off x="1360968" y="494698"/>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A. Identification des parties prenantes </a:t>
            </a:r>
            <a:endParaRPr lang="fr-MA" dirty="0">
              <a:solidFill>
                <a:srgbClr val="191919"/>
              </a:solidFill>
              <a:latin typeface="Anybody" panose="020B0604020202020204" charset="0"/>
            </a:endParaRPr>
          </a:p>
        </p:txBody>
      </p:sp>
      <p:sp>
        <p:nvSpPr>
          <p:cNvPr id="19" name="Freeform: Shape 18">
            <a:extLst>
              <a:ext uri="{FF2B5EF4-FFF2-40B4-BE49-F238E27FC236}">
                <a16:creationId xmlns:a16="http://schemas.microsoft.com/office/drawing/2014/main" id="{0CE935DB-DD8A-479E-A2F3-DF261C01F53D}"/>
              </a:ext>
            </a:extLst>
          </p:cNvPr>
          <p:cNvSpPr/>
          <p:nvPr/>
        </p:nvSpPr>
        <p:spPr>
          <a:xfrm>
            <a:off x="885508" y="4050034"/>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6" name="Oval 25">
            <a:extLst>
              <a:ext uri="{FF2B5EF4-FFF2-40B4-BE49-F238E27FC236}">
                <a16:creationId xmlns:a16="http://schemas.microsoft.com/office/drawing/2014/main" id="{33BA8B9B-31BF-709D-6EE7-6343BCB8BC56}"/>
              </a:ext>
            </a:extLst>
          </p:cNvPr>
          <p:cNvSpPr/>
          <p:nvPr/>
        </p:nvSpPr>
        <p:spPr>
          <a:xfrm>
            <a:off x="1494282" y="4089773"/>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20" name="Google Shape;9717;p61">
            <a:extLst>
              <a:ext uri="{FF2B5EF4-FFF2-40B4-BE49-F238E27FC236}">
                <a16:creationId xmlns:a16="http://schemas.microsoft.com/office/drawing/2014/main" id="{927A642D-0E06-3421-02A7-637ED97C6042}"/>
              </a:ext>
            </a:extLst>
          </p:cNvPr>
          <p:cNvGrpSpPr/>
          <p:nvPr/>
        </p:nvGrpSpPr>
        <p:grpSpPr>
          <a:xfrm>
            <a:off x="1551380" y="4118831"/>
            <a:ext cx="294850" cy="349434"/>
            <a:chOff x="3122257" y="1508594"/>
            <a:chExt cx="294850" cy="349434"/>
          </a:xfrm>
          <a:solidFill>
            <a:schemeClr val="bg2"/>
          </a:solidFill>
        </p:grpSpPr>
        <p:sp>
          <p:nvSpPr>
            <p:cNvPr id="21" name="Google Shape;9718;p61">
              <a:extLst>
                <a:ext uri="{FF2B5EF4-FFF2-40B4-BE49-F238E27FC236}">
                  <a16:creationId xmlns:a16="http://schemas.microsoft.com/office/drawing/2014/main" id="{BC754D04-87EF-04C3-8B0B-1ACD61ECB6BF}"/>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19;p61">
              <a:extLst>
                <a:ext uri="{FF2B5EF4-FFF2-40B4-BE49-F238E27FC236}">
                  <a16:creationId xmlns:a16="http://schemas.microsoft.com/office/drawing/2014/main" id="{0FE470C3-551A-E189-7CB8-B3DCA5DDD9C3}"/>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20;p61">
              <a:extLst>
                <a:ext uri="{FF2B5EF4-FFF2-40B4-BE49-F238E27FC236}">
                  <a16:creationId xmlns:a16="http://schemas.microsoft.com/office/drawing/2014/main" id="{32C0D435-175A-92A2-0D72-0C7BEEAB9F47}"/>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21;p61">
              <a:extLst>
                <a:ext uri="{FF2B5EF4-FFF2-40B4-BE49-F238E27FC236}">
                  <a16:creationId xmlns:a16="http://schemas.microsoft.com/office/drawing/2014/main" id="{0FFAC5C7-2A6F-C83A-B464-95864D399C24}"/>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22;p61">
              <a:extLst>
                <a:ext uri="{FF2B5EF4-FFF2-40B4-BE49-F238E27FC236}">
                  <a16:creationId xmlns:a16="http://schemas.microsoft.com/office/drawing/2014/main" id="{A7EC4757-8851-F1EC-B0F7-29B39E711C66}"/>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790C0425-FF96-FABD-9639-25FD88354F1C}"/>
              </a:ext>
            </a:extLst>
          </p:cNvPr>
          <p:cNvSpPr/>
          <p:nvPr/>
        </p:nvSpPr>
        <p:spPr>
          <a:xfrm>
            <a:off x="7231569" y="437475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27" name="Google Shape;924;p46">
            <a:extLst>
              <a:ext uri="{FF2B5EF4-FFF2-40B4-BE49-F238E27FC236}">
                <a16:creationId xmlns:a16="http://schemas.microsoft.com/office/drawing/2014/main" id="{2EFE01E9-2B8A-54DC-620E-E7DDE113DD9E}"/>
              </a:ext>
            </a:extLst>
          </p:cNvPr>
          <p:cNvGrpSpPr/>
          <p:nvPr/>
        </p:nvGrpSpPr>
        <p:grpSpPr>
          <a:xfrm>
            <a:off x="7280706" y="4418851"/>
            <a:ext cx="319872" cy="318179"/>
            <a:chOff x="5249019" y="1827497"/>
            <a:chExt cx="319872" cy="318179"/>
          </a:xfrm>
          <a:solidFill>
            <a:schemeClr val="bg2"/>
          </a:solidFill>
        </p:grpSpPr>
        <p:sp>
          <p:nvSpPr>
            <p:cNvPr id="28" name="Google Shape;925;p46">
              <a:extLst>
                <a:ext uri="{FF2B5EF4-FFF2-40B4-BE49-F238E27FC236}">
                  <a16:creationId xmlns:a16="http://schemas.microsoft.com/office/drawing/2014/main" id="{4F512B43-6420-7600-394F-A13911BD2C4D}"/>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26;p46">
              <a:extLst>
                <a:ext uri="{FF2B5EF4-FFF2-40B4-BE49-F238E27FC236}">
                  <a16:creationId xmlns:a16="http://schemas.microsoft.com/office/drawing/2014/main" id="{64C70D80-6ABE-9721-3EB2-2EB7401B7558}"/>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27;p46">
              <a:extLst>
                <a:ext uri="{FF2B5EF4-FFF2-40B4-BE49-F238E27FC236}">
                  <a16:creationId xmlns:a16="http://schemas.microsoft.com/office/drawing/2014/main" id="{EB9726E9-28F9-5A15-FC79-0C4032CB9B0E}"/>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28;p46">
              <a:extLst>
                <a:ext uri="{FF2B5EF4-FFF2-40B4-BE49-F238E27FC236}">
                  <a16:creationId xmlns:a16="http://schemas.microsoft.com/office/drawing/2014/main" id="{77EA2244-E6FB-E23B-BE97-3A05E3F1CF07}"/>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Oval 32">
            <a:extLst>
              <a:ext uri="{FF2B5EF4-FFF2-40B4-BE49-F238E27FC236}">
                <a16:creationId xmlns:a16="http://schemas.microsoft.com/office/drawing/2014/main" id="{2FE9CE08-C50C-3C0A-B8EB-9772886DB915}"/>
              </a:ext>
            </a:extLst>
          </p:cNvPr>
          <p:cNvSpPr/>
          <p:nvPr/>
        </p:nvSpPr>
        <p:spPr>
          <a:xfrm>
            <a:off x="5319140" y="4374528"/>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39" name="Google Shape;1186;p46">
            <a:extLst>
              <a:ext uri="{FF2B5EF4-FFF2-40B4-BE49-F238E27FC236}">
                <a16:creationId xmlns:a16="http://schemas.microsoft.com/office/drawing/2014/main" id="{3B1854ED-FAFF-D486-FCDD-6E4782F454D7}"/>
              </a:ext>
            </a:extLst>
          </p:cNvPr>
          <p:cNvGrpSpPr/>
          <p:nvPr/>
        </p:nvGrpSpPr>
        <p:grpSpPr>
          <a:xfrm>
            <a:off x="5369064" y="4453229"/>
            <a:ext cx="318298" cy="260744"/>
            <a:chOff x="3327561" y="4190319"/>
            <a:chExt cx="318298" cy="260744"/>
          </a:xfrm>
          <a:solidFill>
            <a:schemeClr val="bg2"/>
          </a:solidFill>
        </p:grpSpPr>
        <p:sp>
          <p:nvSpPr>
            <p:cNvPr id="40" name="Google Shape;1187;p46">
              <a:extLst>
                <a:ext uri="{FF2B5EF4-FFF2-40B4-BE49-F238E27FC236}">
                  <a16:creationId xmlns:a16="http://schemas.microsoft.com/office/drawing/2014/main" id="{57A0AB6D-929B-BF87-4FAD-0BF80D6A5322}"/>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88;p46">
              <a:extLst>
                <a:ext uri="{FF2B5EF4-FFF2-40B4-BE49-F238E27FC236}">
                  <a16:creationId xmlns:a16="http://schemas.microsoft.com/office/drawing/2014/main" id="{4B632D4A-5342-275F-F1C1-DA12242A6FB8}"/>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89;p46">
              <a:extLst>
                <a:ext uri="{FF2B5EF4-FFF2-40B4-BE49-F238E27FC236}">
                  <a16:creationId xmlns:a16="http://schemas.microsoft.com/office/drawing/2014/main" id="{2D079A5E-EBA0-152C-1A7C-731ADA2A0690}"/>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Oval 48">
            <a:extLst>
              <a:ext uri="{FF2B5EF4-FFF2-40B4-BE49-F238E27FC236}">
                <a16:creationId xmlns:a16="http://schemas.microsoft.com/office/drawing/2014/main" id="{25CA91E5-C3DE-8E80-D95B-05E63A928AB5}"/>
              </a:ext>
            </a:extLst>
          </p:cNvPr>
          <p:cNvSpPr/>
          <p:nvPr/>
        </p:nvSpPr>
        <p:spPr>
          <a:xfrm>
            <a:off x="3406711" y="4379872"/>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50" name="Google Shape;9458;p60">
            <a:extLst>
              <a:ext uri="{FF2B5EF4-FFF2-40B4-BE49-F238E27FC236}">
                <a16:creationId xmlns:a16="http://schemas.microsoft.com/office/drawing/2014/main" id="{437CB531-9E7C-35E0-7839-4EEBB644A928}"/>
              </a:ext>
            </a:extLst>
          </p:cNvPr>
          <p:cNvSpPr/>
          <p:nvPr/>
        </p:nvSpPr>
        <p:spPr>
          <a:xfrm>
            <a:off x="3493142" y="4467883"/>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TextBox 51">
            <a:extLst>
              <a:ext uri="{FF2B5EF4-FFF2-40B4-BE49-F238E27FC236}">
                <a16:creationId xmlns:a16="http://schemas.microsoft.com/office/drawing/2014/main" id="{5AE442A3-34AF-A362-CB3F-D2B8A82DCB21}"/>
              </a:ext>
            </a:extLst>
          </p:cNvPr>
          <p:cNvSpPr txBox="1"/>
          <p:nvPr/>
        </p:nvSpPr>
        <p:spPr>
          <a:xfrm>
            <a:off x="2285999" y="952507"/>
            <a:ext cx="4572000" cy="646331"/>
          </a:xfrm>
          <a:prstGeom prst="rect">
            <a:avLst/>
          </a:prstGeom>
          <a:noFill/>
        </p:spPr>
        <p:txBody>
          <a:bodyPr wrap="square">
            <a:spAutoFit/>
          </a:bodyPr>
          <a:lstStyle/>
          <a:p>
            <a:pPr algn="ctr"/>
            <a:r>
              <a:rPr lang="fr-FR" sz="1200" dirty="0">
                <a:latin typeface="Albert Sans" pitchFamily="2" charset="0"/>
              </a:rPr>
              <a:t>Pour garantir que le site e-commerce réponde aux attentes des utilisateurs, il est essentiel de bien définir les parties prenantes et leurs rôles</a:t>
            </a:r>
            <a:endParaRPr lang="fr-MA" sz="1200" dirty="0">
              <a:latin typeface="Albert Sans" pitchFamily="2" charset="0"/>
            </a:endParaRPr>
          </a:p>
        </p:txBody>
      </p:sp>
      <p:cxnSp>
        <p:nvCxnSpPr>
          <p:cNvPr id="7" name="Straight Connector 6">
            <a:extLst>
              <a:ext uri="{FF2B5EF4-FFF2-40B4-BE49-F238E27FC236}">
                <a16:creationId xmlns:a16="http://schemas.microsoft.com/office/drawing/2014/main" id="{9CBE781D-9ADE-123F-85D0-D070CB9945D7}"/>
              </a:ext>
            </a:extLst>
          </p:cNvPr>
          <p:cNvCxnSpPr>
            <a:cxnSpLocks/>
          </p:cNvCxnSpPr>
          <p:nvPr/>
        </p:nvCxnSpPr>
        <p:spPr>
          <a:xfrm>
            <a:off x="4571999" y="1976799"/>
            <a:ext cx="4286250" cy="0"/>
          </a:xfrm>
          <a:prstGeom prst="line">
            <a:avLst/>
          </a:prstGeom>
          <a:ln w="38100">
            <a:solidFill>
              <a:srgbClr val="407BFF"/>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C328D00-CBB3-0968-22B2-7EC8C390CE61}"/>
              </a:ext>
            </a:extLst>
          </p:cNvPr>
          <p:cNvSpPr txBox="1"/>
          <p:nvPr/>
        </p:nvSpPr>
        <p:spPr>
          <a:xfrm>
            <a:off x="9834267" y="2016915"/>
            <a:ext cx="5032236"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Fournissent les produits ou services disponibles sur le site</a:t>
            </a:r>
          </a:p>
        </p:txBody>
      </p:sp>
      <p:sp>
        <p:nvSpPr>
          <p:cNvPr id="11" name="TextBox 10">
            <a:extLst>
              <a:ext uri="{FF2B5EF4-FFF2-40B4-BE49-F238E27FC236}">
                <a16:creationId xmlns:a16="http://schemas.microsoft.com/office/drawing/2014/main" id="{3EF5629A-E7FF-445E-8FB7-15732EA5097B}"/>
              </a:ext>
            </a:extLst>
          </p:cNvPr>
          <p:cNvSpPr txBox="1"/>
          <p:nvPr/>
        </p:nvSpPr>
        <p:spPr>
          <a:xfrm>
            <a:off x="9558155" y="24008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12" name="Subtitle 71">
            <a:extLst>
              <a:ext uri="{FF2B5EF4-FFF2-40B4-BE49-F238E27FC236}">
                <a16:creationId xmlns:a16="http://schemas.microsoft.com/office/drawing/2014/main" id="{C4B6E8CC-2EC0-1942-487A-0C300D210B73}"/>
              </a:ext>
            </a:extLst>
          </p:cNvPr>
          <p:cNvSpPr txBox="1">
            <a:spLocks/>
          </p:cNvSpPr>
          <p:nvPr/>
        </p:nvSpPr>
        <p:spPr>
          <a:xfrm>
            <a:off x="9403774" y="2753889"/>
            <a:ext cx="8572501" cy="272988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6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9pPr>
          </a:lstStyle>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Ajout, modification et suppression de produits avec des informations détaillées (nom, description, prix, images).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Suivi et gestion des commandes passées par les clients.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Consultation de statistiques de ventes et d’avis clients. </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Notifications sur les commandes et autres événements importants. </a:t>
            </a:r>
          </a:p>
          <a:p>
            <a:pPr marL="438150" indent="-285750">
              <a:buClr>
                <a:srgbClr val="2F2FF4"/>
              </a:buClr>
              <a:buSzPct val="100000"/>
              <a:buFont typeface="Arial" panose="020B0604020202020204" pitchFamily="34" charset="0"/>
              <a:buChar char="•"/>
            </a:pPr>
            <a:endParaRPr lang="fr-MA" sz="1500" dirty="0">
              <a:latin typeface="Anybody" panose="020B0604020202020204" charset="0"/>
            </a:endParaRPr>
          </a:p>
        </p:txBody>
      </p:sp>
      <p:sp>
        <p:nvSpPr>
          <p:cNvPr id="13" name="TextBox 12">
            <a:extLst>
              <a:ext uri="{FF2B5EF4-FFF2-40B4-BE49-F238E27FC236}">
                <a16:creationId xmlns:a16="http://schemas.microsoft.com/office/drawing/2014/main" id="{1577B1EF-63E4-578A-0208-31ED9644548F}"/>
              </a:ext>
            </a:extLst>
          </p:cNvPr>
          <p:cNvSpPr txBox="1"/>
          <p:nvPr/>
        </p:nvSpPr>
        <p:spPr>
          <a:xfrm>
            <a:off x="13750622" y="1616809"/>
            <a:ext cx="2047735" cy="369332"/>
          </a:xfrm>
          <a:prstGeom prst="rect">
            <a:avLst/>
          </a:prstGeom>
          <a:noFill/>
        </p:spPr>
        <p:txBody>
          <a:bodyPr wrap="square">
            <a:spAutoFit/>
          </a:bodyPr>
          <a:lstStyle/>
          <a:p>
            <a:r>
              <a:rPr lang="fr-MA" sz="1800" b="1" i="1" dirty="0">
                <a:solidFill>
                  <a:srgbClr val="2F2FF4"/>
                </a:solidFill>
                <a:latin typeface="Albert Sans" pitchFamily="2" charset="0"/>
              </a:rPr>
              <a:t>Vendeurs</a:t>
            </a:r>
          </a:p>
        </p:txBody>
      </p:sp>
      <p:sp>
        <p:nvSpPr>
          <p:cNvPr id="14" name="TextBox 13">
            <a:extLst>
              <a:ext uri="{FF2B5EF4-FFF2-40B4-BE49-F238E27FC236}">
                <a16:creationId xmlns:a16="http://schemas.microsoft.com/office/drawing/2014/main" id="{922C08BA-F18B-B837-FD08-99E5271FED90}"/>
              </a:ext>
            </a:extLst>
          </p:cNvPr>
          <p:cNvSpPr txBox="1"/>
          <p:nvPr/>
        </p:nvSpPr>
        <p:spPr>
          <a:xfrm>
            <a:off x="797064" y="2016915"/>
            <a:ext cx="6852652" cy="307777"/>
          </a:xfrm>
          <a:prstGeom prst="rect">
            <a:avLst/>
          </a:prstGeom>
          <a:noFill/>
        </p:spPr>
        <p:txBody>
          <a:bodyPr wrap="square">
            <a:spAutoFit/>
          </a:bodyPr>
          <a:lstStyle/>
          <a:p>
            <a:r>
              <a:rPr lang="fr-FR" sz="1400" b="0" i="0" u="none" strike="noStrike" baseline="0" dirty="0">
                <a:solidFill>
                  <a:srgbClr val="000000"/>
                </a:solidFill>
                <a:latin typeface="Albert Sans" pitchFamily="2" charset="0"/>
              </a:rPr>
              <a:t>Utilisateurs finaux qui consultent et achètent les produits sur le site</a:t>
            </a:r>
          </a:p>
        </p:txBody>
      </p:sp>
      <p:sp>
        <p:nvSpPr>
          <p:cNvPr id="15" name="TextBox 14">
            <a:extLst>
              <a:ext uri="{FF2B5EF4-FFF2-40B4-BE49-F238E27FC236}">
                <a16:creationId xmlns:a16="http://schemas.microsoft.com/office/drawing/2014/main" id="{F29CA511-8C75-1E3A-5643-4393DBAA0D13}"/>
              </a:ext>
            </a:extLst>
          </p:cNvPr>
          <p:cNvSpPr txBox="1"/>
          <p:nvPr/>
        </p:nvSpPr>
        <p:spPr>
          <a:xfrm>
            <a:off x="520952" y="2400806"/>
            <a:ext cx="4572000" cy="338554"/>
          </a:xfrm>
          <a:prstGeom prst="rect">
            <a:avLst/>
          </a:prstGeom>
          <a:noFill/>
        </p:spPr>
        <p:txBody>
          <a:bodyPr wrap="square">
            <a:spAutoFit/>
          </a:bodyPr>
          <a:lstStyle/>
          <a:p>
            <a:r>
              <a:rPr lang="fr-MA" sz="1600" b="1" i="0" u="none" strike="noStrike" baseline="0" dirty="0">
                <a:solidFill>
                  <a:srgbClr val="000000"/>
                </a:solidFill>
                <a:latin typeface="Albert Sans" pitchFamily="2" charset="0"/>
              </a:rPr>
              <a:t>Besoins principaux </a:t>
            </a:r>
          </a:p>
        </p:txBody>
      </p:sp>
      <p:sp>
        <p:nvSpPr>
          <p:cNvPr id="16" name="Subtitle 71">
            <a:extLst>
              <a:ext uri="{FF2B5EF4-FFF2-40B4-BE49-F238E27FC236}">
                <a16:creationId xmlns:a16="http://schemas.microsoft.com/office/drawing/2014/main" id="{27875CC5-1E87-BECA-8BA9-29C1836A8CE8}"/>
              </a:ext>
            </a:extLst>
          </p:cNvPr>
          <p:cNvSpPr txBox="1">
            <a:spLocks/>
          </p:cNvSpPr>
          <p:nvPr/>
        </p:nvSpPr>
        <p:spPr>
          <a:xfrm>
            <a:off x="366571" y="2753889"/>
            <a:ext cx="8572501" cy="272988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6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800"/>
              <a:buFont typeface="Anybody"/>
              <a:buNone/>
              <a:defRPr sz="1800" b="0" i="0" u="none" strike="noStrike" cap="none">
                <a:solidFill>
                  <a:schemeClr val="dk1"/>
                </a:solidFill>
                <a:latin typeface="Anybody"/>
                <a:ea typeface="Anybody"/>
                <a:cs typeface="Anybody"/>
                <a:sym typeface="Anybody"/>
              </a:defRPr>
            </a:lvl9pPr>
          </a:lstStyle>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Création de compte utilisateur et gestion de leur profil.</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Navigation intuitive pour explorer et rechercher des produits.</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Gestion du panier d'achat et suivi des commandes (statut, livraison).</a:t>
            </a:r>
          </a:p>
          <a:p>
            <a:pPr marL="438150" indent="-285750">
              <a:buClr>
                <a:srgbClr val="2F2FF4"/>
              </a:buClr>
              <a:buSzPct val="100000"/>
              <a:buFont typeface="Arial" panose="020B0604020202020204" pitchFamily="34" charset="0"/>
              <a:buChar char="•"/>
            </a:pPr>
            <a:r>
              <a:rPr lang="fr-FR" sz="1500" dirty="0">
                <a:solidFill>
                  <a:srgbClr val="000000"/>
                </a:solidFill>
                <a:latin typeface="Anybody" panose="020B0604020202020204" charset="0"/>
              </a:rPr>
              <a:t>Possibilité de laisser des avis et d’évaluer les produits.</a:t>
            </a:r>
          </a:p>
          <a:p>
            <a:pPr marL="438150" indent="-285750">
              <a:buClr>
                <a:srgbClr val="2F2FF4"/>
              </a:buClr>
              <a:buSzPct val="100000"/>
              <a:buFont typeface="Arial" panose="020B0604020202020204" pitchFamily="34" charset="0"/>
              <a:buChar char="•"/>
            </a:pPr>
            <a:r>
              <a:rPr lang="fr-FR" sz="1500" dirty="0">
                <a:latin typeface="Anybody" panose="020B0604020202020204" charset="0"/>
              </a:rPr>
              <a:t>Accès à un support client pour résoudre d'éventuels problèmes</a:t>
            </a:r>
            <a:endParaRPr lang="fr-MA" sz="1500" dirty="0">
              <a:latin typeface="Anybody" panose="020B0604020202020204" charset="0"/>
            </a:endParaRPr>
          </a:p>
        </p:txBody>
      </p:sp>
      <p:sp>
        <p:nvSpPr>
          <p:cNvPr id="17" name="TextBox 16">
            <a:extLst>
              <a:ext uri="{FF2B5EF4-FFF2-40B4-BE49-F238E27FC236}">
                <a16:creationId xmlns:a16="http://schemas.microsoft.com/office/drawing/2014/main" id="{69563038-F532-ECAA-690C-BBD8E3D7C90B}"/>
              </a:ext>
            </a:extLst>
          </p:cNvPr>
          <p:cNvSpPr txBox="1"/>
          <p:nvPr/>
        </p:nvSpPr>
        <p:spPr>
          <a:xfrm>
            <a:off x="4713419" y="1616809"/>
            <a:ext cx="2047735" cy="369332"/>
          </a:xfrm>
          <a:prstGeom prst="rect">
            <a:avLst/>
          </a:prstGeom>
          <a:noFill/>
        </p:spPr>
        <p:txBody>
          <a:bodyPr wrap="square">
            <a:spAutoFit/>
          </a:bodyPr>
          <a:lstStyle/>
          <a:p>
            <a:r>
              <a:rPr lang="fr-MA" sz="1800" b="1" i="1" dirty="0">
                <a:solidFill>
                  <a:srgbClr val="2F2FF4"/>
                </a:solidFill>
                <a:latin typeface="Albert Sans" pitchFamily="2" charset="0"/>
              </a:rPr>
              <a:t>Clients</a:t>
            </a:r>
          </a:p>
        </p:txBody>
      </p:sp>
    </p:spTree>
    <p:extLst>
      <p:ext uri="{BB962C8B-B14F-4D97-AF65-F5344CB8AC3E}">
        <p14:creationId xmlns:p14="http://schemas.microsoft.com/office/powerpoint/2010/main" val="99746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title" idx="15"/>
          </p:nvPr>
        </p:nvSpPr>
        <p:spPr>
          <a:xfrm>
            <a:off x="720000" y="762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26" name="Google Shape;526;p28"/>
          <p:cNvSpPr txBox="1">
            <a:spLocks noGrp="1"/>
          </p:cNvSpPr>
          <p:nvPr>
            <p:ph type="title"/>
          </p:nvPr>
        </p:nvSpPr>
        <p:spPr>
          <a:xfrm>
            <a:off x="877262" y="176737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28" name="Google Shape;528;p28"/>
          <p:cNvSpPr txBox="1">
            <a:spLocks noGrp="1"/>
          </p:cNvSpPr>
          <p:nvPr>
            <p:ph type="title" idx="3"/>
          </p:nvPr>
        </p:nvSpPr>
        <p:spPr>
          <a:xfrm>
            <a:off x="877212" y="3138392"/>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30" name="Google Shape;530;p28"/>
          <p:cNvSpPr txBox="1">
            <a:spLocks noGrp="1"/>
          </p:cNvSpPr>
          <p:nvPr>
            <p:ph type="title" idx="5"/>
          </p:nvPr>
        </p:nvSpPr>
        <p:spPr>
          <a:xfrm>
            <a:off x="5329515" y="1523350"/>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532" name="Google Shape;532;p28"/>
          <p:cNvSpPr txBox="1">
            <a:spLocks noGrp="1"/>
          </p:cNvSpPr>
          <p:nvPr>
            <p:ph type="subTitle" idx="1"/>
          </p:nvPr>
        </p:nvSpPr>
        <p:spPr>
          <a:xfrm>
            <a:off x="877262" y="2198967"/>
            <a:ext cx="2305500" cy="506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uFill>
                  <a:solidFill>
                    <a:schemeClr val="bg2"/>
                  </a:solidFill>
                </a:uFill>
              </a:rPr>
              <a:t>Introduction</a:t>
            </a:r>
            <a:endParaRPr lang="fr-MA" dirty="0">
              <a:solidFill>
                <a:schemeClr val="tx1"/>
              </a:solidFill>
              <a:uFill>
                <a:solidFill>
                  <a:schemeClr val="bg2"/>
                </a:solidFill>
              </a:uFill>
            </a:endParaRPr>
          </a:p>
        </p:txBody>
      </p:sp>
      <p:sp>
        <p:nvSpPr>
          <p:cNvPr id="533" name="Google Shape;533;p28"/>
          <p:cNvSpPr txBox="1">
            <a:spLocks noGrp="1"/>
          </p:cNvSpPr>
          <p:nvPr>
            <p:ph type="subTitle" idx="7"/>
          </p:nvPr>
        </p:nvSpPr>
        <p:spPr>
          <a:xfrm>
            <a:off x="877212" y="3569984"/>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Méthodologie adoptée</a:t>
            </a:r>
          </a:p>
        </p:txBody>
      </p:sp>
      <p:sp>
        <p:nvSpPr>
          <p:cNvPr id="534" name="Google Shape;534;p28"/>
          <p:cNvSpPr txBox="1">
            <a:spLocks noGrp="1"/>
          </p:cNvSpPr>
          <p:nvPr>
            <p:ph type="subTitle" idx="8"/>
          </p:nvPr>
        </p:nvSpPr>
        <p:spPr>
          <a:xfrm>
            <a:off x="5329515" y="1954942"/>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Déploiement</a:t>
            </a:r>
            <a:endParaRPr dirty="0"/>
          </a:p>
        </p:txBody>
      </p:sp>
      <p:grpSp>
        <p:nvGrpSpPr>
          <p:cNvPr id="3" name="Google Shape;545;p29">
            <a:extLst>
              <a:ext uri="{FF2B5EF4-FFF2-40B4-BE49-F238E27FC236}">
                <a16:creationId xmlns:a16="http://schemas.microsoft.com/office/drawing/2014/main" id="{27A2670D-93C4-4E78-8775-1388AE136FA7}"/>
              </a:ext>
            </a:extLst>
          </p:cNvPr>
          <p:cNvGrpSpPr/>
          <p:nvPr/>
        </p:nvGrpSpPr>
        <p:grpSpPr>
          <a:xfrm>
            <a:off x="4407005" y="5525291"/>
            <a:ext cx="329989" cy="275508"/>
            <a:chOff x="4382679" y="4319018"/>
            <a:chExt cx="378645" cy="316095"/>
          </a:xfrm>
        </p:grpSpPr>
        <p:sp>
          <p:nvSpPr>
            <p:cNvPr id="4" name="Google Shape;546;p29">
              <a:hlinkClick r:id="" action="ppaction://hlinkshowjump?jump=nextslide"/>
              <a:extLst>
                <a:ext uri="{FF2B5EF4-FFF2-40B4-BE49-F238E27FC236}">
                  <a16:creationId xmlns:a16="http://schemas.microsoft.com/office/drawing/2014/main" id="{4E50D2A4-42FC-26EC-F77D-D1CAA86D0F4C}"/>
                </a:ext>
              </a:extLst>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sp>
          <p:nvSpPr>
            <p:cNvPr id="5" name="Google Shape;547;p29">
              <a:hlinkClick r:id="" action="ppaction://hlinkshowjump?jump=nextslide"/>
              <a:extLst>
                <a:ext uri="{FF2B5EF4-FFF2-40B4-BE49-F238E27FC236}">
                  <a16:creationId xmlns:a16="http://schemas.microsoft.com/office/drawing/2014/main" id="{9BB30375-FCEF-D13F-DBB2-1C719CC8E325}"/>
                </a:ext>
              </a:extLst>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dirty="0"/>
            </a:p>
          </p:txBody>
        </p:sp>
      </p:grpSp>
      <p:sp>
        <p:nvSpPr>
          <p:cNvPr id="6" name="Rectangle 5">
            <a:hlinkClick r:id="rId3" action="ppaction://hlinksldjump"/>
            <a:extLst>
              <a:ext uri="{FF2B5EF4-FFF2-40B4-BE49-F238E27FC236}">
                <a16:creationId xmlns:a16="http://schemas.microsoft.com/office/drawing/2014/main" id="{583734BC-1B20-E817-D03F-A12255FC9A02}"/>
              </a:ext>
            </a:extLst>
          </p:cNvPr>
          <p:cNvSpPr/>
          <p:nvPr/>
        </p:nvSpPr>
        <p:spPr>
          <a:xfrm>
            <a:off x="877212" y="2258242"/>
            <a:ext cx="2183270" cy="3883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7" name="Rectangle 6">
            <a:hlinkClick r:id="rId4" action="ppaction://hlinksldjump"/>
            <a:extLst>
              <a:ext uri="{FF2B5EF4-FFF2-40B4-BE49-F238E27FC236}">
                <a16:creationId xmlns:a16="http://schemas.microsoft.com/office/drawing/2014/main" id="{24014986-887F-B5C7-55F3-2845CA4EE294}"/>
              </a:ext>
            </a:extLst>
          </p:cNvPr>
          <p:cNvSpPr/>
          <p:nvPr/>
        </p:nvSpPr>
        <p:spPr>
          <a:xfrm>
            <a:off x="877212" y="3629259"/>
            <a:ext cx="1990925" cy="6281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9" name="Google Shape;530;p28">
            <a:extLst>
              <a:ext uri="{FF2B5EF4-FFF2-40B4-BE49-F238E27FC236}">
                <a16:creationId xmlns:a16="http://schemas.microsoft.com/office/drawing/2014/main" id="{94453398-C610-0037-38A6-31603D4B7716}"/>
              </a:ext>
            </a:extLst>
          </p:cNvPr>
          <p:cNvSpPr txBox="1">
            <a:spLocks/>
          </p:cNvSpPr>
          <p:nvPr/>
        </p:nvSpPr>
        <p:spPr>
          <a:xfrm>
            <a:off x="5325890" y="3074909"/>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ybody"/>
              <a:buNone/>
              <a:defRPr sz="3000" b="1" i="0" u="none" strike="noStrike" cap="none">
                <a:solidFill>
                  <a:schemeClr val="lt2"/>
                </a:solidFill>
                <a:latin typeface="Anybody"/>
                <a:ea typeface="Anybody"/>
                <a:cs typeface="Anybody"/>
                <a:sym typeface="Anybody"/>
              </a:defRPr>
            </a:lvl1pPr>
            <a:lvl2pPr marR="0" lvl="1"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2pPr>
            <a:lvl3pPr marR="0" lvl="2"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3pPr>
            <a:lvl4pPr marR="0" lvl="3"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4pPr>
            <a:lvl5pPr marR="0" lvl="4"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5pPr>
            <a:lvl6pPr marR="0" lvl="5"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6pPr>
            <a:lvl7pPr marR="0" lvl="6"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7pPr>
            <a:lvl8pPr marR="0" lvl="7"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8pPr>
            <a:lvl9pPr marR="0" lvl="8" algn="l" rtl="0">
              <a:lnSpc>
                <a:spcPct val="100000"/>
              </a:lnSpc>
              <a:spcBef>
                <a:spcPts val="0"/>
              </a:spcBef>
              <a:spcAft>
                <a:spcPts val="0"/>
              </a:spcAft>
              <a:buClr>
                <a:schemeClr val="dk1"/>
              </a:buClr>
              <a:buSzPts val="3000"/>
              <a:buFont typeface="Anybody"/>
              <a:buNone/>
              <a:defRPr sz="3000" b="1" i="0" u="none" strike="noStrike" cap="none">
                <a:solidFill>
                  <a:schemeClr val="dk1"/>
                </a:solidFill>
                <a:latin typeface="Anybody"/>
                <a:ea typeface="Anybody"/>
                <a:cs typeface="Anybody"/>
                <a:sym typeface="Anybody"/>
              </a:defRPr>
            </a:lvl9pPr>
          </a:lstStyle>
          <a:p>
            <a:r>
              <a:rPr lang="en" dirty="0"/>
              <a:t>04</a:t>
            </a:r>
          </a:p>
        </p:txBody>
      </p:sp>
      <p:sp>
        <p:nvSpPr>
          <p:cNvPr id="20" name="Google Shape;534;p28">
            <a:extLst>
              <a:ext uri="{FF2B5EF4-FFF2-40B4-BE49-F238E27FC236}">
                <a16:creationId xmlns:a16="http://schemas.microsoft.com/office/drawing/2014/main" id="{6A1E0B30-7C9E-F0B5-4EA6-7125E81EF4D2}"/>
              </a:ext>
            </a:extLst>
          </p:cNvPr>
          <p:cNvSpPr txBox="1">
            <a:spLocks/>
          </p:cNvSpPr>
          <p:nvPr/>
        </p:nvSpPr>
        <p:spPr>
          <a:xfrm>
            <a:off x="5325890" y="3506501"/>
            <a:ext cx="23055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nybody"/>
              <a:buNone/>
              <a:defRPr sz="1800" b="1" i="0" u="none" strike="noStrike" cap="none">
                <a:solidFill>
                  <a:schemeClr val="dk1"/>
                </a:solidFill>
                <a:latin typeface="Anybody"/>
                <a:ea typeface="Anybody"/>
                <a:cs typeface="Anybody"/>
                <a:sym typeface="Anybody"/>
              </a:defRPr>
            </a:lvl1pPr>
            <a:lvl2pPr marL="914400" marR="0" lvl="1"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2pPr>
            <a:lvl3pPr marL="1371600" marR="0" lvl="2"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3pPr>
            <a:lvl4pPr marL="1828800" marR="0" lvl="3"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4pPr>
            <a:lvl5pPr marL="2286000" marR="0" lvl="4"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5pPr>
            <a:lvl6pPr marL="2743200" marR="0" lvl="5"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6pPr>
            <a:lvl7pPr marL="3200400" marR="0" lvl="6"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7pPr>
            <a:lvl8pPr marL="3657600" marR="0" lvl="7"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8pPr>
            <a:lvl9pPr marL="4114800" marR="0" lvl="8" indent="-304800" algn="l"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9pPr>
          </a:lstStyle>
          <a:p>
            <a:pPr marL="0" indent="0"/>
            <a:r>
              <a:rPr lang="fr-MA" dirty="0"/>
              <a:t>Conclusion</a:t>
            </a:r>
          </a:p>
        </p:txBody>
      </p:sp>
      <p:sp>
        <p:nvSpPr>
          <p:cNvPr id="21" name="Rectangle 20">
            <a:hlinkClick r:id="rId5" action="ppaction://hlinksldjump"/>
            <a:extLst>
              <a:ext uri="{FF2B5EF4-FFF2-40B4-BE49-F238E27FC236}">
                <a16:creationId xmlns:a16="http://schemas.microsoft.com/office/drawing/2014/main" id="{804EF8B9-0EE6-B5D7-5209-F369AC3C682B}"/>
              </a:ext>
            </a:extLst>
          </p:cNvPr>
          <p:cNvSpPr/>
          <p:nvPr/>
        </p:nvSpPr>
        <p:spPr>
          <a:xfrm>
            <a:off x="5325890" y="1970950"/>
            <a:ext cx="1734129" cy="4315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2" name="Rectangle 21">
            <a:extLst>
              <a:ext uri="{FF2B5EF4-FFF2-40B4-BE49-F238E27FC236}">
                <a16:creationId xmlns:a16="http://schemas.microsoft.com/office/drawing/2014/main" id="{3A6EB931-EB3E-40AA-6A9F-3EDD743D805C}"/>
              </a:ext>
            </a:extLst>
          </p:cNvPr>
          <p:cNvSpPr/>
          <p:nvPr/>
        </p:nvSpPr>
        <p:spPr>
          <a:xfrm>
            <a:off x="5325890" y="3585992"/>
            <a:ext cx="1570800" cy="3055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3" name="Rectangle 22">
            <a:hlinkClick r:id="rId6" action="ppaction://hlinksldjump"/>
            <a:extLst>
              <a:ext uri="{FF2B5EF4-FFF2-40B4-BE49-F238E27FC236}">
                <a16:creationId xmlns:a16="http://schemas.microsoft.com/office/drawing/2014/main" id="{3ECF55CE-D783-991C-F043-DE5510737DDE}"/>
              </a:ext>
            </a:extLst>
          </p:cNvPr>
          <p:cNvSpPr/>
          <p:nvPr/>
        </p:nvSpPr>
        <p:spPr>
          <a:xfrm>
            <a:off x="5325890" y="3569984"/>
            <a:ext cx="1570800" cy="3215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8E494-554E-378E-F454-7DCFA10440CC}"/>
            </a:ext>
          </a:extLst>
        </p:cNvPr>
        <p:cNvGrpSpPr/>
        <p:nvPr/>
      </p:nvGrpSpPr>
      <p:grpSpPr>
        <a:xfrm>
          <a:off x="0" y="0"/>
          <a:ext cx="0" cy="0"/>
          <a:chOff x="0" y="0"/>
          <a:chExt cx="0" cy="0"/>
        </a:xfrm>
      </p:grpSpPr>
      <p:sp>
        <p:nvSpPr>
          <p:cNvPr id="2" name="Freeform: Shape 1">
            <a:extLst>
              <a:ext uri="{FF2B5EF4-FFF2-40B4-BE49-F238E27FC236}">
                <a16:creationId xmlns:a16="http://schemas.microsoft.com/office/drawing/2014/main" id="{5650135E-CC99-75FB-3AEF-61988FE7FF37}"/>
              </a:ext>
            </a:extLst>
          </p:cNvPr>
          <p:cNvSpPr/>
          <p:nvPr/>
        </p:nvSpPr>
        <p:spPr>
          <a:xfrm>
            <a:off x="285749" y="4316818"/>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3" name="Freeform: Shape 2">
            <a:extLst>
              <a:ext uri="{FF2B5EF4-FFF2-40B4-BE49-F238E27FC236}">
                <a16:creationId xmlns:a16="http://schemas.microsoft.com/office/drawing/2014/main" id="{D54159C3-21F8-0079-77C9-71C83BF738CF}"/>
              </a:ext>
            </a:extLst>
          </p:cNvPr>
          <p:cNvSpPr/>
          <p:nvPr/>
        </p:nvSpPr>
        <p:spPr>
          <a:xfrm>
            <a:off x="2806796" y="4050034"/>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4" name="Oval 3">
            <a:extLst>
              <a:ext uri="{FF2B5EF4-FFF2-40B4-BE49-F238E27FC236}">
                <a16:creationId xmlns:a16="http://schemas.microsoft.com/office/drawing/2014/main" id="{52D02F61-EC29-72CF-0BD6-1F814EDDECA7}"/>
              </a:ext>
            </a:extLst>
          </p:cNvPr>
          <p:cNvSpPr/>
          <p:nvPr/>
        </p:nvSpPr>
        <p:spPr>
          <a:xfrm>
            <a:off x="1494282" y="4376660"/>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5" name="Google Shape;9717;p61">
            <a:extLst>
              <a:ext uri="{FF2B5EF4-FFF2-40B4-BE49-F238E27FC236}">
                <a16:creationId xmlns:a16="http://schemas.microsoft.com/office/drawing/2014/main" id="{2CCC8C4E-AFB8-B851-1365-3180B433B281}"/>
              </a:ext>
            </a:extLst>
          </p:cNvPr>
          <p:cNvGrpSpPr/>
          <p:nvPr/>
        </p:nvGrpSpPr>
        <p:grpSpPr>
          <a:xfrm>
            <a:off x="1551380" y="4405718"/>
            <a:ext cx="294850" cy="349434"/>
            <a:chOff x="3122257" y="1508594"/>
            <a:chExt cx="294850" cy="349434"/>
          </a:xfrm>
          <a:solidFill>
            <a:schemeClr val="bg2"/>
          </a:solidFill>
        </p:grpSpPr>
        <p:sp>
          <p:nvSpPr>
            <p:cNvPr id="6" name="Google Shape;9718;p61">
              <a:extLst>
                <a:ext uri="{FF2B5EF4-FFF2-40B4-BE49-F238E27FC236}">
                  <a16:creationId xmlns:a16="http://schemas.microsoft.com/office/drawing/2014/main" id="{535D5E0A-8098-649B-DAAC-492F13E2768F}"/>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19;p61">
              <a:extLst>
                <a:ext uri="{FF2B5EF4-FFF2-40B4-BE49-F238E27FC236}">
                  <a16:creationId xmlns:a16="http://schemas.microsoft.com/office/drawing/2014/main" id="{063BB237-8CB5-61D7-7489-CE2E8B3034DE}"/>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20;p61">
              <a:extLst>
                <a:ext uri="{FF2B5EF4-FFF2-40B4-BE49-F238E27FC236}">
                  <a16:creationId xmlns:a16="http://schemas.microsoft.com/office/drawing/2014/main" id="{FEE2E55D-DC90-BFD7-28A1-C25D6EDAEC34}"/>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21;p61">
              <a:extLst>
                <a:ext uri="{FF2B5EF4-FFF2-40B4-BE49-F238E27FC236}">
                  <a16:creationId xmlns:a16="http://schemas.microsoft.com/office/drawing/2014/main" id="{E9414F21-252C-0200-F4F9-41C2ECA403B9}"/>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22;p61">
              <a:extLst>
                <a:ext uri="{FF2B5EF4-FFF2-40B4-BE49-F238E27FC236}">
                  <a16:creationId xmlns:a16="http://schemas.microsoft.com/office/drawing/2014/main" id="{DFCFD3BF-23C1-A1A8-9BAE-545F006B3FDA}"/>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Oval 12">
            <a:extLst>
              <a:ext uri="{FF2B5EF4-FFF2-40B4-BE49-F238E27FC236}">
                <a16:creationId xmlns:a16="http://schemas.microsoft.com/office/drawing/2014/main" id="{810492E8-4A96-BEB0-EB04-3EDB481504FE}"/>
              </a:ext>
            </a:extLst>
          </p:cNvPr>
          <p:cNvSpPr/>
          <p:nvPr/>
        </p:nvSpPr>
        <p:spPr>
          <a:xfrm>
            <a:off x="7231569" y="437475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14" name="Google Shape;924;p46">
            <a:extLst>
              <a:ext uri="{FF2B5EF4-FFF2-40B4-BE49-F238E27FC236}">
                <a16:creationId xmlns:a16="http://schemas.microsoft.com/office/drawing/2014/main" id="{2E567B38-4F2D-90DC-BE11-4FC21C635471}"/>
              </a:ext>
            </a:extLst>
          </p:cNvPr>
          <p:cNvGrpSpPr/>
          <p:nvPr/>
        </p:nvGrpSpPr>
        <p:grpSpPr>
          <a:xfrm>
            <a:off x="7280706" y="4418851"/>
            <a:ext cx="319872" cy="318179"/>
            <a:chOff x="5249019" y="1827497"/>
            <a:chExt cx="319872" cy="318179"/>
          </a:xfrm>
          <a:solidFill>
            <a:schemeClr val="bg2"/>
          </a:solidFill>
        </p:grpSpPr>
        <p:sp>
          <p:nvSpPr>
            <p:cNvPr id="15" name="Google Shape;925;p46">
              <a:extLst>
                <a:ext uri="{FF2B5EF4-FFF2-40B4-BE49-F238E27FC236}">
                  <a16:creationId xmlns:a16="http://schemas.microsoft.com/office/drawing/2014/main" id="{AA3CB335-7E2D-BA4D-E2DE-91C4F5719FFF}"/>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26;p46">
              <a:extLst>
                <a:ext uri="{FF2B5EF4-FFF2-40B4-BE49-F238E27FC236}">
                  <a16:creationId xmlns:a16="http://schemas.microsoft.com/office/drawing/2014/main" id="{5287937A-A0C0-AE98-070A-84C3BFF7CD21}"/>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7;p46">
              <a:extLst>
                <a:ext uri="{FF2B5EF4-FFF2-40B4-BE49-F238E27FC236}">
                  <a16:creationId xmlns:a16="http://schemas.microsoft.com/office/drawing/2014/main" id="{D7F9F937-2E6A-35D4-5ED3-BF4D7925ED4E}"/>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8;p46">
              <a:extLst>
                <a:ext uri="{FF2B5EF4-FFF2-40B4-BE49-F238E27FC236}">
                  <a16:creationId xmlns:a16="http://schemas.microsoft.com/office/drawing/2014/main" id="{5D2C9A8F-5C52-CC3C-83AF-A150011D65D7}"/>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Oval 26">
            <a:extLst>
              <a:ext uri="{FF2B5EF4-FFF2-40B4-BE49-F238E27FC236}">
                <a16:creationId xmlns:a16="http://schemas.microsoft.com/office/drawing/2014/main" id="{B6F63BC6-1C08-AF57-5639-B69EC6FF5BFC}"/>
              </a:ext>
            </a:extLst>
          </p:cNvPr>
          <p:cNvSpPr/>
          <p:nvPr/>
        </p:nvSpPr>
        <p:spPr>
          <a:xfrm>
            <a:off x="5319140" y="4374528"/>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28" name="Google Shape;1186;p46">
            <a:extLst>
              <a:ext uri="{FF2B5EF4-FFF2-40B4-BE49-F238E27FC236}">
                <a16:creationId xmlns:a16="http://schemas.microsoft.com/office/drawing/2014/main" id="{60715387-3C30-8176-DE18-18B48BC8B0F1}"/>
              </a:ext>
            </a:extLst>
          </p:cNvPr>
          <p:cNvGrpSpPr/>
          <p:nvPr/>
        </p:nvGrpSpPr>
        <p:grpSpPr>
          <a:xfrm>
            <a:off x="5369064" y="4453229"/>
            <a:ext cx="318298" cy="260744"/>
            <a:chOff x="3327561" y="4190319"/>
            <a:chExt cx="318298" cy="260744"/>
          </a:xfrm>
          <a:solidFill>
            <a:schemeClr val="bg2"/>
          </a:solidFill>
        </p:grpSpPr>
        <p:sp>
          <p:nvSpPr>
            <p:cNvPr id="29" name="Google Shape;1187;p46">
              <a:extLst>
                <a:ext uri="{FF2B5EF4-FFF2-40B4-BE49-F238E27FC236}">
                  <a16:creationId xmlns:a16="http://schemas.microsoft.com/office/drawing/2014/main" id="{14276327-ECFE-B1BE-B793-CB66914137A5}"/>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8;p46">
              <a:extLst>
                <a:ext uri="{FF2B5EF4-FFF2-40B4-BE49-F238E27FC236}">
                  <a16:creationId xmlns:a16="http://schemas.microsoft.com/office/drawing/2014/main" id="{5E2DAE6B-C12E-A91A-1458-255DED234C59}"/>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9;p46">
              <a:extLst>
                <a:ext uri="{FF2B5EF4-FFF2-40B4-BE49-F238E27FC236}">
                  <a16:creationId xmlns:a16="http://schemas.microsoft.com/office/drawing/2014/main" id="{A466D7D0-FFB0-EF9F-AF00-36535429A477}"/>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Oval 39">
            <a:extLst>
              <a:ext uri="{FF2B5EF4-FFF2-40B4-BE49-F238E27FC236}">
                <a16:creationId xmlns:a16="http://schemas.microsoft.com/office/drawing/2014/main" id="{06E954F9-714D-522E-AB78-F9D897F8EA81}"/>
              </a:ext>
            </a:extLst>
          </p:cNvPr>
          <p:cNvSpPr/>
          <p:nvPr/>
        </p:nvSpPr>
        <p:spPr>
          <a:xfrm>
            <a:off x="3406711" y="4092969"/>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41" name="Google Shape;9458;p60">
            <a:extLst>
              <a:ext uri="{FF2B5EF4-FFF2-40B4-BE49-F238E27FC236}">
                <a16:creationId xmlns:a16="http://schemas.microsoft.com/office/drawing/2014/main" id="{14C33098-1E7B-1E04-6816-D6AACD14723A}"/>
              </a:ext>
            </a:extLst>
          </p:cNvPr>
          <p:cNvSpPr/>
          <p:nvPr/>
        </p:nvSpPr>
        <p:spPr>
          <a:xfrm>
            <a:off x="3493142" y="4180980"/>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TextBox 43">
            <a:extLst>
              <a:ext uri="{FF2B5EF4-FFF2-40B4-BE49-F238E27FC236}">
                <a16:creationId xmlns:a16="http://schemas.microsoft.com/office/drawing/2014/main" id="{EE4E3FAE-C7EC-AF44-D4B4-CD8CAAFC70C1}"/>
              </a:ext>
            </a:extLst>
          </p:cNvPr>
          <p:cNvSpPr txBox="1"/>
          <p:nvPr/>
        </p:nvSpPr>
        <p:spPr>
          <a:xfrm>
            <a:off x="1360968" y="478495"/>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B. Besoins fonctionnels</a:t>
            </a:r>
          </a:p>
        </p:txBody>
      </p:sp>
      <p:sp>
        <p:nvSpPr>
          <p:cNvPr id="46" name="TextBox 45">
            <a:extLst>
              <a:ext uri="{FF2B5EF4-FFF2-40B4-BE49-F238E27FC236}">
                <a16:creationId xmlns:a16="http://schemas.microsoft.com/office/drawing/2014/main" id="{DE68414F-FC70-FB18-9DCF-763F24322D56}"/>
              </a:ext>
            </a:extLst>
          </p:cNvPr>
          <p:cNvSpPr txBox="1"/>
          <p:nvPr/>
        </p:nvSpPr>
        <p:spPr>
          <a:xfrm>
            <a:off x="2285999" y="952507"/>
            <a:ext cx="4572000" cy="646331"/>
          </a:xfrm>
          <a:prstGeom prst="rect">
            <a:avLst/>
          </a:prstGeom>
          <a:noFill/>
        </p:spPr>
        <p:txBody>
          <a:bodyPr wrap="square">
            <a:spAutoFit/>
          </a:bodyPr>
          <a:lstStyle/>
          <a:p>
            <a:pPr algn="ctr"/>
            <a:r>
              <a:rPr lang="fr-FR" sz="1200" dirty="0">
                <a:latin typeface="Albert Sans" pitchFamily="2" charset="0"/>
              </a:rPr>
              <a:t>Les besoins fonctionnels définissent les fonctionnalités essentielles du site pour satisfaire les attentes des parties prenantes</a:t>
            </a:r>
            <a:endParaRPr lang="fr-MA" sz="1200" dirty="0">
              <a:latin typeface="Albert Sans" pitchFamily="2" charset="0"/>
            </a:endParaRPr>
          </a:p>
        </p:txBody>
      </p:sp>
      <p:sp>
        <p:nvSpPr>
          <p:cNvPr id="64" name="TextBox 63">
            <a:extLst>
              <a:ext uri="{FF2B5EF4-FFF2-40B4-BE49-F238E27FC236}">
                <a16:creationId xmlns:a16="http://schemas.microsoft.com/office/drawing/2014/main" id="{0EEDAC8A-4A11-B35A-D178-3A6F913BA0A8}"/>
              </a:ext>
            </a:extLst>
          </p:cNvPr>
          <p:cNvSpPr txBox="1"/>
          <p:nvPr/>
        </p:nvSpPr>
        <p:spPr>
          <a:xfrm>
            <a:off x="858839" y="1762719"/>
            <a:ext cx="2634303" cy="307777"/>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Gestion des utilisateurs </a:t>
            </a:r>
          </a:p>
        </p:txBody>
      </p:sp>
      <p:sp>
        <p:nvSpPr>
          <p:cNvPr id="65" name="TextBox 64">
            <a:extLst>
              <a:ext uri="{FF2B5EF4-FFF2-40B4-BE49-F238E27FC236}">
                <a16:creationId xmlns:a16="http://schemas.microsoft.com/office/drawing/2014/main" id="{97256E94-FBC4-4A41-C349-D89A6B2EB65D}"/>
              </a:ext>
            </a:extLst>
          </p:cNvPr>
          <p:cNvSpPr txBox="1"/>
          <p:nvPr/>
        </p:nvSpPr>
        <p:spPr>
          <a:xfrm>
            <a:off x="858838" y="2348903"/>
            <a:ext cx="2634303" cy="307777"/>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Catalogue de produits</a:t>
            </a:r>
          </a:p>
        </p:txBody>
      </p:sp>
      <p:sp>
        <p:nvSpPr>
          <p:cNvPr id="69" name="TextBox 68">
            <a:extLst>
              <a:ext uri="{FF2B5EF4-FFF2-40B4-BE49-F238E27FC236}">
                <a16:creationId xmlns:a16="http://schemas.microsoft.com/office/drawing/2014/main" id="{B111E026-5F56-6E89-72A8-B140B75A0F04}"/>
              </a:ext>
            </a:extLst>
          </p:cNvPr>
          <p:cNvSpPr txBox="1"/>
          <p:nvPr/>
        </p:nvSpPr>
        <p:spPr>
          <a:xfrm>
            <a:off x="858837" y="2935087"/>
            <a:ext cx="2634303" cy="307777"/>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Gestion des commandes</a:t>
            </a:r>
          </a:p>
        </p:txBody>
      </p:sp>
      <p:sp>
        <p:nvSpPr>
          <p:cNvPr id="70" name="TextBox 69">
            <a:extLst>
              <a:ext uri="{FF2B5EF4-FFF2-40B4-BE49-F238E27FC236}">
                <a16:creationId xmlns:a16="http://schemas.microsoft.com/office/drawing/2014/main" id="{11F66212-E678-4202-1CC4-303433BE09FB}"/>
              </a:ext>
            </a:extLst>
          </p:cNvPr>
          <p:cNvSpPr txBox="1"/>
          <p:nvPr/>
        </p:nvSpPr>
        <p:spPr>
          <a:xfrm>
            <a:off x="858836" y="3521271"/>
            <a:ext cx="2634303" cy="523220"/>
          </a:xfrm>
          <a:prstGeom prst="rect">
            <a:avLst/>
          </a:prstGeom>
          <a:noFill/>
        </p:spPr>
        <p:txBody>
          <a:bodyPr wrap="square">
            <a:spAutoFit/>
          </a:bodyPr>
          <a:lstStyle/>
          <a:p>
            <a:pPr algn="ctr"/>
            <a:r>
              <a:rPr lang="fr-FR" sz="1400" b="1" i="0" u="none" strike="noStrike" baseline="0" dirty="0">
                <a:solidFill>
                  <a:srgbClr val="000000"/>
                </a:solidFill>
                <a:latin typeface="Anybody" panose="020B0604020202020204" charset="0"/>
              </a:rPr>
              <a:t>Gestion des retours et remboursement</a:t>
            </a:r>
            <a:endParaRPr lang="fr-MA" sz="1400" b="1" i="0" u="none" strike="noStrike" baseline="0" dirty="0">
              <a:solidFill>
                <a:srgbClr val="000000"/>
              </a:solidFill>
              <a:latin typeface="Anybody" panose="020B0604020202020204" charset="0"/>
            </a:endParaRPr>
          </a:p>
        </p:txBody>
      </p:sp>
      <p:sp>
        <p:nvSpPr>
          <p:cNvPr id="71" name="TextBox 70">
            <a:extLst>
              <a:ext uri="{FF2B5EF4-FFF2-40B4-BE49-F238E27FC236}">
                <a16:creationId xmlns:a16="http://schemas.microsoft.com/office/drawing/2014/main" id="{1CC6E59D-1E71-B7A7-3144-F6E73949FD92}"/>
              </a:ext>
            </a:extLst>
          </p:cNvPr>
          <p:cNvSpPr txBox="1"/>
          <p:nvPr/>
        </p:nvSpPr>
        <p:spPr>
          <a:xfrm>
            <a:off x="5319143" y="1762719"/>
            <a:ext cx="2634303" cy="307777"/>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Statistiques et rapports</a:t>
            </a:r>
          </a:p>
        </p:txBody>
      </p:sp>
      <p:sp>
        <p:nvSpPr>
          <p:cNvPr id="72" name="TextBox 71">
            <a:extLst>
              <a:ext uri="{FF2B5EF4-FFF2-40B4-BE49-F238E27FC236}">
                <a16:creationId xmlns:a16="http://schemas.microsoft.com/office/drawing/2014/main" id="{9AB4CE82-F9B3-396B-233E-438253DE966C}"/>
              </a:ext>
            </a:extLst>
          </p:cNvPr>
          <p:cNvSpPr txBox="1"/>
          <p:nvPr/>
        </p:nvSpPr>
        <p:spPr>
          <a:xfrm>
            <a:off x="5319142" y="2348903"/>
            <a:ext cx="2634303" cy="307777"/>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Communication</a:t>
            </a:r>
          </a:p>
        </p:txBody>
      </p:sp>
      <p:sp>
        <p:nvSpPr>
          <p:cNvPr id="73" name="TextBox 72">
            <a:extLst>
              <a:ext uri="{FF2B5EF4-FFF2-40B4-BE49-F238E27FC236}">
                <a16:creationId xmlns:a16="http://schemas.microsoft.com/office/drawing/2014/main" id="{7AC91F03-DD9A-BF55-43BF-87E980411EB3}"/>
              </a:ext>
            </a:extLst>
          </p:cNvPr>
          <p:cNvSpPr txBox="1"/>
          <p:nvPr/>
        </p:nvSpPr>
        <p:spPr>
          <a:xfrm>
            <a:off x="5319141" y="2935087"/>
            <a:ext cx="2634303" cy="523220"/>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Intégration d’un support client</a:t>
            </a:r>
          </a:p>
        </p:txBody>
      </p:sp>
      <p:sp>
        <p:nvSpPr>
          <p:cNvPr id="74" name="TextBox 73">
            <a:extLst>
              <a:ext uri="{FF2B5EF4-FFF2-40B4-BE49-F238E27FC236}">
                <a16:creationId xmlns:a16="http://schemas.microsoft.com/office/drawing/2014/main" id="{FAF34DD3-0FB5-49D7-51D8-3F407070F178}"/>
              </a:ext>
            </a:extLst>
          </p:cNvPr>
          <p:cNvSpPr txBox="1"/>
          <p:nvPr/>
        </p:nvSpPr>
        <p:spPr>
          <a:xfrm>
            <a:off x="5319140" y="3521271"/>
            <a:ext cx="2634303" cy="307777"/>
          </a:xfrm>
          <a:prstGeom prst="rect">
            <a:avLst/>
          </a:prstGeom>
          <a:noFill/>
        </p:spPr>
        <p:txBody>
          <a:bodyPr wrap="square">
            <a:spAutoFit/>
          </a:bodyPr>
          <a:lstStyle/>
          <a:p>
            <a:pPr algn="ctr"/>
            <a:r>
              <a:rPr lang="fr-MA" sz="1400" b="1" i="0" u="none" strike="noStrike" baseline="0" dirty="0">
                <a:solidFill>
                  <a:srgbClr val="000000"/>
                </a:solidFill>
                <a:latin typeface="Anybody" panose="020B0604020202020204" charset="0"/>
              </a:rPr>
              <a:t>Recherche avancée</a:t>
            </a:r>
          </a:p>
        </p:txBody>
      </p:sp>
      <p:sp>
        <p:nvSpPr>
          <p:cNvPr id="77" name="TextBox 76">
            <a:extLst>
              <a:ext uri="{FF2B5EF4-FFF2-40B4-BE49-F238E27FC236}">
                <a16:creationId xmlns:a16="http://schemas.microsoft.com/office/drawing/2014/main" id="{F4E85B54-9BDC-DEC2-F2D7-50AFAB817645}"/>
              </a:ext>
            </a:extLst>
          </p:cNvPr>
          <p:cNvSpPr txBox="1"/>
          <p:nvPr/>
        </p:nvSpPr>
        <p:spPr>
          <a:xfrm>
            <a:off x="461283" y="1973880"/>
            <a:ext cx="3367563" cy="400110"/>
          </a:xfrm>
          <a:prstGeom prst="rect">
            <a:avLst/>
          </a:prstGeom>
          <a:noFill/>
        </p:spPr>
        <p:txBody>
          <a:bodyPr wrap="square">
            <a:spAutoFit/>
          </a:bodyPr>
          <a:lstStyle/>
          <a:p>
            <a:pPr algn="ctr"/>
            <a:r>
              <a:rPr lang="fr-FR" sz="1000" dirty="0">
                <a:latin typeface="Albert Sans" pitchFamily="2" charset="0"/>
              </a:rPr>
              <a:t>Création, authentification et gestion des rôles des utilisateurs (administrateurs, vendeurs, clients)</a:t>
            </a:r>
            <a:endParaRPr lang="fr-MA" sz="1000" dirty="0">
              <a:latin typeface="Albert Sans" pitchFamily="2" charset="0"/>
            </a:endParaRPr>
          </a:p>
        </p:txBody>
      </p:sp>
      <p:sp>
        <p:nvSpPr>
          <p:cNvPr id="80" name="TextBox 79">
            <a:extLst>
              <a:ext uri="{FF2B5EF4-FFF2-40B4-BE49-F238E27FC236}">
                <a16:creationId xmlns:a16="http://schemas.microsoft.com/office/drawing/2014/main" id="{1D0A9E6B-08E1-9849-C8D9-11B369FBF485}"/>
              </a:ext>
            </a:extLst>
          </p:cNvPr>
          <p:cNvSpPr txBox="1"/>
          <p:nvPr/>
        </p:nvSpPr>
        <p:spPr>
          <a:xfrm>
            <a:off x="492205" y="2563832"/>
            <a:ext cx="3367563" cy="400110"/>
          </a:xfrm>
          <a:prstGeom prst="rect">
            <a:avLst/>
          </a:prstGeom>
          <a:noFill/>
        </p:spPr>
        <p:txBody>
          <a:bodyPr wrap="square">
            <a:spAutoFit/>
          </a:bodyPr>
          <a:lstStyle/>
          <a:p>
            <a:pPr algn="ctr"/>
            <a:r>
              <a:rPr lang="fr-FR" sz="1000" dirty="0">
                <a:latin typeface="Albert Sans" pitchFamily="2" charset="0"/>
              </a:rPr>
              <a:t>Présentation des produits avec des options de filtrage et de tri (par catégorie, prix, popularité)</a:t>
            </a:r>
            <a:endParaRPr lang="fr-MA" sz="1000" dirty="0">
              <a:latin typeface="Albert Sans" pitchFamily="2" charset="0"/>
            </a:endParaRPr>
          </a:p>
        </p:txBody>
      </p:sp>
      <p:sp>
        <p:nvSpPr>
          <p:cNvPr id="81" name="TextBox 80">
            <a:extLst>
              <a:ext uri="{FF2B5EF4-FFF2-40B4-BE49-F238E27FC236}">
                <a16:creationId xmlns:a16="http://schemas.microsoft.com/office/drawing/2014/main" id="{9AA79263-AD2D-A63A-3478-DEEB8C411800}"/>
              </a:ext>
            </a:extLst>
          </p:cNvPr>
          <p:cNvSpPr txBox="1"/>
          <p:nvPr/>
        </p:nvSpPr>
        <p:spPr>
          <a:xfrm>
            <a:off x="523127" y="3153784"/>
            <a:ext cx="3367563" cy="400110"/>
          </a:xfrm>
          <a:prstGeom prst="rect">
            <a:avLst/>
          </a:prstGeom>
          <a:noFill/>
        </p:spPr>
        <p:txBody>
          <a:bodyPr wrap="square">
            <a:spAutoFit/>
          </a:bodyPr>
          <a:lstStyle/>
          <a:p>
            <a:pPr algn="ctr"/>
            <a:r>
              <a:rPr lang="fr-FR" sz="1000" dirty="0">
                <a:latin typeface="Albert Sans" pitchFamily="2" charset="0"/>
              </a:rPr>
              <a:t>Ajout au panier, validation des commandes et suivi des livraisons</a:t>
            </a:r>
            <a:endParaRPr lang="fr-MA" sz="1000" dirty="0">
              <a:latin typeface="Albert Sans" pitchFamily="2" charset="0"/>
            </a:endParaRPr>
          </a:p>
        </p:txBody>
      </p:sp>
      <p:sp>
        <p:nvSpPr>
          <p:cNvPr id="82" name="TextBox 81">
            <a:extLst>
              <a:ext uri="{FF2B5EF4-FFF2-40B4-BE49-F238E27FC236}">
                <a16:creationId xmlns:a16="http://schemas.microsoft.com/office/drawing/2014/main" id="{60080DC4-2D12-3C76-B44E-0F2180B18C38}"/>
              </a:ext>
            </a:extLst>
          </p:cNvPr>
          <p:cNvSpPr txBox="1"/>
          <p:nvPr/>
        </p:nvSpPr>
        <p:spPr>
          <a:xfrm>
            <a:off x="4883412" y="3743018"/>
            <a:ext cx="3367563" cy="400110"/>
          </a:xfrm>
          <a:prstGeom prst="rect">
            <a:avLst/>
          </a:prstGeom>
          <a:noFill/>
        </p:spPr>
        <p:txBody>
          <a:bodyPr wrap="square">
            <a:spAutoFit/>
          </a:bodyPr>
          <a:lstStyle/>
          <a:p>
            <a:pPr algn="ctr"/>
            <a:r>
              <a:rPr lang="fr-FR" sz="1000" dirty="0">
                <a:latin typeface="Albert Sans" pitchFamily="2" charset="0"/>
              </a:rPr>
              <a:t>Recherche avancée avec des mots-clés et des filtres dynamiques</a:t>
            </a:r>
            <a:endParaRPr lang="fr-MA" sz="1000" dirty="0">
              <a:latin typeface="Albert Sans" pitchFamily="2" charset="0"/>
            </a:endParaRPr>
          </a:p>
        </p:txBody>
      </p:sp>
      <p:sp>
        <p:nvSpPr>
          <p:cNvPr id="83" name="TextBox 82">
            <a:extLst>
              <a:ext uri="{FF2B5EF4-FFF2-40B4-BE49-F238E27FC236}">
                <a16:creationId xmlns:a16="http://schemas.microsoft.com/office/drawing/2014/main" id="{E1705C38-029C-B777-4115-4BDBC1C31AB9}"/>
              </a:ext>
            </a:extLst>
          </p:cNvPr>
          <p:cNvSpPr txBox="1"/>
          <p:nvPr/>
        </p:nvSpPr>
        <p:spPr>
          <a:xfrm>
            <a:off x="4952509" y="1973880"/>
            <a:ext cx="3658091" cy="400110"/>
          </a:xfrm>
          <a:prstGeom prst="rect">
            <a:avLst/>
          </a:prstGeom>
          <a:noFill/>
        </p:spPr>
        <p:txBody>
          <a:bodyPr wrap="square">
            <a:spAutoFit/>
          </a:bodyPr>
          <a:lstStyle/>
          <a:p>
            <a:pPr algn="ctr"/>
            <a:r>
              <a:rPr lang="fr-FR" sz="1000" dirty="0">
                <a:latin typeface="Albert Sans" pitchFamily="2" charset="0"/>
              </a:rPr>
              <a:t>Accès aux données analytiques pour les administrateurs et vendeurs (ventes, interactions des clients)</a:t>
            </a:r>
            <a:endParaRPr lang="fr-MA" sz="1000" dirty="0">
              <a:latin typeface="Albert Sans" pitchFamily="2" charset="0"/>
            </a:endParaRPr>
          </a:p>
        </p:txBody>
      </p:sp>
      <p:sp>
        <p:nvSpPr>
          <p:cNvPr id="84" name="TextBox 83">
            <a:extLst>
              <a:ext uri="{FF2B5EF4-FFF2-40B4-BE49-F238E27FC236}">
                <a16:creationId xmlns:a16="http://schemas.microsoft.com/office/drawing/2014/main" id="{FBCEE9F5-871E-287C-51A4-3270AE2A1823}"/>
              </a:ext>
            </a:extLst>
          </p:cNvPr>
          <p:cNvSpPr txBox="1"/>
          <p:nvPr/>
        </p:nvSpPr>
        <p:spPr>
          <a:xfrm>
            <a:off x="4946221" y="2557718"/>
            <a:ext cx="3658091" cy="400110"/>
          </a:xfrm>
          <a:prstGeom prst="rect">
            <a:avLst/>
          </a:prstGeom>
          <a:noFill/>
        </p:spPr>
        <p:txBody>
          <a:bodyPr wrap="square">
            <a:spAutoFit/>
          </a:bodyPr>
          <a:lstStyle/>
          <a:p>
            <a:pPr algn="ctr"/>
            <a:r>
              <a:rPr lang="fr-FR" sz="1000" dirty="0">
                <a:latin typeface="Albert Sans" pitchFamily="2" charset="0"/>
              </a:rPr>
              <a:t>Notifications par e-mail ou SMS pour informer des mises à jour ou promotions</a:t>
            </a:r>
            <a:endParaRPr lang="fr-MA" sz="1000" dirty="0">
              <a:latin typeface="Albert Sans" pitchFamily="2" charset="0"/>
            </a:endParaRPr>
          </a:p>
        </p:txBody>
      </p:sp>
    </p:spTree>
    <p:extLst>
      <p:ext uri="{BB962C8B-B14F-4D97-AF65-F5344CB8AC3E}">
        <p14:creationId xmlns:p14="http://schemas.microsoft.com/office/powerpoint/2010/main" val="2521815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14BC9-7D77-C1D7-1D5D-95D40B82E889}"/>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64FF2BF-E3F8-D6F7-BCD8-67B30CE441CC}"/>
              </a:ext>
            </a:extLst>
          </p:cNvPr>
          <p:cNvSpPr txBox="1"/>
          <p:nvPr/>
        </p:nvSpPr>
        <p:spPr>
          <a:xfrm>
            <a:off x="1360968" y="494698"/>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C. Besoins non fonctionnels</a:t>
            </a:r>
          </a:p>
        </p:txBody>
      </p:sp>
      <p:sp>
        <p:nvSpPr>
          <p:cNvPr id="2" name="Freeform: Shape 1">
            <a:extLst>
              <a:ext uri="{FF2B5EF4-FFF2-40B4-BE49-F238E27FC236}">
                <a16:creationId xmlns:a16="http://schemas.microsoft.com/office/drawing/2014/main" id="{CE56195B-4916-C60E-1B24-B0599877E74A}"/>
              </a:ext>
            </a:extLst>
          </p:cNvPr>
          <p:cNvSpPr/>
          <p:nvPr/>
        </p:nvSpPr>
        <p:spPr>
          <a:xfrm>
            <a:off x="285749" y="4316818"/>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8" name="Freeform: Shape 7">
            <a:extLst>
              <a:ext uri="{FF2B5EF4-FFF2-40B4-BE49-F238E27FC236}">
                <a16:creationId xmlns:a16="http://schemas.microsoft.com/office/drawing/2014/main" id="{60CE2484-98C8-41EF-7F7F-8A82EE3987E4}"/>
              </a:ext>
            </a:extLst>
          </p:cNvPr>
          <p:cNvSpPr/>
          <p:nvPr/>
        </p:nvSpPr>
        <p:spPr>
          <a:xfrm>
            <a:off x="4726640" y="4050034"/>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4" name="Oval 3">
            <a:extLst>
              <a:ext uri="{FF2B5EF4-FFF2-40B4-BE49-F238E27FC236}">
                <a16:creationId xmlns:a16="http://schemas.microsoft.com/office/drawing/2014/main" id="{4AB7AD61-DCCE-E687-EBAE-B3B1F9DD9E44}"/>
              </a:ext>
            </a:extLst>
          </p:cNvPr>
          <p:cNvSpPr/>
          <p:nvPr/>
        </p:nvSpPr>
        <p:spPr>
          <a:xfrm>
            <a:off x="1494282" y="4376660"/>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5" name="Google Shape;9717;p61">
            <a:extLst>
              <a:ext uri="{FF2B5EF4-FFF2-40B4-BE49-F238E27FC236}">
                <a16:creationId xmlns:a16="http://schemas.microsoft.com/office/drawing/2014/main" id="{14765498-6951-874B-428C-A5425FF7FFE8}"/>
              </a:ext>
            </a:extLst>
          </p:cNvPr>
          <p:cNvGrpSpPr/>
          <p:nvPr/>
        </p:nvGrpSpPr>
        <p:grpSpPr>
          <a:xfrm>
            <a:off x="1551380" y="4405718"/>
            <a:ext cx="294850" cy="349434"/>
            <a:chOff x="3122257" y="1508594"/>
            <a:chExt cx="294850" cy="349434"/>
          </a:xfrm>
          <a:solidFill>
            <a:schemeClr val="bg2"/>
          </a:solidFill>
        </p:grpSpPr>
        <p:sp>
          <p:nvSpPr>
            <p:cNvPr id="6" name="Google Shape;9718;p61">
              <a:extLst>
                <a:ext uri="{FF2B5EF4-FFF2-40B4-BE49-F238E27FC236}">
                  <a16:creationId xmlns:a16="http://schemas.microsoft.com/office/drawing/2014/main" id="{EC0412FA-6390-BCAF-CD65-BF7625D1AA95}"/>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19;p61">
              <a:extLst>
                <a:ext uri="{FF2B5EF4-FFF2-40B4-BE49-F238E27FC236}">
                  <a16:creationId xmlns:a16="http://schemas.microsoft.com/office/drawing/2014/main" id="{6225E8B7-B527-D5EB-F20A-AEC98E023B78}"/>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20;p61">
              <a:extLst>
                <a:ext uri="{FF2B5EF4-FFF2-40B4-BE49-F238E27FC236}">
                  <a16:creationId xmlns:a16="http://schemas.microsoft.com/office/drawing/2014/main" id="{6A107661-EDA5-B7F0-C4FA-DBAA8AE0E072}"/>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21;p61">
              <a:extLst>
                <a:ext uri="{FF2B5EF4-FFF2-40B4-BE49-F238E27FC236}">
                  <a16:creationId xmlns:a16="http://schemas.microsoft.com/office/drawing/2014/main" id="{5689E285-F4BA-BC2B-14E2-6F0311EC2ED9}"/>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22;p61">
              <a:extLst>
                <a:ext uri="{FF2B5EF4-FFF2-40B4-BE49-F238E27FC236}">
                  <a16:creationId xmlns:a16="http://schemas.microsoft.com/office/drawing/2014/main" id="{1ED6A3A8-8571-CDF7-3E97-59D557362085}"/>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Oval 12">
            <a:extLst>
              <a:ext uri="{FF2B5EF4-FFF2-40B4-BE49-F238E27FC236}">
                <a16:creationId xmlns:a16="http://schemas.microsoft.com/office/drawing/2014/main" id="{292F1CCB-61CB-FCA2-4CFC-7FC3CBA76D38}"/>
              </a:ext>
            </a:extLst>
          </p:cNvPr>
          <p:cNvSpPr/>
          <p:nvPr/>
        </p:nvSpPr>
        <p:spPr>
          <a:xfrm>
            <a:off x="7231569" y="437475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14" name="Google Shape;924;p46">
            <a:extLst>
              <a:ext uri="{FF2B5EF4-FFF2-40B4-BE49-F238E27FC236}">
                <a16:creationId xmlns:a16="http://schemas.microsoft.com/office/drawing/2014/main" id="{CD85A87E-90BF-A74B-CA6D-F0FC4DF25E13}"/>
              </a:ext>
            </a:extLst>
          </p:cNvPr>
          <p:cNvGrpSpPr/>
          <p:nvPr/>
        </p:nvGrpSpPr>
        <p:grpSpPr>
          <a:xfrm>
            <a:off x="7280706" y="4418851"/>
            <a:ext cx="319872" cy="318179"/>
            <a:chOff x="5249019" y="1827497"/>
            <a:chExt cx="319872" cy="318179"/>
          </a:xfrm>
          <a:solidFill>
            <a:schemeClr val="bg2"/>
          </a:solidFill>
        </p:grpSpPr>
        <p:sp>
          <p:nvSpPr>
            <p:cNvPr id="15" name="Google Shape;925;p46">
              <a:extLst>
                <a:ext uri="{FF2B5EF4-FFF2-40B4-BE49-F238E27FC236}">
                  <a16:creationId xmlns:a16="http://schemas.microsoft.com/office/drawing/2014/main" id="{3052917E-CCE2-A99E-8648-EE3F668F2EE2}"/>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26;p46">
              <a:extLst>
                <a:ext uri="{FF2B5EF4-FFF2-40B4-BE49-F238E27FC236}">
                  <a16:creationId xmlns:a16="http://schemas.microsoft.com/office/drawing/2014/main" id="{01425815-8A32-736B-38F8-61FD2476FC93}"/>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7;p46">
              <a:extLst>
                <a:ext uri="{FF2B5EF4-FFF2-40B4-BE49-F238E27FC236}">
                  <a16:creationId xmlns:a16="http://schemas.microsoft.com/office/drawing/2014/main" id="{0A7B15C0-8FD1-1FF4-9736-E91D2FDE5A89}"/>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8;p46">
              <a:extLst>
                <a:ext uri="{FF2B5EF4-FFF2-40B4-BE49-F238E27FC236}">
                  <a16:creationId xmlns:a16="http://schemas.microsoft.com/office/drawing/2014/main" id="{08D2A232-970F-9648-9332-7B81EFB8E103}"/>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Oval 26">
            <a:extLst>
              <a:ext uri="{FF2B5EF4-FFF2-40B4-BE49-F238E27FC236}">
                <a16:creationId xmlns:a16="http://schemas.microsoft.com/office/drawing/2014/main" id="{5F9D24F8-AC75-5937-7F40-DE62C7777FB9}"/>
              </a:ext>
            </a:extLst>
          </p:cNvPr>
          <p:cNvSpPr/>
          <p:nvPr/>
        </p:nvSpPr>
        <p:spPr>
          <a:xfrm>
            <a:off x="5319140" y="4094338"/>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28" name="Google Shape;1186;p46">
            <a:extLst>
              <a:ext uri="{FF2B5EF4-FFF2-40B4-BE49-F238E27FC236}">
                <a16:creationId xmlns:a16="http://schemas.microsoft.com/office/drawing/2014/main" id="{A00923FC-E858-1854-8190-31DD9FA00D52}"/>
              </a:ext>
            </a:extLst>
          </p:cNvPr>
          <p:cNvGrpSpPr/>
          <p:nvPr/>
        </p:nvGrpSpPr>
        <p:grpSpPr>
          <a:xfrm>
            <a:off x="5369064" y="4173039"/>
            <a:ext cx="318298" cy="260744"/>
            <a:chOff x="3327561" y="4190319"/>
            <a:chExt cx="318298" cy="260744"/>
          </a:xfrm>
          <a:solidFill>
            <a:schemeClr val="bg2"/>
          </a:solidFill>
        </p:grpSpPr>
        <p:sp>
          <p:nvSpPr>
            <p:cNvPr id="29" name="Google Shape;1187;p46">
              <a:extLst>
                <a:ext uri="{FF2B5EF4-FFF2-40B4-BE49-F238E27FC236}">
                  <a16:creationId xmlns:a16="http://schemas.microsoft.com/office/drawing/2014/main" id="{CB454607-80D1-82FE-E73C-02B603D6AC24}"/>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8;p46">
              <a:extLst>
                <a:ext uri="{FF2B5EF4-FFF2-40B4-BE49-F238E27FC236}">
                  <a16:creationId xmlns:a16="http://schemas.microsoft.com/office/drawing/2014/main" id="{2809DC25-E53E-FA4A-11C6-FE4FB47A8328}"/>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9;p46">
              <a:extLst>
                <a:ext uri="{FF2B5EF4-FFF2-40B4-BE49-F238E27FC236}">
                  <a16:creationId xmlns:a16="http://schemas.microsoft.com/office/drawing/2014/main" id="{1824E57E-3913-FE1C-D245-E93EB1F86B14}"/>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Oval 18">
            <a:extLst>
              <a:ext uri="{FF2B5EF4-FFF2-40B4-BE49-F238E27FC236}">
                <a16:creationId xmlns:a16="http://schemas.microsoft.com/office/drawing/2014/main" id="{31FA1417-E238-219E-7593-D0F814F9A8BE}"/>
              </a:ext>
            </a:extLst>
          </p:cNvPr>
          <p:cNvSpPr/>
          <p:nvPr/>
        </p:nvSpPr>
        <p:spPr>
          <a:xfrm>
            <a:off x="3397696" y="437136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0" name="Google Shape;9458;p60">
            <a:extLst>
              <a:ext uri="{FF2B5EF4-FFF2-40B4-BE49-F238E27FC236}">
                <a16:creationId xmlns:a16="http://schemas.microsoft.com/office/drawing/2014/main" id="{7CF1C08C-D901-0493-23D7-EC3A582417EB}"/>
              </a:ext>
            </a:extLst>
          </p:cNvPr>
          <p:cNvSpPr/>
          <p:nvPr/>
        </p:nvSpPr>
        <p:spPr>
          <a:xfrm>
            <a:off x="3484127" y="4459372"/>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659;p39">
            <a:extLst>
              <a:ext uri="{FF2B5EF4-FFF2-40B4-BE49-F238E27FC236}">
                <a16:creationId xmlns:a16="http://schemas.microsoft.com/office/drawing/2014/main" id="{0ECB755E-B64B-A85D-855D-B339DE720721}"/>
              </a:ext>
            </a:extLst>
          </p:cNvPr>
          <p:cNvSpPr txBox="1"/>
          <p:nvPr/>
        </p:nvSpPr>
        <p:spPr>
          <a:xfrm>
            <a:off x="1004918" y="1050725"/>
            <a:ext cx="18807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MA" sz="1800" b="1" dirty="0">
                <a:solidFill>
                  <a:schemeClr val="dk1"/>
                </a:solidFill>
                <a:latin typeface="Anybody"/>
                <a:ea typeface="Anybody"/>
                <a:cs typeface="Anybody"/>
                <a:sym typeface="Anybody"/>
              </a:rPr>
              <a:t>Performance</a:t>
            </a:r>
          </a:p>
        </p:txBody>
      </p:sp>
      <p:sp>
        <p:nvSpPr>
          <p:cNvPr id="46" name="Google Shape;660;p39">
            <a:extLst>
              <a:ext uri="{FF2B5EF4-FFF2-40B4-BE49-F238E27FC236}">
                <a16:creationId xmlns:a16="http://schemas.microsoft.com/office/drawing/2014/main" id="{5EDB9556-4D9C-0550-C610-37A390A8EB87}"/>
              </a:ext>
            </a:extLst>
          </p:cNvPr>
          <p:cNvSpPr txBox="1"/>
          <p:nvPr/>
        </p:nvSpPr>
        <p:spPr>
          <a:xfrm>
            <a:off x="1004918" y="2606484"/>
            <a:ext cx="18807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MA" sz="1800" b="1" dirty="0">
                <a:solidFill>
                  <a:schemeClr val="dk1"/>
                </a:solidFill>
                <a:latin typeface="Anybody"/>
                <a:ea typeface="Anybody"/>
                <a:cs typeface="Anybody"/>
                <a:sym typeface="Anybody"/>
              </a:rPr>
              <a:t>Capacité</a:t>
            </a:r>
          </a:p>
        </p:txBody>
      </p:sp>
      <p:sp>
        <p:nvSpPr>
          <p:cNvPr id="47" name="Google Shape;661;p39">
            <a:extLst>
              <a:ext uri="{FF2B5EF4-FFF2-40B4-BE49-F238E27FC236}">
                <a16:creationId xmlns:a16="http://schemas.microsoft.com/office/drawing/2014/main" id="{A08A6CE0-23DD-3C65-2FFA-6982C5C78EA9}"/>
              </a:ext>
            </a:extLst>
          </p:cNvPr>
          <p:cNvSpPr txBox="1"/>
          <p:nvPr/>
        </p:nvSpPr>
        <p:spPr>
          <a:xfrm>
            <a:off x="3397696" y="1050652"/>
            <a:ext cx="18807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MA" sz="1800" b="1" dirty="0">
                <a:solidFill>
                  <a:schemeClr val="dk1"/>
                </a:solidFill>
                <a:latin typeface="Anybody"/>
                <a:ea typeface="Anybody"/>
                <a:cs typeface="Anybody"/>
                <a:sym typeface="Anybody"/>
              </a:rPr>
              <a:t>Sécurité</a:t>
            </a:r>
          </a:p>
        </p:txBody>
      </p:sp>
      <p:sp>
        <p:nvSpPr>
          <p:cNvPr id="48" name="Google Shape;662;p39">
            <a:extLst>
              <a:ext uri="{FF2B5EF4-FFF2-40B4-BE49-F238E27FC236}">
                <a16:creationId xmlns:a16="http://schemas.microsoft.com/office/drawing/2014/main" id="{F1B6DAC8-EAF4-8B84-9854-ED99BD87B52F}"/>
              </a:ext>
            </a:extLst>
          </p:cNvPr>
          <p:cNvSpPr txBox="1"/>
          <p:nvPr/>
        </p:nvSpPr>
        <p:spPr>
          <a:xfrm>
            <a:off x="3397696" y="2606519"/>
            <a:ext cx="1880700" cy="419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fr-MA" sz="1800" b="1" dirty="0">
                <a:solidFill>
                  <a:schemeClr val="dk1"/>
                </a:solidFill>
                <a:latin typeface="Anybody"/>
                <a:ea typeface="Anybody"/>
                <a:cs typeface="Anybody"/>
                <a:sym typeface="Anybody"/>
              </a:rPr>
              <a:t>Compatibilité</a:t>
            </a:r>
          </a:p>
        </p:txBody>
      </p:sp>
      <p:sp>
        <p:nvSpPr>
          <p:cNvPr id="51" name="Google Shape;665;p39">
            <a:extLst>
              <a:ext uri="{FF2B5EF4-FFF2-40B4-BE49-F238E27FC236}">
                <a16:creationId xmlns:a16="http://schemas.microsoft.com/office/drawing/2014/main" id="{401E37E1-6F01-63CD-A07D-1E6B83F409D4}"/>
              </a:ext>
            </a:extLst>
          </p:cNvPr>
          <p:cNvSpPr txBox="1"/>
          <p:nvPr/>
        </p:nvSpPr>
        <p:spPr>
          <a:xfrm>
            <a:off x="1004918" y="1375325"/>
            <a:ext cx="1880700" cy="839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Anybody"/>
                <a:ea typeface="Anybody"/>
                <a:cs typeface="Anybody"/>
                <a:sym typeface="Anybody"/>
              </a:rPr>
              <a:t>Temps de réponse rapide des pages pour améliorer l’expérience utilisateur</a:t>
            </a:r>
            <a:endParaRPr lang="en-US" sz="1200" dirty="0">
              <a:solidFill>
                <a:schemeClr val="dk1"/>
              </a:solidFill>
              <a:latin typeface="Anybody"/>
              <a:ea typeface="Anybody"/>
              <a:cs typeface="Anybody"/>
              <a:sym typeface="Anybody"/>
            </a:endParaRPr>
          </a:p>
        </p:txBody>
      </p:sp>
      <p:sp>
        <p:nvSpPr>
          <p:cNvPr id="52" name="Google Shape;666;p39">
            <a:extLst>
              <a:ext uri="{FF2B5EF4-FFF2-40B4-BE49-F238E27FC236}">
                <a16:creationId xmlns:a16="http://schemas.microsoft.com/office/drawing/2014/main" id="{A52F4906-A1BC-5839-FBDF-085BCA8929D3}"/>
              </a:ext>
            </a:extLst>
          </p:cNvPr>
          <p:cNvSpPr txBox="1"/>
          <p:nvPr/>
        </p:nvSpPr>
        <p:spPr>
          <a:xfrm>
            <a:off x="1004918" y="2931119"/>
            <a:ext cx="1880700" cy="11411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Anybody"/>
                <a:ea typeface="Anybody"/>
                <a:cs typeface="Anybody"/>
                <a:sym typeface="Anybody"/>
              </a:rPr>
              <a:t>Capacité à gérer plusieurs utilisateurs simultanément sans dégradation des performances</a:t>
            </a:r>
            <a:endParaRPr lang="en-US" sz="1200" dirty="0">
              <a:solidFill>
                <a:schemeClr val="dk1"/>
              </a:solidFill>
              <a:latin typeface="Anybody"/>
              <a:ea typeface="Anybody"/>
              <a:cs typeface="Anybody"/>
              <a:sym typeface="Anybody"/>
            </a:endParaRPr>
          </a:p>
        </p:txBody>
      </p:sp>
      <p:sp>
        <p:nvSpPr>
          <p:cNvPr id="53" name="Google Shape;667;p39">
            <a:extLst>
              <a:ext uri="{FF2B5EF4-FFF2-40B4-BE49-F238E27FC236}">
                <a16:creationId xmlns:a16="http://schemas.microsoft.com/office/drawing/2014/main" id="{7B8FDFFD-3381-CB5C-37A4-6DE5404DDF15}"/>
              </a:ext>
            </a:extLst>
          </p:cNvPr>
          <p:cNvSpPr txBox="1"/>
          <p:nvPr/>
        </p:nvSpPr>
        <p:spPr>
          <a:xfrm>
            <a:off x="3397696" y="1375325"/>
            <a:ext cx="1880700" cy="10013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Anybody"/>
                <a:ea typeface="Anybody"/>
                <a:cs typeface="Anybody"/>
                <a:sym typeface="Anybody"/>
              </a:rPr>
              <a:t>Implémentation d’un système de chiffrement pour protéger les données sensibles</a:t>
            </a:r>
            <a:endParaRPr lang="en-US" sz="1200" dirty="0">
              <a:solidFill>
                <a:schemeClr val="dk1"/>
              </a:solidFill>
              <a:latin typeface="Anybody"/>
              <a:ea typeface="Anybody"/>
              <a:cs typeface="Anybody"/>
              <a:sym typeface="Anybody"/>
            </a:endParaRPr>
          </a:p>
        </p:txBody>
      </p:sp>
      <p:sp>
        <p:nvSpPr>
          <p:cNvPr id="54" name="Google Shape;668;p39">
            <a:extLst>
              <a:ext uri="{FF2B5EF4-FFF2-40B4-BE49-F238E27FC236}">
                <a16:creationId xmlns:a16="http://schemas.microsoft.com/office/drawing/2014/main" id="{02F21369-0DAD-6824-9596-F5C1168E934B}"/>
              </a:ext>
            </a:extLst>
          </p:cNvPr>
          <p:cNvSpPr txBox="1"/>
          <p:nvPr/>
        </p:nvSpPr>
        <p:spPr>
          <a:xfrm>
            <a:off x="3397696" y="2931118"/>
            <a:ext cx="1880700" cy="101294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200" dirty="0">
                <a:solidFill>
                  <a:schemeClr val="dk1"/>
                </a:solidFill>
                <a:latin typeface="Anybody"/>
                <a:ea typeface="Anybody"/>
                <a:cs typeface="Anybody"/>
                <a:sym typeface="Anybody"/>
              </a:rPr>
              <a:t>Assurer le fonctionnement sur différents appareils et navigateurs</a:t>
            </a:r>
            <a:endParaRPr lang="en-US" sz="1200" dirty="0">
              <a:solidFill>
                <a:schemeClr val="dk1"/>
              </a:solidFill>
              <a:latin typeface="Anybody"/>
              <a:ea typeface="Anybody"/>
              <a:cs typeface="Anybody"/>
              <a:sym typeface="Anybody"/>
            </a:endParaRPr>
          </a:p>
        </p:txBody>
      </p:sp>
      <p:sp>
        <p:nvSpPr>
          <p:cNvPr id="57" name="Google Shape;661;p39">
            <a:extLst>
              <a:ext uri="{FF2B5EF4-FFF2-40B4-BE49-F238E27FC236}">
                <a16:creationId xmlns:a16="http://schemas.microsoft.com/office/drawing/2014/main" id="{EA09B2CB-C826-C7EF-F414-23E53FAEEAD3}"/>
              </a:ext>
            </a:extLst>
          </p:cNvPr>
          <p:cNvSpPr txBox="1"/>
          <p:nvPr/>
        </p:nvSpPr>
        <p:spPr>
          <a:xfrm>
            <a:off x="5786265" y="1050652"/>
            <a:ext cx="18807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MA" sz="1800" b="1" dirty="0">
                <a:solidFill>
                  <a:schemeClr val="dk1"/>
                </a:solidFill>
                <a:latin typeface="Anybody"/>
                <a:ea typeface="Anybody"/>
                <a:cs typeface="Anybody"/>
                <a:sym typeface="Anybody"/>
              </a:rPr>
              <a:t>Évolutivité</a:t>
            </a:r>
          </a:p>
        </p:txBody>
      </p:sp>
      <p:sp>
        <p:nvSpPr>
          <p:cNvPr id="58" name="Google Shape;662;p39">
            <a:extLst>
              <a:ext uri="{FF2B5EF4-FFF2-40B4-BE49-F238E27FC236}">
                <a16:creationId xmlns:a16="http://schemas.microsoft.com/office/drawing/2014/main" id="{AE584AB3-3819-8C8E-074A-9C9E9B6E4AB7}"/>
              </a:ext>
            </a:extLst>
          </p:cNvPr>
          <p:cNvSpPr txBox="1"/>
          <p:nvPr/>
        </p:nvSpPr>
        <p:spPr>
          <a:xfrm>
            <a:off x="5786265" y="2606519"/>
            <a:ext cx="1880700" cy="419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fr-MA" sz="1800" b="1" dirty="0">
                <a:solidFill>
                  <a:schemeClr val="dk1"/>
                </a:solidFill>
                <a:latin typeface="Anybody"/>
                <a:ea typeface="Anybody"/>
                <a:cs typeface="Anybody"/>
                <a:sym typeface="Anybody"/>
              </a:rPr>
              <a:t>Accessibilité</a:t>
            </a:r>
          </a:p>
        </p:txBody>
      </p:sp>
      <p:sp>
        <p:nvSpPr>
          <p:cNvPr id="59" name="Google Shape;667;p39">
            <a:extLst>
              <a:ext uri="{FF2B5EF4-FFF2-40B4-BE49-F238E27FC236}">
                <a16:creationId xmlns:a16="http://schemas.microsoft.com/office/drawing/2014/main" id="{C81C3FE6-05C2-273B-E144-4771D60DB054}"/>
              </a:ext>
            </a:extLst>
          </p:cNvPr>
          <p:cNvSpPr txBox="1"/>
          <p:nvPr/>
        </p:nvSpPr>
        <p:spPr>
          <a:xfrm>
            <a:off x="5786265" y="1375325"/>
            <a:ext cx="1880700" cy="10013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Anybody"/>
                <a:ea typeface="Anybody"/>
                <a:cs typeface="Anybody"/>
                <a:sym typeface="Anybody"/>
              </a:rPr>
              <a:t>Prévoir la possibilité d’ajouter de nouvelles fonctionnalités et de gérer une base d’utilisateurs en expansion</a:t>
            </a:r>
            <a:endParaRPr lang="en-US" sz="1200" dirty="0">
              <a:solidFill>
                <a:schemeClr val="dk1"/>
              </a:solidFill>
              <a:latin typeface="Anybody"/>
              <a:ea typeface="Anybody"/>
              <a:cs typeface="Anybody"/>
              <a:sym typeface="Anybody"/>
            </a:endParaRPr>
          </a:p>
        </p:txBody>
      </p:sp>
      <p:sp>
        <p:nvSpPr>
          <p:cNvPr id="60" name="Google Shape;668;p39">
            <a:extLst>
              <a:ext uri="{FF2B5EF4-FFF2-40B4-BE49-F238E27FC236}">
                <a16:creationId xmlns:a16="http://schemas.microsoft.com/office/drawing/2014/main" id="{2DA71162-DF9F-2914-CB2F-26E347CCD3DA}"/>
              </a:ext>
            </a:extLst>
          </p:cNvPr>
          <p:cNvSpPr txBox="1"/>
          <p:nvPr/>
        </p:nvSpPr>
        <p:spPr>
          <a:xfrm>
            <a:off x="5786265" y="2931118"/>
            <a:ext cx="1880700" cy="101294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200" dirty="0">
                <a:solidFill>
                  <a:schemeClr val="dk1"/>
                </a:solidFill>
                <a:latin typeface="Anybody"/>
                <a:ea typeface="Anybody"/>
                <a:cs typeface="Anybody"/>
                <a:sym typeface="Anybody"/>
              </a:rPr>
              <a:t>Respect des normes d’accessibilité (WCAG) pour garantir l’inclusivité</a:t>
            </a:r>
            <a:endParaRPr lang="en-US" sz="1200" dirty="0">
              <a:solidFill>
                <a:schemeClr val="dk1"/>
              </a:solidFill>
              <a:latin typeface="Anybody"/>
              <a:ea typeface="Anybody"/>
              <a:cs typeface="Anybody"/>
              <a:sym typeface="Anybody"/>
            </a:endParaRPr>
          </a:p>
        </p:txBody>
      </p:sp>
    </p:spTree>
    <p:extLst>
      <p:ext uri="{BB962C8B-B14F-4D97-AF65-F5344CB8AC3E}">
        <p14:creationId xmlns:p14="http://schemas.microsoft.com/office/powerpoint/2010/main" val="1517704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6E67B-17F3-0687-585C-AA6E1334A50C}"/>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1FDB79C-B1C9-A5E5-6CD3-DE2DD557B62D}"/>
              </a:ext>
            </a:extLst>
          </p:cNvPr>
          <p:cNvSpPr txBox="1"/>
          <p:nvPr/>
        </p:nvSpPr>
        <p:spPr>
          <a:xfrm>
            <a:off x="1360968" y="494698"/>
            <a:ext cx="4029740" cy="307777"/>
          </a:xfrm>
          <a:prstGeom prst="rect">
            <a:avLst/>
          </a:prstGeom>
          <a:noFill/>
        </p:spPr>
        <p:txBody>
          <a:bodyPr wrap="square">
            <a:spAutoFit/>
          </a:bodyPr>
          <a:lstStyle/>
          <a:p>
            <a:r>
              <a:rPr lang="fr-FR" sz="1400" b="1" i="0" u="none" strike="noStrike" baseline="0" dirty="0">
                <a:solidFill>
                  <a:srgbClr val="191919"/>
                </a:solidFill>
                <a:latin typeface="Anybody" panose="020B0604020202020204" charset="0"/>
              </a:rPr>
              <a:t>D. Analyse des contraintes</a:t>
            </a:r>
          </a:p>
        </p:txBody>
      </p:sp>
      <p:sp>
        <p:nvSpPr>
          <p:cNvPr id="2" name="Freeform: Shape 1">
            <a:extLst>
              <a:ext uri="{FF2B5EF4-FFF2-40B4-BE49-F238E27FC236}">
                <a16:creationId xmlns:a16="http://schemas.microsoft.com/office/drawing/2014/main" id="{7E5361FE-C697-01FD-4C15-1728D339ED4C}"/>
              </a:ext>
            </a:extLst>
          </p:cNvPr>
          <p:cNvSpPr/>
          <p:nvPr/>
        </p:nvSpPr>
        <p:spPr>
          <a:xfrm>
            <a:off x="285749" y="4316818"/>
            <a:ext cx="8572501" cy="533567"/>
          </a:xfrm>
          <a:custGeom>
            <a:avLst/>
            <a:gdLst>
              <a:gd name="connsiteX0" fmla="*/ 0 w 8572501"/>
              <a:gd name="connsiteY0" fmla="*/ 0 h 533567"/>
              <a:gd name="connsiteX1" fmla="*/ 8572501 w 8572501"/>
              <a:gd name="connsiteY1" fmla="*/ 0 h 533567"/>
              <a:gd name="connsiteX2" fmla="*/ 8572501 w 8572501"/>
              <a:gd name="connsiteY2" fmla="*/ 95103 h 533567"/>
              <a:gd name="connsiteX3" fmla="*/ 8572501 w 8572501"/>
              <a:gd name="connsiteY3" fmla="*/ 167357 h 533567"/>
              <a:gd name="connsiteX4" fmla="*/ 8206291 w 8572501"/>
              <a:gd name="connsiteY4" fmla="*/ 533567 h 533567"/>
              <a:gd name="connsiteX5" fmla="*/ 366210 w 8572501"/>
              <a:gd name="connsiteY5" fmla="*/ 533567 h 533567"/>
              <a:gd name="connsiteX6" fmla="*/ 0 w 8572501"/>
              <a:gd name="connsiteY6" fmla="*/ 167357 h 533567"/>
              <a:gd name="connsiteX7" fmla="*/ 0 w 8572501"/>
              <a:gd name="connsiteY7" fmla="*/ 95103 h 53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01" h="533567">
                <a:moveTo>
                  <a:pt x="0" y="0"/>
                </a:moveTo>
                <a:lnTo>
                  <a:pt x="8572501" y="0"/>
                </a:lnTo>
                <a:lnTo>
                  <a:pt x="8572501" y="95103"/>
                </a:lnTo>
                <a:lnTo>
                  <a:pt x="8572501" y="167357"/>
                </a:lnTo>
                <a:cubicBezTo>
                  <a:pt x="8572501" y="369609"/>
                  <a:pt x="8408543" y="533567"/>
                  <a:pt x="8206291" y="533567"/>
                </a:cubicBezTo>
                <a:lnTo>
                  <a:pt x="366210" y="533567"/>
                </a:lnTo>
                <a:cubicBezTo>
                  <a:pt x="163958" y="533567"/>
                  <a:pt x="0" y="369609"/>
                  <a:pt x="0" y="167357"/>
                </a:cubicBezTo>
                <a:lnTo>
                  <a:pt x="0" y="95103"/>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MA"/>
          </a:p>
        </p:txBody>
      </p:sp>
      <p:sp>
        <p:nvSpPr>
          <p:cNvPr id="4" name="Oval 3">
            <a:extLst>
              <a:ext uri="{FF2B5EF4-FFF2-40B4-BE49-F238E27FC236}">
                <a16:creationId xmlns:a16="http://schemas.microsoft.com/office/drawing/2014/main" id="{4D4CE680-58BB-DD7E-9F65-C6A556FF72FC}"/>
              </a:ext>
            </a:extLst>
          </p:cNvPr>
          <p:cNvSpPr/>
          <p:nvPr/>
        </p:nvSpPr>
        <p:spPr>
          <a:xfrm>
            <a:off x="1494282" y="4376660"/>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Freeform: Shape 7">
            <a:extLst>
              <a:ext uri="{FF2B5EF4-FFF2-40B4-BE49-F238E27FC236}">
                <a16:creationId xmlns:a16="http://schemas.microsoft.com/office/drawing/2014/main" id="{2484B535-3B3A-9F90-BA09-F43C4899AD34}"/>
              </a:ext>
            </a:extLst>
          </p:cNvPr>
          <p:cNvSpPr/>
          <p:nvPr/>
        </p:nvSpPr>
        <p:spPr>
          <a:xfrm>
            <a:off x="6639855" y="4052166"/>
            <a:ext cx="1921444" cy="533567"/>
          </a:xfrm>
          <a:custGeom>
            <a:avLst/>
            <a:gdLst>
              <a:gd name="connsiteX0" fmla="*/ 19087 w 1921444"/>
              <a:gd name="connsiteY0" fmla="*/ 199805 h 494674"/>
              <a:gd name="connsiteX1" fmla="*/ 269118 w 1921444"/>
              <a:gd name="connsiteY1" fmla="*/ 195043 h 494674"/>
              <a:gd name="connsiteX2" fmla="*/ 395324 w 1921444"/>
              <a:gd name="connsiteY2" fmla="*/ 240287 h 494674"/>
              <a:gd name="connsiteX3" fmla="*/ 500099 w 1921444"/>
              <a:gd name="connsiteY3" fmla="*/ 335537 h 494674"/>
              <a:gd name="connsiteX4" fmla="*/ 578680 w 1921444"/>
              <a:gd name="connsiteY4" fmla="*/ 414118 h 494674"/>
              <a:gd name="connsiteX5" fmla="*/ 628687 w 1921444"/>
              <a:gd name="connsiteY5" fmla="*/ 452218 h 494674"/>
              <a:gd name="connsiteX6" fmla="*/ 628687 w 1921444"/>
              <a:gd name="connsiteY6" fmla="*/ 452218 h 494674"/>
              <a:gd name="connsiteX7" fmla="*/ 745368 w 1921444"/>
              <a:gd name="connsiteY7" fmla="*/ 490318 h 494674"/>
              <a:gd name="connsiteX8" fmla="*/ 893005 w 1921444"/>
              <a:gd name="connsiteY8" fmla="*/ 485555 h 494674"/>
              <a:gd name="connsiteX9" fmla="*/ 1026355 w 1921444"/>
              <a:gd name="connsiteY9" fmla="*/ 416499 h 494674"/>
              <a:gd name="connsiteX10" fmla="*/ 1131130 w 1921444"/>
              <a:gd name="connsiteY10" fmla="*/ 311724 h 494674"/>
              <a:gd name="connsiteX11" fmla="*/ 1233524 w 1921444"/>
              <a:gd name="connsiteY11" fmla="*/ 221237 h 494674"/>
              <a:gd name="connsiteX12" fmla="*/ 1357349 w 1921444"/>
              <a:gd name="connsiteY12" fmla="*/ 199805 h 494674"/>
              <a:gd name="connsiteX13" fmla="*/ 1509749 w 1921444"/>
              <a:gd name="connsiteY13" fmla="*/ 202187 h 494674"/>
              <a:gd name="connsiteX14" fmla="*/ 1688343 w 1921444"/>
              <a:gd name="connsiteY14" fmla="*/ 199805 h 494674"/>
              <a:gd name="connsiteX15" fmla="*/ 1802643 w 1921444"/>
              <a:gd name="connsiteY15" fmla="*/ 204568 h 494674"/>
              <a:gd name="connsiteX16" fmla="*/ 1840743 w 1921444"/>
              <a:gd name="connsiteY16" fmla="*/ 204568 h 494674"/>
              <a:gd name="connsiteX17" fmla="*/ 1840743 w 1921444"/>
              <a:gd name="connsiteY17" fmla="*/ 73599 h 494674"/>
              <a:gd name="connsiteX18" fmla="*/ 1838362 w 1921444"/>
              <a:gd name="connsiteY18" fmla="*/ 59312 h 494674"/>
              <a:gd name="connsiteX19" fmla="*/ 726318 w 1921444"/>
              <a:gd name="connsiteY19" fmla="*/ 18830 h 494674"/>
              <a:gd name="connsiteX20" fmla="*/ 145293 w 1921444"/>
              <a:gd name="connsiteY20" fmla="*/ 11687 h 494674"/>
              <a:gd name="connsiteX21" fmla="*/ 30993 w 1921444"/>
              <a:gd name="connsiteY21" fmla="*/ 14068 h 494674"/>
              <a:gd name="connsiteX22" fmla="*/ 19087 w 1921444"/>
              <a:gd name="connsiteY22" fmla="*/ 199805 h 49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21444" h="494674">
                <a:moveTo>
                  <a:pt x="19087" y="199805"/>
                </a:moveTo>
                <a:cubicBezTo>
                  <a:pt x="58775" y="229968"/>
                  <a:pt x="206412" y="188296"/>
                  <a:pt x="269118" y="195043"/>
                </a:cubicBezTo>
                <a:cubicBezTo>
                  <a:pt x="331824" y="201790"/>
                  <a:pt x="356827" y="216871"/>
                  <a:pt x="395324" y="240287"/>
                </a:cubicBezTo>
                <a:cubicBezTo>
                  <a:pt x="433821" y="263703"/>
                  <a:pt x="469540" y="306565"/>
                  <a:pt x="500099" y="335537"/>
                </a:cubicBezTo>
                <a:cubicBezTo>
                  <a:pt x="530658" y="364509"/>
                  <a:pt x="557249" y="394671"/>
                  <a:pt x="578680" y="414118"/>
                </a:cubicBezTo>
                <a:cubicBezTo>
                  <a:pt x="600111" y="433565"/>
                  <a:pt x="628687" y="452218"/>
                  <a:pt x="628687" y="452218"/>
                </a:cubicBezTo>
                <a:lnTo>
                  <a:pt x="628687" y="452218"/>
                </a:lnTo>
                <a:cubicBezTo>
                  <a:pt x="648134" y="458568"/>
                  <a:pt x="701315" y="484762"/>
                  <a:pt x="745368" y="490318"/>
                </a:cubicBezTo>
                <a:cubicBezTo>
                  <a:pt x="789421" y="495874"/>
                  <a:pt x="846174" y="497858"/>
                  <a:pt x="893005" y="485555"/>
                </a:cubicBezTo>
                <a:cubicBezTo>
                  <a:pt x="939836" y="473252"/>
                  <a:pt x="986668" y="445471"/>
                  <a:pt x="1026355" y="416499"/>
                </a:cubicBezTo>
                <a:cubicBezTo>
                  <a:pt x="1066042" y="387527"/>
                  <a:pt x="1096602" y="344268"/>
                  <a:pt x="1131130" y="311724"/>
                </a:cubicBezTo>
                <a:cubicBezTo>
                  <a:pt x="1165658" y="279180"/>
                  <a:pt x="1195821" y="239890"/>
                  <a:pt x="1233524" y="221237"/>
                </a:cubicBezTo>
                <a:cubicBezTo>
                  <a:pt x="1271227" y="202584"/>
                  <a:pt x="1311312" y="202980"/>
                  <a:pt x="1357349" y="199805"/>
                </a:cubicBezTo>
                <a:cubicBezTo>
                  <a:pt x="1403386" y="196630"/>
                  <a:pt x="1454583" y="202187"/>
                  <a:pt x="1509749" y="202187"/>
                </a:cubicBezTo>
                <a:cubicBezTo>
                  <a:pt x="1564915" y="202187"/>
                  <a:pt x="1639527" y="199408"/>
                  <a:pt x="1688343" y="199805"/>
                </a:cubicBezTo>
                <a:cubicBezTo>
                  <a:pt x="1737159" y="200202"/>
                  <a:pt x="1777243" y="203774"/>
                  <a:pt x="1802643" y="204568"/>
                </a:cubicBezTo>
                <a:cubicBezTo>
                  <a:pt x="1828043" y="205362"/>
                  <a:pt x="1834393" y="226396"/>
                  <a:pt x="1840743" y="204568"/>
                </a:cubicBezTo>
                <a:cubicBezTo>
                  <a:pt x="1847093" y="182740"/>
                  <a:pt x="1841140" y="97808"/>
                  <a:pt x="1840743" y="73599"/>
                </a:cubicBezTo>
                <a:cubicBezTo>
                  <a:pt x="1840346" y="49390"/>
                  <a:pt x="2024100" y="68440"/>
                  <a:pt x="1838362" y="59312"/>
                </a:cubicBezTo>
                <a:cubicBezTo>
                  <a:pt x="1652624" y="50184"/>
                  <a:pt x="1008496" y="26767"/>
                  <a:pt x="726318" y="18830"/>
                </a:cubicBezTo>
                <a:cubicBezTo>
                  <a:pt x="444140" y="10893"/>
                  <a:pt x="261180" y="12481"/>
                  <a:pt x="145293" y="11687"/>
                </a:cubicBezTo>
                <a:cubicBezTo>
                  <a:pt x="29406" y="10893"/>
                  <a:pt x="51234" y="-15697"/>
                  <a:pt x="30993" y="14068"/>
                </a:cubicBezTo>
                <a:cubicBezTo>
                  <a:pt x="10752" y="43833"/>
                  <a:pt x="-20601" y="169642"/>
                  <a:pt x="19087" y="199805"/>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5" name="Google Shape;9717;p61">
            <a:extLst>
              <a:ext uri="{FF2B5EF4-FFF2-40B4-BE49-F238E27FC236}">
                <a16:creationId xmlns:a16="http://schemas.microsoft.com/office/drawing/2014/main" id="{CD3137AC-5978-3C30-9F06-ADB19B623710}"/>
              </a:ext>
            </a:extLst>
          </p:cNvPr>
          <p:cNvGrpSpPr/>
          <p:nvPr/>
        </p:nvGrpSpPr>
        <p:grpSpPr>
          <a:xfrm>
            <a:off x="1551380" y="4405718"/>
            <a:ext cx="294850" cy="349434"/>
            <a:chOff x="3122257" y="1508594"/>
            <a:chExt cx="294850" cy="349434"/>
          </a:xfrm>
          <a:solidFill>
            <a:schemeClr val="bg2"/>
          </a:solidFill>
        </p:grpSpPr>
        <p:sp>
          <p:nvSpPr>
            <p:cNvPr id="6" name="Google Shape;9718;p61">
              <a:extLst>
                <a:ext uri="{FF2B5EF4-FFF2-40B4-BE49-F238E27FC236}">
                  <a16:creationId xmlns:a16="http://schemas.microsoft.com/office/drawing/2014/main" id="{8D442697-7C43-4AEA-2050-11D2721147AD}"/>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719;p61">
              <a:extLst>
                <a:ext uri="{FF2B5EF4-FFF2-40B4-BE49-F238E27FC236}">
                  <a16:creationId xmlns:a16="http://schemas.microsoft.com/office/drawing/2014/main" id="{CF474877-CECF-3B34-5DE6-6DB288976371}"/>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720;p61">
              <a:extLst>
                <a:ext uri="{FF2B5EF4-FFF2-40B4-BE49-F238E27FC236}">
                  <a16:creationId xmlns:a16="http://schemas.microsoft.com/office/drawing/2014/main" id="{4C470CC3-1C70-79D3-69F3-8253DC95A45D}"/>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721;p61">
              <a:extLst>
                <a:ext uri="{FF2B5EF4-FFF2-40B4-BE49-F238E27FC236}">
                  <a16:creationId xmlns:a16="http://schemas.microsoft.com/office/drawing/2014/main" id="{C20A60D7-3F14-738A-E3CA-DC5817622674}"/>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22;p61">
              <a:extLst>
                <a:ext uri="{FF2B5EF4-FFF2-40B4-BE49-F238E27FC236}">
                  <a16:creationId xmlns:a16="http://schemas.microsoft.com/office/drawing/2014/main" id="{33D4304F-E4BE-131F-AB53-80472B361792}"/>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Oval 12">
            <a:hlinkClick r:id="rId2" action="ppaction://hlinksldjump"/>
            <a:extLst>
              <a:ext uri="{FF2B5EF4-FFF2-40B4-BE49-F238E27FC236}">
                <a16:creationId xmlns:a16="http://schemas.microsoft.com/office/drawing/2014/main" id="{092F730A-4989-CFF4-94AE-9B2CA114F65B}"/>
              </a:ext>
            </a:extLst>
          </p:cNvPr>
          <p:cNvSpPr/>
          <p:nvPr/>
        </p:nvSpPr>
        <p:spPr>
          <a:xfrm>
            <a:off x="7231569" y="4095332"/>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grpSp>
        <p:nvGrpSpPr>
          <p:cNvPr id="14" name="Google Shape;924;p46">
            <a:extLst>
              <a:ext uri="{FF2B5EF4-FFF2-40B4-BE49-F238E27FC236}">
                <a16:creationId xmlns:a16="http://schemas.microsoft.com/office/drawing/2014/main" id="{39531233-1C9E-C5D4-D2FE-7754836B3880}"/>
              </a:ext>
            </a:extLst>
          </p:cNvPr>
          <p:cNvGrpSpPr/>
          <p:nvPr/>
        </p:nvGrpSpPr>
        <p:grpSpPr>
          <a:xfrm>
            <a:off x="7280706" y="4139432"/>
            <a:ext cx="319872" cy="318179"/>
            <a:chOff x="5249019" y="1827497"/>
            <a:chExt cx="319872" cy="318179"/>
          </a:xfrm>
          <a:solidFill>
            <a:schemeClr val="bg2"/>
          </a:solidFill>
        </p:grpSpPr>
        <p:sp>
          <p:nvSpPr>
            <p:cNvPr id="15" name="Google Shape;925;p46">
              <a:extLst>
                <a:ext uri="{FF2B5EF4-FFF2-40B4-BE49-F238E27FC236}">
                  <a16:creationId xmlns:a16="http://schemas.microsoft.com/office/drawing/2014/main" id="{9231B71B-CBB5-26C7-AEBC-81B920F76975}"/>
                </a:ext>
              </a:extLst>
            </p:cNvPr>
            <p:cNvSpPr/>
            <p:nvPr/>
          </p:nvSpPr>
          <p:spPr>
            <a:xfrm>
              <a:off x="5249019" y="1934734"/>
              <a:ext cx="214000" cy="210941"/>
            </a:xfrm>
            <a:custGeom>
              <a:avLst/>
              <a:gdLst/>
              <a:ahLst/>
              <a:cxnLst/>
              <a:rect l="l" t="t" r="r" b="b"/>
              <a:pathLst>
                <a:path w="7206" h="7103" extrusionOk="0">
                  <a:moveTo>
                    <a:pt x="4555" y="489"/>
                  </a:moveTo>
                  <a:lnTo>
                    <a:pt x="5101" y="715"/>
                  </a:lnTo>
                  <a:cubicBezTo>
                    <a:pt x="5069" y="837"/>
                    <a:pt x="5037" y="962"/>
                    <a:pt x="5004" y="1086"/>
                  </a:cubicBezTo>
                  <a:cubicBezTo>
                    <a:pt x="4957" y="1262"/>
                    <a:pt x="5019" y="1446"/>
                    <a:pt x="5161" y="1557"/>
                  </a:cubicBezTo>
                  <a:cubicBezTo>
                    <a:pt x="5325" y="1684"/>
                    <a:pt x="5472" y="1831"/>
                    <a:pt x="5601" y="1996"/>
                  </a:cubicBezTo>
                  <a:cubicBezTo>
                    <a:pt x="5687" y="2106"/>
                    <a:pt x="5818" y="2168"/>
                    <a:pt x="5955" y="2168"/>
                  </a:cubicBezTo>
                  <a:cubicBezTo>
                    <a:pt x="5994" y="2168"/>
                    <a:pt x="6033" y="2163"/>
                    <a:pt x="6072" y="2153"/>
                  </a:cubicBezTo>
                  <a:cubicBezTo>
                    <a:pt x="6196" y="2119"/>
                    <a:pt x="6321" y="2088"/>
                    <a:pt x="6442" y="2058"/>
                  </a:cubicBezTo>
                  <a:lnTo>
                    <a:pt x="6668" y="2603"/>
                  </a:lnTo>
                  <a:cubicBezTo>
                    <a:pt x="6559" y="2669"/>
                    <a:pt x="6449" y="2732"/>
                    <a:pt x="6338" y="2798"/>
                  </a:cubicBezTo>
                  <a:cubicBezTo>
                    <a:pt x="6181" y="2888"/>
                    <a:pt x="6092" y="3064"/>
                    <a:pt x="6115" y="3241"/>
                  </a:cubicBezTo>
                  <a:cubicBezTo>
                    <a:pt x="6141" y="3447"/>
                    <a:pt x="6141" y="3657"/>
                    <a:pt x="6115" y="3863"/>
                  </a:cubicBezTo>
                  <a:cubicBezTo>
                    <a:pt x="6092" y="4043"/>
                    <a:pt x="6181" y="4218"/>
                    <a:pt x="6338" y="4306"/>
                  </a:cubicBezTo>
                  <a:cubicBezTo>
                    <a:pt x="6449" y="4370"/>
                    <a:pt x="6559" y="4437"/>
                    <a:pt x="6668" y="4502"/>
                  </a:cubicBezTo>
                  <a:lnTo>
                    <a:pt x="6442" y="5048"/>
                  </a:lnTo>
                  <a:cubicBezTo>
                    <a:pt x="6321" y="5016"/>
                    <a:pt x="6196" y="4985"/>
                    <a:pt x="6072" y="4951"/>
                  </a:cubicBezTo>
                  <a:cubicBezTo>
                    <a:pt x="6033" y="4941"/>
                    <a:pt x="5994" y="4936"/>
                    <a:pt x="5955" y="4936"/>
                  </a:cubicBezTo>
                  <a:cubicBezTo>
                    <a:pt x="5818" y="4936"/>
                    <a:pt x="5687" y="4998"/>
                    <a:pt x="5601" y="5108"/>
                  </a:cubicBezTo>
                  <a:cubicBezTo>
                    <a:pt x="5472" y="5273"/>
                    <a:pt x="5325" y="5420"/>
                    <a:pt x="5161" y="5549"/>
                  </a:cubicBezTo>
                  <a:cubicBezTo>
                    <a:pt x="5019" y="5659"/>
                    <a:pt x="4958" y="5844"/>
                    <a:pt x="5004" y="6019"/>
                  </a:cubicBezTo>
                  <a:cubicBezTo>
                    <a:pt x="5037" y="6145"/>
                    <a:pt x="5069" y="6269"/>
                    <a:pt x="5101" y="6389"/>
                  </a:cubicBezTo>
                  <a:lnTo>
                    <a:pt x="4555" y="6615"/>
                  </a:lnTo>
                  <a:cubicBezTo>
                    <a:pt x="4490" y="6507"/>
                    <a:pt x="4424" y="6396"/>
                    <a:pt x="4359" y="6286"/>
                  </a:cubicBezTo>
                  <a:cubicBezTo>
                    <a:pt x="4280" y="6145"/>
                    <a:pt x="4131" y="6059"/>
                    <a:pt x="3972" y="6059"/>
                  </a:cubicBezTo>
                  <a:cubicBezTo>
                    <a:pt x="3953" y="6059"/>
                    <a:pt x="3934" y="6060"/>
                    <a:pt x="3915" y="6063"/>
                  </a:cubicBezTo>
                  <a:cubicBezTo>
                    <a:pt x="3813" y="6075"/>
                    <a:pt x="3710" y="6082"/>
                    <a:pt x="3606" y="6082"/>
                  </a:cubicBezTo>
                  <a:cubicBezTo>
                    <a:pt x="3502" y="6082"/>
                    <a:pt x="3398" y="6075"/>
                    <a:pt x="3294" y="6063"/>
                  </a:cubicBezTo>
                  <a:cubicBezTo>
                    <a:pt x="3275" y="6060"/>
                    <a:pt x="3256" y="6059"/>
                    <a:pt x="3237" y="6059"/>
                  </a:cubicBezTo>
                  <a:cubicBezTo>
                    <a:pt x="3079" y="6059"/>
                    <a:pt x="2931" y="6145"/>
                    <a:pt x="2850" y="6286"/>
                  </a:cubicBezTo>
                  <a:cubicBezTo>
                    <a:pt x="2785" y="6396"/>
                    <a:pt x="2721" y="6507"/>
                    <a:pt x="2656" y="6615"/>
                  </a:cubicBezTo>
                  <a:lnTo>
                    <a:pt x="2110" y="6389"/>
                  </a:lnTo>
                  <a:cubicBezTo>
                    <a:pt x="2140" y="6269"/>
                    <a:pt x="2172" y="6143"/>
                    <a:pt x="2206" y="6019"/>
                  </a:cubicBezTo>
                  <a:cubicBezTo>
                    <a:pt x="2254" y="5844"/>
                    <a:pt x="2190" y="5659"/>
                    <a:pt x="2048" y="5549"/>
                  </a:cubicBezTo>
                  <a:cubicBezTo>
                    <a:pt x="1886" y="5420"/>
                    <a:pt x="1737" y="5274"/>
                    <a:pt x="1609" y="5108"/>
                  </a:cubicBezTo>
                  <a:cubicBezTo>
                    <a:pt x="1523" y="4997"/>
                    <a:pt x="1392" y="4936"/>
                    <a:pt x="1255" y="4936"/>
                  </a:cubicBezTo>
                  <a:cubicBezTo>
                    <a:pt x="1217" y="4936"/>
                    <a:pt x="1177" y="4941"/>
                    <a:pt x="1139" y="4951"/>
                  </a:cubicBezTo>
                  <a:cubicBezTo>
                    <a:pt x="1015" y="4985"/>
                    <a:pt x="889" y="5016"/>
                    <a:pt x="767" y="5048"/>
                  </a:cubicBezTo>
                  <a:lnTo>
                    <a:pt x="541" y="4502"/>
                  </a:lnTo>
                  <a:cubicBezTo>
                    <a:pt x="650" y="4437"/>
                    <a:pt x="762" y="4372"/>
                    <a:pt x="873" y="4306"/>
                  </a:cubicBezTo>
                  <a:cubicBezTo>
                    <a:pt x="1030" y="4218"/>
                    <a:pt x="1117" y="4042"/>
                    <a:pt x="1094" y="3863"/>
                  </a:cubicBezTo>
                  <a:cubicBezTo>
                    <a:pt x="1069" y="3658"/>
                    <a:pt x="1069" y="3449"/>
                    <a:pt x="1094" y="3241"/>
                  </a:cubicBezTo>
                  <a:cubicBezTo>
                    <a:pt x="1117" y="3062"/>
                    <a:pt x="1030" y="2888"/>
                    <a:pt x="873" y="2798"/>
                  </a:cubicBezTo>
                  <a:cubicBezTo>
                    <a:pt x="762" y="2732"/>
                    <a:pt x="650" y="2669"/>
                    <a:pt x="541" y="2603"/>
                  </a:cubicBezTo>
                  <a:lnTo>
                    <a:pt x="767" y="2058"/>
                  </a:lnTo>
                  <a:cubicBezTo>
                    <a:pt x="889" y="2088"/>
                    <a:pt x="1015" y="2119"/>
                    <a:pt x="1139" y="2153"/>
                  </a:cubicBezTo>
                  <a:cubicBezTo>
                    <a:pt x="1178" y="2164"/>
                    <a:pt x="1218" y="2169"/>
                    <a:pt x="1257" y="2169"/>
                  </a:cubicBezTo>
                  <a:cubicBezTo>
                    <a:pt x="1393" y="2169"/>
                    <a:pt x="1524" y="2106"/>
                    <a:pt x="1609" y="1996"/>
                  </a:cubicBezTo>
                  <a:cubicBezTo>
                    <a:pt x="1737" y="1833"/>
                    <a:pt x="1886" y="1684"/>
                    <a:pt x="2048" y="1557"/>
                  </a:cubicBezTo>
                  <a:cubicBezTo>
                    <a:pt x="2190" y="1446"/>
                    <a:pt x="2252" y="1262"/>
                    <a:pt x="2206" y="1086"/>
                  </a:cubicBezTo>
                  <a:cubicBezTo>
                    <a:pt x="2172" y="962"/>
                    <a:pt x="2140" y="839"/>
                    <a:pt x="2110" y="715"/>
                  </a:cubicBezTo>
                  <a:lnTo>
                    <a:pt x="2656" y="489"/>
                  </a:lnTo>
                  <a:cubicBezTo>
                    <a:pt x="2721" y="596"/>
                    <a:pt x="2785" y="706"/>
                    <a:pt x="2850" y="820"/>
                  </a:cubicBezTo>
                  <a:cubicBezTo>
                    <a:pt x="2931" y="960"/>
                    <a:pt x="3079" y="1045"/>
                    <a:pt x="3236" y="1045"/>
                  </a:cubicBezTo>
                  <a:cubicBezTo>
                    <a:pt x="3256" y="1045"/>
                    <a:pt x="3275" y="1044"/>
                    <a:pt x="3294" y="1041"/>
                  </a:cubicBezTo>
                  <a:cubicBezTo>
                    <a:pt x="3397" y="1029"/>
                    <a:pt x="3501" y="1022"/>
                    <a:pt x="3605" y="1022"/>
                  </a:cubicBezTo>
                  <a:cubicBezTo>
                    <a:pt x="3708" y="1022"/>
                    <a:pt x="3812" y="1029"/>
                    <a:pt x="3915" y="1041"/>
                  </a:cubicBezTo>
                  <a:cubicBezTo>
                    <a:pt x="3935" y="1044"/>
                    <a:pt x="3954" y="1045"/>
                    <a:pt x="3974" y="1045"/>
                  </a:cubicBezTo>
                  <a:cubicBezTo>
                    <a:pt x="4133" y="1045"/>
                    <a:pt x="4280" y="960"/>
                    <a:pt x="4359" y="820"/>
                  </a:cubicBezTo>
                  <a:cubicBezTo>
                    <a:pt x="4424" y="710"/>
                    <a:pt x="4490" y="597"/>
                    <a:pt x="4555" y="489"/>
                  </a:cubicBezTo>
                  <a:close/>
                  <a:moveTo>
                    <a:pt x="2666" y="0"/>
                  </a:moveTo>
                  <a:cubicBezTo>
                    <a:pt x="2608" y="0"/>
                    <a:pt x="2550" y="12"/>
                    <a:pt x="2495" y="35"/>
                  </a:cubicBezTo>
                  <a:lnTo>
                    <a:pt x="1901" y="283"/>
                  </a:lnTo>
                  <a:cubicBezTo>
                    <a:pt x="1698" y="366"/>
                    <a:pt x="1583" y="592"/>
                    <a:pt x="1636" y="805"/>
                  </a:cubicBezTo>
                  <a:cubicBezTo>
                    <a:pt x="1668" y="932"/>
                    <a:pt x="1701" y="1063"/>
                    <a:pt x="1737" y="1192"/>
                  </a:cubicBezTo>
                  <a:cubicBezTo>
                    <a:pt x="1554" y="1338"/>
                    <a:pt x="1390" y="1502"/>
                    <a:pt x="1243" y="1686"/>
                  </a:cubicBezTo>
                  <a:cubicBezTo>
                    <a:pt x="1114" y="1651"/>
                    <a:pt x="983" y="1617"/>
                    <a:pt x="856" y="1585"/>
                  </a:cubicBezTo>
                  <a:cubicBezTo>
                    <a:pt x="821" y="1577"/>
                    <a:pt x="786" y="1573"/>
                    <a:pt x="751" y="1573"/>
                  </a:cubicBezTo>
                  <a:cubicBezTo>
                    <a:pt x="572" y="1573"/>
                    <a:pt x="402" y="1680"/>
                    <a:pt x="332" y="1850"/>
                  </a:cubicBezTo>
                  <a:lnTo>
                    <a:pt x="86" y="2444"/>
                  </a:lnTo>
                  <a:cubicBezTo>
                    <a:pt x="2" y="2647"/>
                    <a:pt x="79" y="2888"/>
                    <a:pt x="268" y="3000"/>
                  </a:cubicBezTo>
                  <a:cubicBezTo>
                    <a:pt x="380" y="3067"/>
                    <a:pt x="496" y="3138"/>
                    <a:pt x="611" y="3205"/>
                  </a:cubicBezTo>
                  <a:cubicBezTo>
                    <a:pt x="583" y="3436"/>
                    <a:pt x="583" y="3670"/>
                    <a:pt x="611" y="3901"/>
                  </a:cubicBezTo>
                  <a:cubicBezTo>
                    <a:pt x="496" y="3968"/>
                    <a:pt x="379" y="4035"/>
                    <a:pt x="268" y="4104"/>
                  </a:cubicBezTo>
                  <a:cubicBezTo>
                    <a:pt x="79" y="4218"/>
                    <a:pt x="0" y="4457"/>
                    <a:pt x="86" y="4661"/>
                  </a:cubicBezTo>
                  <a:lnTo>
                    <a:pt x="332" y="5256"/>
                  </a:lnTo>
                  <a:cubicBezTo>
                    <a:pt x="401" y="5424"/>
                    <a:pt x="569" y="5532"/>
                    <a:pt x="747" y="5532"/>
                  </a:cubicBezTo>
                  <a:cubicBezTo>
                    <a:pt x="783" y="5532"/>
                    <a:pt x="820" y="5528"/>
                    <a:pt x="856" y="5519"/>
                  </a:cubicBezTo>
                  <a:cubicBezTo>
                    <a:pt x="983" y="5487"/>
                    <a:pt x="1114" y="5453"/>
                    <a:pt x="1243" y="5418"/>
                  </a:cubicBezTo>
                  <a:cubicBezTo>
                    <a:pt x="1387" y="5601"/>
                    <a:pt x="1552" y="5765"/>
                    <a:pt x="1737" y="5912"/>
                  </a:cubicBezTo>
                  <a:cubicBezTo>
                    <a:pt x="1701" y="6043"/>
                    <a:pt x="1668" y="6172"/>
                    <a:pt x="1636" y="6299"/>
                  </a:cubicBezTo>
                  <a:cubicBezTo>
                    <a:pt x="1584" y="6513"/>
                    <a:pt x="1696" y="6739"/>
                    <a:pt x="1901" y="6823"/>
                  </a:cubicBezTo>
                  <a:lnTo>
                    <a:pt x="2495" y="7069"/>
                  </a:lnTo>
                  <a:cubicBezTo>
                    <a:pt x="2549" y="7093"/>
                    <a:pt x="2607" y="7103"/>
                    <a:pt x="2664" y="7103"/>
                  </a:cubicBezTo>
                  <a:cubicBezTo>
                    <a:pt x="2818" y="7103"/>
                    <a:pt x="2967" y="7024"/>
                    <a:pt x="3051" y="6885"/>
                  </a:cubicBezTo>
                  <a:cubicBezTo>
                    <a:pt x="3118" y="6775"/>
                    <a:pt x="3187" y="6657"/>
                    <a:pt x="3255" y="6542"/>
                  </a:cubicBezTo>
                  <a:cubicBezTo>
                    <a:pt x="3371" y="6555"/>
                    <a:pt x="3487" y="6562"/>
                    <a:pt x="3604" y="6562"/>
                  </a:cubicBezTo>
                  <a:cubicBezTo>
                    <a:pt x="3720" y="6562"/>
                    <a:pt x="3836" y="6555"/>
                    <a:pt x="3952" y="6542"/>
                  </a:cubicBezTo>
                  <a:cubicBezTo>
                    <a:pt x="4019" y="6657"/>
                    <a:pt x="4086" y="6773"/>
                    <a:pt x="4155" y="6885"/>
                  </a:cubicBezTo>
                  <a:cubicBezTo>
                    <a:pt x="4237" y="7023"/>
                    <a:pt x="4387" y="7102"/>
                    <a:pt x="4541" y="7102"/>
                  </a:cubicBezTo>
                  <a:cubicBezTo>
                    <a:pt x="4598" y="7102"/>
                    <a:pt x="4657" y="7091"/>
                    <a:pt x="4712" y="7068"/>
                  </a:cubicBezTo>
                  <a:lnTo>
                    <a:pt x="5307" y="6820"/>
                  </a:lnTo>
                  <a:cubicBezTo>
                    <a:pt x="5509" y="6736"/>
                    <a:pt x="5625" y="6510"/>
                    <a:pt x="5570" y="6297"/>
                  </a:cubicBezTo>
                  <a:cubicBezTo>
                    <a:pt x="5538" y="6172"/>
                    <a:pt x="5504" y="6041"/>
                    <a:pt x="5469" y="5911"/>
                  </a:cubicBezTo>
                  <a:cubicBezTo>
                    <a:pt x="5652" y="5765"/>
                    <a:pt x="5817" y="5601"/>
                    <a:pt x="5963" y="5417"/>
                  </a:cubicBezTo>
                  <a:cubicBezTo>
                    <a:pt x="6094" y="5452"/>
                    <a:pt x="6223" y="5485"/>
                    <a:pt x="6350" y="5517"/>
                  </a:cubicBezTo>
                  <a:cubicBezTo>
                    <a:pt x="6385" y="5525"/>
                    <a:pt x="6420" y="5530"/>
                    <a:pt x="6455" y="5530"/>
                  </a:cubicBezTo>
                  <a:cubicBezTo>
                    <a:pt x="6634" y="5530"/>
                    <a:pt x="6804" y="5422"/>
                    <a:pt x="6874" y="5252"/>
                  </a:cubicBezTo>
                  <a:lnTo>
                    <a:pt x="7120" y="4658"/>
                  </a:lnTo>
                  <a:cubicBezTo>
                    <a:pt x="7206" y="4457"/>
                    <a:pt x="7127" y="4218"/>
                    <a:pt x="6939" y="4104"/>
                  </a:cubicBezTo>
                  <a:cubicBezTo>
                    <a:pt x="6825" y="4037"/>
                    <a:pt x="6710" y="3968"/>
                    <a:pt x="6596" y="3901"/>
                  </a:cubicBezTo>
                  <a:cubicBezTo>
                    <a:pt x="6623" y="3668"/>
                    <a:pt x="6623" y="3434"/>
                    <a:pt x="6596" y="3205"/>
                  </a:cubicBezTo>
                  <a:cubicBezTo>
                    <a:pt x="6710" y="3138"/>
                    <a:pt x="6827" y="3071"/>
                    <a:pt x="6939" y="3000"/>
                  </a:cubicBezTo>
                  <a:cubicBezTo>
                    <a:pt x="7127" y="2888"/>
                    <a:pt x="7206" y="2647"/>
                    <a:pt x="7120" y="2444"/>
                  </a:cubicBezTo>
                  <a:lnTo>
                    <a:pt x="6874" y="1850"/>
                  </a:lnTo>
                  <a:cubicBezTo>
                    <a:pt x="6804" y="1681"/>
                    <a:pt x="6635" y="1572"/>
                    <a:pt x="6456" y="1572"/>
                  </a:cubicBezTo>
                  <a:cubicBezTo>
                    <a:pt x="6421" y="1572"/>
                    <a:pt x="6385" y="1576"/>
                    <a:pt x="6350" y="1585"/>
                  </a:cubicBezTo>
                  <a:cubicBezTo>
                    <a:pt x="6223" y="1617"/>
                    <a:pt x="6094" y="1651"/>
                    <a:pt x="5963" y="1686"/>
                  </a:cubicBezTo>
                  <a:cubicBezTo>
                    <a:pt x="5819" y="1505"/>
                    <a:pt x="5653" y="1339"/>
                    <a:pt x="5469" y="1192"/>
                  </a:cubicBezTo>
                  <a:cubicBezTo>
                    <a:pt x="5504" y="1063"/>
                    <a:pt x="5538" y="932"/>
                    <a:pt x="5570" y="805"/>
                  </a:cubicBezTo>
                  <a:cubicBezTo>
                    <a:pt x="5621" y="592"/>
                    <a:pt x="5509" y="366"/>
                    <a:pt x="5307" y="283"/>
                  </a:cubicBezTo>
                  <a:lnTo>
                    <a:pt x="4712" y="35"/>
                  </a:lnTo>
                  <a:cubicBezTo>
                    <a:pt x="4657" y="12"/>
                    <a:pt x="4599" y="1"/>
                    <a:pt x="4541" y="1"/>
                  </a:cubicBezTo>
                  <a:cubicBezTo>
                    <a:pt x="4387" y="1"/>
                    <a:pt x="4238" y="79"/>
                    <a:pt x="4155" y="217"/>
                  </a:cubicBezTo>
                  <a:cubicBezTo>
                    <a:pt x="4088" y="329"/>
                    <a:pt x="4019" y="445"/>
                    <a:pt x="3952" y="561"/>
                  </a:cubicBezTo>
                  <a:cubicBezTo>
                    <a:pt x="3836" y="547"/>
                    <a:pt x="3719" y="540"/>
                    <a:pt x="3602" y="540"/>
                  </a:cubicBezTo>
                  <a:cubicBezTo>
                    <a:pt x="3486" y="540"/>
                    <a:pt x="3370" y="547"/>
                    <a:pt x="3255" y="561"/>
                  </a:cubicBezTo>
                  <a:cubicBezTo>
                    <a:pt x="3187" y="443"/>
                    <a:pt x="3118" y="328"/>
                    <a:pt x="3051" y="217"/>
                  </a:cubicBezTo>
                  <a:cubicBezTo>
                    <a:pt x="2969" y="80"/>
                    <a:pt x="2820" y="0"/>
                    <a:pt x="26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926;p46">
              <a:extLst>
                <a:ext uri="{FF2B5EF4-FFF2-40B4-BE49-F238E27FC236}">
                  <a16:creationId xmlns:a16="http://schemas.microsoft.com/office/drawing/2014/main" id="{A0DA2F85-412F-0D75-84A4-6BB0C2C5BD67}"/>
                </a:ext>
              </a:extLst>
            </p:cNvPr>
            <p:cNvSpPr/>
            <p:nvPr/>
          </p:nvSpPr>
          <p:spPr>
            <a:xfrm>
              <a:off x="5300871" y="1991694"/>
              <a:ext cx="110326" cy="97200"/>
            </a:xfrm>
            <a:custGeom>
              <a:avLst/>
              <a:gdLst/>
              <a:ahLst/>
              <a:cxnLst/>
              <a:rect l="l" t="t" r="r" b="b"/>
              <a:pathLst>
                <a:path w="3715" h="3273" extrusionOk="0">
                  <a:moveTo>
                    <a:pt x="1858" y="479"/>
                  </a:moveTo>
                  <a:cubicBezTo>
                    <a:pt x="2313" y="479"/>
                    <a:pt x="2744" y="747"/>
                    <a:pt x="2928" y="1194"/>
                  </a:cubicBezTo>
                  <a:cubicBezTo>
                    <a:pt x="3171" y="1782"/>
                    <a:pt x="2891" y="2459"/>
                    <a:pt x="2301" y="2703"/>
                  </a:cubicBezTo>
                  <a:cubicBezTo>
                    <a:pt x="2159" y="2762"/>
                    <a:pt x="2010" y="2791"/>
                    <a:pt x="1860" y="2791"/>
                  </a:cubicBezTo>
                  <a:cubicBezTo>
                    <a:pt x="1711" y="2791"/>
                    <a:pt x="1561" y="2762"/>
                    <a:pt x="1419" y="2703"/>
                  </a:cubicBezTo>
                  <a:cubicBezTo>
                    <a:pt x="1134" y="2586"/>
                    <a:pt x="912" y="2363"/>
                    <a:pt x="793" y="2077"/>
                  </a:cubicBezTo>
                  <a:cubicBezTo>
                    <a:pt x="550" y="1489"/>
                    <a:pt x="831" y="811"/>
                    <a:pt x="1419" y="568"/>
                  </a:cubicBezTo>
                  <a:cubicBezTo>
                    <a:pt x="1563" y="508"/>
                    <a:pt x="1712" y="479"/>
                    <a:pt x="1858" y="479"/>
                  </a:cubicBezTo>
                  <a:close/>
                  <a:moveTo>
                    <a:pt x="1856" y="0"/>
                  </a:moveTo>
                  <a:cubicBezTo>
                    <a:pt x="1647" y="0"/>
                    <a:pt x="1436" y="40"/>
                    <a:pt x="1231" y="124"/>
                  </a:cubicBezTo>
                  <a:cubicBezTo>
                    <a:pt x="399" y="469"/>
                    <a:pt x="1" y="1429"/>
                    <a:pt x="347" y="2261"/>
                  </a:cubicBezTo>
                  <a:cubicBezTo>
                    <a:pt x="515" y="2665"/>
                    <a:pt x="828" y="2979"/>
                    <a:pt x="1231" y="3147"/>
                  </a:cubicBezTo>
                  <a:cubicBezTo>
                    <a:pt x="1434" y="3231"/>
                    <a:pt x="1647" y="3272"/>
                    <a:pt x="1858" y="3272"/>
                  </a:cubicBezTo>
                  <a:cubicBezTo>
                    <a:pt x="2069" y="3272"/>
                    <a:pt x="2283" y="3231"/>
                    <a:pt x="2484" y="3147"/>
                  </a:cubicBezTo>
                  <a:cubicBezTo>
                    <a:pt x="3318" y="2799"/>
                    <a:pt x="3715" y="1842"/>
                    <a:pt x="3370" y="1010"/>
                  </a:cubicBezTo>
                  <a:cubicBezTo>
                    <a:pt x="3109" y="381"/>
                    <a:pt x="2498" y="0"/>
                    <a:pt x="18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7;p46">
              <a:extLst>
                <a:ext uri="{FF2B5EF4-FFF2-40B4-BE49-F238E27FC236}">
                  <a16:creationId xmlns:a16="http://schemas.microsoft.com/office/drawing/2014/main" id="{D6FF4031-5CCD-C440-ED58-0A200A94673E}"/>
                </a:ext>
              </a:extLst>
            </p:cNvPr>
            <p:cNvSpPr/>
            <p:nvPr/>
          </p:nvSpPr>
          <p:spPr>
            <a:xfrm>
              <a:off x="5407247" y="1827497"/>
              <a:ext cx="161643" cy="161584"/>
            </a:xfrm>
            <a:custGeom>
              <a:avLst/>
              <a:gdLst/>
              <a:ahLst/>
              <a:cxnLst/>
              <a:rect l="l" t="t" r="r" b="b"/>
              <a:pathLst>
                <a:path w="5443" h="5441" extrusionOk="0">
                  <a:moveTo>
                    <a:pt x="2889" y="456"/>
                  </a:moveTo>
                  <a:cubicBezTo>
                    <a:pt x="2901" y="531"/>
                    <a:pt x="2911" y="608"/>
                    <a:pt x="2921" y="684"/>
                  </a:cubicBezTo>
                  <a:cubicBezTo>
                    <a:pt x="2939" y="838"/>
                    <a:pt x="3048" y="960"/>
                    <a:pt x="3197" y="1002"/>
                  </a:cubicBezTo>
                  <a:cubicBezTo>
                    <a:pt x="3338" y="1042"/>
                    <a:pt x="3473" y="1099"/>
                    <a:pt x="3601" y="1169"/>
                  </a:cubicBezTo>
                  <a:cubicBezTo>
                    <a:pt x="3660" y="1202"/>
                    <a:pt x="3724" y="1219"/>
                    <a:pt x="3789" y="1219"/>
                  </a:cubicBezTo>
                  <a:cubicBezTo>
                    <a:pt x="3871" y="1219"/>
                    <a:pt x="3952" y="1192"/>
                    <a:pt x="4019" y="1141"/>
                  </a:cubicBezTo>
                  <a:cubicBezTo>
                    <a:pt x="4081" y="1094"/>
                    <a:pt x="4143" y="1047"/>
                    <a:pt x="4203" y="1000"/>
                  </a:cubicBezTo>
                  <a:lnTo>
                    <a:pt x="4443" y="1240"/>
                  </a:lnTo>
                  <a:cubicBezTo>
                    <a:pt x="4396" y="1300"/>
                    <a:pt x="4351" y="1362"/>
                    <a:pt x="4302" y="1424"/>
                  </a:cubicBezTo>
                  <a:cubicBezTo>
                    <a:pt x="4208" y="1544"/>
                    <a:pt x="4197" y="1710"/>
                    <a:pt x="4272" y="1842"/>
                  </a:cubicBezTo>
                  <a:cubicBezTo>
                    <a:pt x="4346" y="1970"/>
                    <a:pt x="4403" y="2105"/>
                    <a:pt x="4440" y="2246"/>
                  </a:cubicBezTo>
                  <a:cubicBezTo>
                    <a:pt x="4480" y="2392"/>
                    <a:pt x="4605" y="2500"/>
                    <a:pt x="4759" y="2522"/>
                  </a:cubicBezTo>
                  <a:cubicBezTo>
                    <a:pt x="4836" y="2532"/>
                    <a:pt x="4912" y="2542"/>
                    <a:pt x="4987" y="2554"/>
                  </a:cubicBezTo>
                  <a:lnTo>
                    <a:pt x="4987" y="2889"/>
                  </a:lnTo>
                  <a:lnTo>
                    <a:pt x="4989" y="2889"/>
                  </a:lnTo>
                  <a:cubicBezTo>
                    <a:pt x="4913" y="2899"/>
                    <a:pt x="4836" y="2909"/>
                    <a:pt x="4761" y="2919"/>
                  </a:cubicBezTo>
                  <a:cubicBezTo>
                    <a:pt x="4609" y="2939"/>
                    <a:pt x="4485" y="3048"/>
                    <a:pt x="4443" y="3194"/>
                  </a:cubicBezTo>
                  <a:cubicBezTo>
                    <a:pt x="4403" y="3334"/>
                    <a:pt x="4346" y="3470"/>
                    <a:pt x="4275" y="3597"/>
                  </a:cubicBezTo>
                  <a:cubicBezTo>
                    <a:pt x="4200" y="3731"/>
                    <a:pt x="4210" y="3895"/>
                    <a:pt x="4304" y="4016"/>
                  </a:cubicBezTo>
                  <a:cubicBezTo>
                    <a:pt x="4352" y="4078"/>
                    <a:pt x="4398" y="4140"/>
                    <a:pt x="4445" y="4200"/>
                  </a:cubicBezTo>
                  <a:lnTo>
                    <a:pt x="4207" y="4439"/>
                  </a:lnTo>
                  <a:cubicBezTo>
                    <a:pt x="4145" y="4393"/>
                    <a:pt x="4083" y="4347"/>
                    <a:pt x="4023" y="4299"/>
                  </a:cubicBezTo>
                  <a:cubicBezTo>
                    <a:pt x="3954" y="4246"/>
                    <a:pt x="3871" y="4219"/>
                    <a:pt x="3789" y="4219"/>
                  </a:cubicBezTo>
                  <a:cubicBezTo>
                    <a:pt x="3725" y="4219"/>
                    <a:pt x="3661" y="4236"/>
                    <a:pt x="3604" y="4269"/>
                  </a:cubicBezTo>
                  <a:cubicBezTo>
                    <a:pt x="3475" y="4342"/>
                    <a:pt x="3339" y="4399"/>
                    <a:pt x="3199" y="4436"/>
                  </a:cubicBezTo>
                  <a:cubicBezTo>
                    <a:pt x="3053" y="4476"/>
                    <a:pt x="2944" y="4602"/>
                    <a:pt x="2922" y="4754"/>
                  </a:cubicBezTo>
                  <a:cubicBezTo>
                    <a:pt x="2912" y="4833"/>
                    <a:pt x="2902" y="4908"/>
                    <a:pt x="2892" y="4984"/>
                  </a:cubicBezTo>
                  <a:lnTo>
                    <a:pt x="2552" y="4984"/>
                  </a:lnTo>
                  <a:cubicBezTo>
                    <a:pt x="2542" y="4908"/>
                    <a:pt x="2532" y="4831"/>
                    <a:pt x="2521" y="4754"/>
                  </a:cubicBezTo>
                  <a:cubicBezTo>
                    <a:pt x="2502" y="4602"/>
                    <a:pt x="2393" y="4478"/>
                    <a:pt x="2244" y="4436"/>
                  </a:cubicBezTo>
                  <a:cubicBezTo>
                    <a:pt x="2104" y="4398"/>
                    <a:pt x="1968" y="4341"/>
                    <a:pt x="1841" y="4269"/>
                  </a:cubicBezTo>
                  <a:cubicBezTo>
                    <a:pt x="1782" y="4236"/>
                    <a:pt x="1718" y="4219"/>
                    <a:pt x="1653" y="4219"/>
                  </a:cubicBezTo>
                  <a:cubicBezTo>
                    <a:pt x="1571" y="4219"/>
                    <a:pt x="1490" y="4246"/>
                    <a:pt x="1422" y="4299"/>
                  </a:cubicBezTo>
                  <a:cubicBezTo>
                    <a:pt x="1362" y="4347"/>
                    <a:pt x="1298" y="4393"/>
                    <a:pt x="1238" y="4439"/>
                  </a:cubicBezTo>
                  <a:lnTo>
                    <a:pt x="1000" y="4200"/>
                  </a:lnTo>
                  <a:cubicBezTo>
                    <a:pt x="1045" y="4140"/>
                    <a:pt x="1092" y="4076"/>
                    <a:pt x="1139" y="4016"/>
                  </a:cubicBezTo>
                  <a:cubicBezTo>
                    <a:pt x="1235" y="3895"/>
                    <a:pt x="1245" y="3729"/>
                    <a:pt x="1169" y="3597"/>
                  </a:cubicBezTo>
                  <a:cubicBezTo>
                    <a:pt x="1096" y="3470"/>
                    <a:pt x="1039" y="3334"/>
                    <a:pt x="1002" y="3194"/>
                  </a:cubicBezTo>
                  <a:cubicBezTo>
                    <a:pt x="962" y="3048"/>
                    <a:pt x="836" y="2937"/>
                    <a:pt x="684" y="2919"/>
                  </a:cubicBezTo>
                  <a:cubicBezTo>
                    <a:pt x="607" y="2909"/>
                    <a:pt x="531" y="2899"/>
                    <a:pt x="456" y="2889"/>
                  </a:cubicBezTo>
                  <a:lnTo>
                    <a:pt x="456" y="2551"/>
                  </a:lnTo>
                  <a:cubicBezTo>
                    <a:pt x="531" y="2541"/>
                    <a:pt x="608" y="2531"/>
                    <a:pt x="684" y="2521"/>
                  </a:cubicBezTo>
                  <a:cubicBezTo>
                    <a:pt x="836" y="2500"/>
                    <a:pt x="960" y="2392"/>
                    <a:pt x="1002" y="2246"/>
                  </a:cubicBezTo>
                  <a:cubicBezTo>
                    <a:pt x="1042" y="2105"/>
                    <a:pt x="1097" y="1970"/>
                    <a:pt x="1169" y="1842"/>
                  </a:cubicBezTo>
                  <a:cubicBezTo>
                    <a:pt x="1245" y="1708"/>
                    <a:pt x="1235" y="1544"/>
                    <a:pt x="1139" y="1424"/>
                  </a:cubicBezTo>
                  <a:cubicBezTo>
                    <a:pt x="1092" y="1362"/>
                    <a:pt x="1045" y="1300"/>
                    <a:pt x="1000" y="1240"/>
                  </a:cubicBezTo>
                  <a:lnTo>
                    <a:pt x="1238" y="1000"/>
                  </a:lnTo>
                  <a:cubicBezTo>
                    <a:pt x="1298" y="1047"/>
                    <a:pt x="1362" y="1092"/>
                    <a:pt x="1422" y="1141"/>
                  </a:cubicBezTo>
                  <a:cubicBezTo>
                    <a:pt x="1489" y="1193"/>
                    <a:pt x="1570" y="1219"/>
                    <a:pt x="1652" y="1219"/>
                  </a:cubicBezTo>
                  <a:cubicBezTo>
                    <a:pt x="1717" y="1219"/>
                    <a:pt x="1782" y="1203"/>
                    <a:pt x="1841" y="1169"/>
                  </a:cubicBezTo>
                  <a:cubicBezTo>
                    <a:pt x="1968" y="1097"/>
                    <a:pt x="2105" y="1040"/>
                    <a:pt x="2244" y="1002"/>
                  </a:cubicBezTo>
                  <a:cubicBezTo>
                    <a:pt x="2392" y="963"/>
                    <a:pt x="2500" y="838"/>
                    <a:pt x="2521" y="684"/>
                  </a:cubicBezTo>
                  <a:cubicBezTo>
                    <a:pt x="2532" y="607"/>
                    <a:pt x="2542" y="531"/>
                    <a:pt x="2552" y="456"/>
                  </a:cubicBezTo>
                  <a:close/>
                  <a:moveTo>
                    <a:pt x="2487" y="0"/>
                  </a:moveTo>
                  <a:cubicBezTo>
                    <a:pt x="2301" y="0"/>
                    <a:pt x="2140" y="138"/>
                    <a:pt x="2110" y="322"/>
                  </a:cubicBezTo>
                  <a:cubicBezTo>
                    <a:pt x="2099" y="406"/>
                    <a:pt x="2085" y="489"/>
                    <a:pt x="2075" y="575"/>
                  </a:cubicBezTo>
                  <a:cubicBezTo>
                    <a:pt x="1931" y="620"/>
                    <a:pt x="1792" y="675"/>
                    <a:pt x="1662" y="747"/>
                  </a:cubicBezTo>
                  <a:cubicBezTo>
                    <a:pt x="1591" y="695"/>
                    <a:pt x="1524" y="642"/>
                    <a:pt x="1456" y="591"/>
                  </a:cubicBezTo>
                  <a:cubicBezTo>
                    <a:pt x="1389" y="543"/>
                    <a:pt x="1310" y="519"/>
                    <a:pt x="1232" y="519"/>
                  </a:cubicBezTo>
                  <a:cubicBezTo>
                    <a:pt x="1133" y="519"/>
                    <a:pt x="1035" y="556"/>
                    <a:pt x="962" y="630"/>
                  </a:cubicBezTo>
                  <a:lnTo>
                    <a:pt x="632" y="960"/>
                  </a:lnTo>
                  <a:cubicBezTo>
                    <a:pt x="499" y="1092"/>
                    <a:pt x="483" y="1307"/>
                    <a:pt x="593" y="1454"/>
                  </a:cubicBezTo>
                  <a:cubicBezTo>
                    <a:pt x="643" y="1521"/>
                    <a:pt x="695" y="1591"/>
                    <a:pt x="749" y="1660"/>
                  </a:cubicBezTo>
                  <a:cubicBezTo>
                    <a:pt x="677" y="1792"/>
                    <a:pt x="618" y="1931"/>
                    <a:pt x="576" y="2073"/>
                  </a:cubicBezTo>
                  <a:cubicBezTo>
                    <a:pt x="491" y="2085"/>
                    <a:pt x="406" y="2097"/>
                    <a:pt x="324" y="2110"/>
                  </a:cubicBezTo>
                  <a:cubicBezTo>
                    <a:pt x="139" y="2137"/>
                    <a:pt x="0" y="2298"/>
                    <a:pt x="0" y="2487"/>
                  </a:cubicBezTo>
                  <a:lnTo>
                    <a:pt x="0" y="2956"/>
                  </a:lnTo>
                  <a:cubicBezTo>
                    <a:pt x="0" y="3142"/>
                    <a:pt x="139" y="3302"/>
                    <a:pt x="324" y="3333"/>
                  </a:cubicBezTo>
                  <a:cubicBezTo>
                    <a:pt x="407" y="3344"/>
                    <a:pt x="491" y="3358"/>
                    <a:pt x="576" y="3368"/>
                  </a:cubicBezTo>
                  <a:cubicBezTo>
                    <a:pt x="620" y="3512"/>
                    <a:pt x="677" y="3651"/>
                    <a:pt x="749" y="3781"/>
                  </a:cubicBezTo>
                  <a:cubicBezTo>
                    <a:pt x="695" y="3852"/>
                    <a:pt x="643" y="3920"/>
                    <a:pt x="593" y="3987"/>
                  </a:cubicBezTo>
                  <a:cubicBezTo>
                    <a:pt x="483" y="4138"/>
                    <a:pt x="499" y="4349"/>
                    <a:pt x="632" y="4481"/>
                  </a:cubicBezTo>
                  <a:lnTo>
                    <a:pt x="962" y="4811"/>
                  </a:lnTo>
                  <a:cubicBezTo>
                    <a:pt x="1035" y="4885"/>
                    <a:pt x="1134" y="4923"/>
                    <a:pt x="1232" y="4923"/>
                  </a:cubicBezTo>
                  <a:cubicBezTo>
                    <a:pt x="1311" y="4923"/>
                    <a:pt x="1390" y="4899"/>
                    <a:pt x="1456" y="4850"/>
                  </a:cubicBezTo>
                  <a:cubicBezTo>
                    <a:pt x="1523" y="4799"/>
                    <a:pt x="1591" y="4746"/>
                    <a:pt x="1662" y="4694"/>
                  </a:cubicBezTo>
                  <a:cubicBezTo>
                    <a:pt x="1792" y="4766"/>
                    <a:pt x="1933" y="4825"/>
                    <a:pt x="2075" y="4866"/>
                  </a:cubicBezTo>
                  <a:cubicBezTo>
                    <a:pt x="2085" y="4952"/>
                    <a:pt x="2099" y="5037"/>
                    <a:pt x="2110" y="5119"/>
                  </a:cubicBezTo>
                  <a:cubicBezTo>
                    <a:pt x="2139" y="5303"/>
                    <a:pt x="2300" y="5441"/>
                    <a:pt x="2487" y="5441"/>
                  </a:cubicBezTo>
                  <a:lnTo>
                    <a:pt x="2956" y="5441"/>
                  </a:lnTo>
                  <a:cubicBezTo>
                    <a:pt x="3143" y="5441"/>
                    <a:pt x="3304" y="5303"/>
                    <a:pt x="3333" y="5119"/>
                  </a:cubicBezTo>
                  <a:cubicBezTo>
                    <a:pt x="3346" y="5036"/>
                    <a:pt x="3358" y="4952"/>
                    <a:pt x="3370" y="4866"/>
                  </a:cubicBezTo>
                  <a:cubicBezTo>
                    <a:pt x="3514" y="4821"/>
                    <a:pt x="3651" y="4766"/>
                    <a:pt x="3783" y="4694"/>
                  </a:cubicBezTo>
                  <a:cubicBezTo>
                    <a:pt x="3852" y="4746"/>
                    <a:pt x="3919" y="4799"/>
                    <a:pt x="3989" y="4850"/>
                  </a:cubicBezTo>
                  <a:cubicBezTo>
                    <a:pt x="4056" y="4899"/>
                    <a:pt x="4135" y="4923"/>
                    <a:pt x="4213" y="4923"/>
                  </a:cubicBezTo>
                  <a:cubicBezTo>
                    <a:pt x="4311" y="4923"/>
                    <a:pt x="4409" y="4885"/>
                    <a:pt x="4483" y="4811"/>
                  </a:cubicBezTo>
                  <a:lnTo>
                    <a:pt x="4813" y="4481"/>
                  </a:lnTo>
                  <a:cubicBezTo>
                    <a:pt x="4945" y="4349"/>
                    <a:pt x="4962" y="4136"/>
                    <a:pt x="4850" y="3987"/>
                  </a:cubicBezTo>
                  <a:cubicBezTo>
                    <a:pt x="4801" y="3920"/>
                    <a:pt x="4748" y="3852"/>
                    <a:pt x="4696" y="3781"/>
                  </a:cubicBezTo>
                  <a:cubicBezTo>
                    <a:pt x="4766" y="3651"/>
                    <a:pt x="4826" y="3510"/>
                    <a:pt x="4868" y="3368"/>
                  </a:cubicBezTo>
                  <a:cubicBezTo>
                    <a:pt x="4954" y="3358"/>
                    <a:pt x="5039" y="3344"/>
                    <a:pt x="5121" y="3333"/>
                  </a:cubicBezTo>
                  <a:cubicBezTo>
                    <a:pt x="5305" y="3304"/>
                    <a:pt x="5443" y="3143"/>
                    <a:pt x="5443" y="2956"/>
                  </a:cubicBezTo>
                  <a:lnTo>
                    <a:pt x="5443" y="2487"/>
                  </a:lnTo>
                  <a:cubicBezTo>
                    <a:pt x="5443" y="2298"/>
                    <a:pt x="5305" y="2137"/>
                    <a:pt x="5121" y="2110"/>
                  </a:cubicBezTo>
                  <a:cubicBezTo>
                    <a:pt x="5037" y="2097"/>
                    <a:pt x="4954" y="2085"/>
                    <a:pt x="4868" y="2073"/>
                  </a:cubicBezTo>
                  <a:cubicBezTo>
                    <a:pt x="4823" y="1929"/>
                    <a:pt x="4768" y="1792"/>
                    <a:pt x="4696" y="1660"/>
                  </a:cubicBezTo>
                  <a:cubicBezTo>
                    <a:pt x="4748" y="1591"/>
                    <a:pt x="4801" y="1521"/>
                    <a:pt x="4850" y="1454"/>
                  </a:cubicBezTo>
                  <a:cubicBezTo>
                    <a:pt x="4962" y="1303"/>
                    <a:pt x="4945" y="1092"/>
                    <a:pt x="4813" y="960"/>
                  </a:cubicBezTo>
                  <a:lnTo>
                    <a:pt x="4483" y="630"/>
                  </a:lnTo>
                  <a:cubicBezTo>
                    <a:pt x="4409" y="556"/>
                    <a:pt x="4310" y="519"/>
                    <a:pt x="4212" y="519"/>
                  </a:cubicBezTo>
                  <a:cubicBezTo>
                    <a:pt x="4133" y="519"/>
                    <a:pt x="4054" y="543"/>
                    <a:pt x="3989" y="591"/>
                  </a:cubicBezTo>
                  <a:cubicBezTo>
                    <a:pt x="3922" y="642"/>
                    <a:pt x="3852" y="695"/>
                    <a:pt x="3783" y="747"/>
                  </a:cubicBezTo>
                  <a:cubicBezTo>
                    <a:pt x="3651" y="675"/>
                    <a:pt x="3512" y="617"/>
                    <a:pt x="3370" y="575"/>
                  </a:cubicBezTo>
                  <a:cubicBezTo>
                    <a:pt x="3358" y="489"/>
                    <a:pt x="3346" y="404"/>
                    <a:pt x="3333" y="322"/>
                  </a:cubicBezTo>
                  <a:cubicBezTo>
                    <a:pt x="3306" y="138"/>
                    <a:pt x="3145" y="0"/>
                    <a:pt x="29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8;p46">
              <a:extLst>
                <a:ext uri="{FF2B5EF4-FFF2-40B4-BE49-F238E27FC236}">
                  <a16:creationId xmlns:a16="http://schemas.microsoft.com/office/drawing/2014/main" id="{00B0599B-2D62-2AF3-F1C0-7748CB0A0C56}"/>
                </a:ext>
              </a:extLst>
            </p:cNvPr>
            <p:cNvSpPr/>
            <p:nvPr/>
          </p:nvSpPr>
          <p:spPr>
            <a:xfrm>
              <a:off x="5459218" y="1879349"/>
              <a:ext cx="57702" cy="57732"/>
            </a:xfrm>
            <a:custGeom>
              <a:avLst/>
              <a:gdLst/>
              <a:ahLst/>
              <a:cxnLst/>
              <a:rect l="l" t="t" r="r" b="b"/>
              <a:pathLst>
                <a:path w="1943" h="1944" extrusionOk="0">
                  <a:moveTo>
                    <a:pt x="971" y="433"/>
                  </a:moveTo>
                  <a:cubicBezTo>
                    <a:pt x="1270" y="433"/>
                    <a:pt x="1512" y="676"/>
                    <a:pt x="1512" y="972"/>
                  </a:cubicBezTo>
                  <a:cubicBezTo>
                    <a:pt x="1509" y="1272"/>
                    <a:pt x="1270" y="1513"/>
                    <a:pt x="971" y="1513"/>
                  </a:cubicBezTo>
                  <a:cubicBezTo>
                    <a:pt x="675" y="1513"/>
                    <a:pt x="432" y="1270"/>
                    <a:pt x="432" y="972"/>
                  </a:cubicBezTo>
                  <a:cubicBezTo>
                    <a:pt x="432" y="676"/>
                    <a:pt x="675" y="433"/>
                    <a:pt x="971" y="433"/>
                  </a:cubicBezTo>
                  <a:close/>
                  <a:moveTo>
                    <a:pt x="971" y="1"/>
                  </a:moveTo>
                  <a:cubicBezTo>
                    <a:pt x="436" y="1"/>
                    <a:pt x="0" y="436"/>
                    <a:pt x="0" y="972"/>
                  </a:cubicBezTo>
                  <a:cubicBezTo>
                    <a:pt x="0" y="1508"/>
                    <a:pt x="436" y="1943"/>
                    <a:pt x="971" y="1943"/>
                  </a:cubicBezTo>
                  <a:cubicBezTo>
                    <a:pt x="1507" y="1943"/>
                    <a:pt x="1943" y="1508"/>
                    <a:pt x="1943" y="972"/>
                  </a:cubicBezTo>
                  <a:cubicBezTo>
                    <a:pt x="1943" y="438"/>
                    <a:pt x="1506" y="1"/>
                    <a:pt x="9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Oval 26">
            <a:extLst>
              <a:ext uri="{FF2B5EF4-FFF2-40B4-BE49-F238E27FC236}">
                <a16:creationId xmlns:a16="http://schemas.microsoft.com/office/drawing/2014/main" id="{E1E5623C-8EB2-05F3-2766-CE6061C68574}"/>
              </a:ext>
            </a:extLst>
          </p:cNvPr>
          <p:cNvSpPr/>
          <p:nvPr/>
        </p:nvSpPr>
        <p:spPr>
          <a:xfrm>
            <a:off x="5319140" y="437136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grpSp>
        <p:nvGrpSpPr>
          <p:cNvPr id="28" name="Google Shape;1186;p46">
            <a:extLst>
              <a:ext uri="{FF2B5EF4-FFF2-40B4-BE49-F238E27FC236}">
                <a16:creationId xmlns:a16="http://schemas.microsoft.com/office/drawing/2014/main" id="{C8ACB481-EE7E-81CC-2362-06599CC76F11}"/>
              </a:ext>
            </a:extLst>
          </p:cNvPr>
          <p:cNvGrpSpPr/>
          <p:nvPr/>
        </p:nvGrpSpPr>
        <p:grpSpPr>
          <a:xfrm>
            <a:off x="5369064" y="4450062"/>
            <a:ext cx="318298" cy="260744"/>
            <a:chOff x="3327561" y="4190319"/>
            <a:chExt cx="318298" cy="260744"/>
          </a:xfrm>
          <a:solidFill>
            <a:schemeClr val="bg2"/>
          </a:solidFill>
        </p:grpSpPr>
        <p:sp>
          <p:nvSpPr>
            <p:cNvPr id="29" name="Google Shape;1187;p46">
              <a:extLst>
                <a:ext uri="{FF2B5EF4-FFF2-40B4-BE49-F238E27FC236}">
                  <a16:creationId xmlns:a16="http://schemas.microsoft.com/office/drawing/2014/main" id="{00BC9AEA-42EB-C7A2-6268-3B119885DF5D}"/>
                </a:ext>
              </a:extLst>
            </p:cNvPr>
            <p:cNvSpPr/>
            <p:nvPr/>
          </p:nvSpPr>
          <p:spPr>
            <a:xfrm>
              <a:off x="3327561" y="4190319"/>
              <a:ext cx="318298" cy="221632"/>
            </a:xfrm>
            <a:custGeom>
              <a:avLst/>
              <a:gdLst/>
              <a:ahLst/>
              <a:cxnLst/>
              <a:rect l="l" t="t" r="r" b="b"/>
              <a:pathLst>
                <a:path w="10718" h="7463" extrusionOk="0">
                  <a:moveTo>
                    <a:pt x="5500" y="1"/>
                  </a:moveTo>
                  <a:cubicBezTo>
                    <a:pt x="4771" y="1"/>
                    <a:pt x="4068" y="265"/>
                    <a:pt x="3522" y="747"/>
                  </a:cubicBezTo>
                  <a:cubicBezTo>
                    <a:pt x="3033" y="1176"/>
                    <a:pt x="2702" y="1752"/>
                    <a:pt x="2569" y="2382"/>
                  </a:cubicBezTo>
                  <a:lnTo>
                    <a:pt x="2539" y="2382"/>
                  </a:lnTo>
                  <a:cubicBezTo>
                    <a:pt x="1139" y="2382"/>
                    <a:pt x="1" y="3520"/>
                    <a:pt x="1" y="4920"/>
                  </a:cubicBezTo>
                  <a:cubicBezTo>
                    <a:pt x="1" y="6322"/>
                    <a:pt x="1139" y="7460"/>
                    <a:pt x="2539" y="7460"/>
                  </a:cubicBezTo>
                  <a:lnTo>
                    <a:pt x="3472" y="7460"/>
                  </a:lnTo>
                  <a:cubicBezTo>
                    <a:pt x="3597" y="7460"/>
                    <a:pt x="3700" y="7357"/>
                    <a:pt x="3700" y="7231"/>
                  </a:cubicBezTo>
                  <a:cubicBezTo>
                    <a:pt x="3700" y="7105"/>
                    <a:pt x="3597" y="7003"/>
                    <a:pt x="3472" y="7003"/>
                  </a:cubicBezTo>
                  <a:lnTo>
                    <a:pt x="2539" y="7003"/>
                  </a:lnTo>
                  <a:cubicBezTo>
                    <a:pt x="1390" y="7003"/>
                    <a:pt x="458" y="6071"/>
                    <a:pt x="458" y="4920"/>
                  </a:cubicBezTo>
                  <a:cubicBezTo>
                    <a:pt x="458" y="3772"/>
                    <a:pt x="1390" y="2839"/>
                    <a:pt x="2539" y="2839"/>
                  </a:cubicBezTo>
                  <a:cubicBezTo>
                    <a:pt x="2601" y="2839"/>
                    <a:pt x="2665" y="2842"/>
                    <a:pt x="2737" y="2849"/>
                  </a:cubicBezTo>
                  <a:cubicBezTo>
                    <a:pt x="2743" y="2849"/>
                    <a:pt x="2750" y="2850"/>
                    <a:pt x="2756" y="2850"/>
                  </a:cubicBezTo>
                  <a:cubicBezTo>
                    <a:pt x="2869" y="2850"/>
                    <a:pt x="2967" y="2767"/>
                    <a:pt x="2983" y="2651"/>
                  </a:cubicBezTo>
                  <a:cubicBezTo>
                    <a:pt x="3065" y="2048"/>
                    <a:pt x="3365" y="1494"/>
                    <a:pt x="3823" y="1091"/>
                  </a:cubicBezTo>
                  <a:cubicBezTo>
                    <a:pt x="4286" y="682"/>
                    <a:pt x="4880" y="458"/>
                    <a:pt x="5500" y="458"/>
                  </a:cubicBezTo>
                  <a:cubicBezTo>
                    <a:pt x="6900" y="458"/>
                    <a:pt x="8040" y="1600"/>
                    <a:pt x="8040" y="3000"/>
                  </a:cubicBezTo>
                  <a:cubicBezTo>
                    <a:pt x="8040" y="3050"/>
                    <a:pt x="8031" y="3179"/>
                    <a:pt x="8031" y="3179"/>
                  </a:cubicBezTo>
                  <a:cubicBezTo>
                    <a:pt x="8028" y="3246"/>
                    <a:pt x="8053" y="3313"/>
                    <a:pt x="8102" y="3360"/>
                  </a:cubicBezTo>
                  <a:cubicBezTo>
                    <a:pt x="8143" y="3400"/>
                    <a:pt x="8201" y="3423"/>
                    <a:pt x="8260" y="3423"/>
                  </a:cubicBezTo>
                  <a:cubicBezTo>
                    <a:pt x="8268" y="3423"/>
                    <a:pt x="8275" y="3422"/>
                    <a:pt x="8283" y="3422"/>
                  </a:cubicBezTo>
                  <a:cubicBezTo>
                    <a:pt x="8345" y="3417"/>
                    <a:pt x="8405" y="3413"/>
                    <a:pt x="8465" y="3413"/>
                  </a:cubicBezTo>
                  <a:cubicBezTo>
                    <a:pt x="9455" y="3413"/>
                    <a:pt x="10262" y="4220"/>
                    <a:pt x="10262" y="5210"/>
                  </a:cubicBezTo>
                  <a:cubicBezTo>
                    <a:pt x="10262" y="6200"/>
                    <a:pt x="9455" y="7005"/>
                    <a:pt x="8465" y="7005"/>
                  </a:cubicBezTo>
                  <a:lnTo>
                    <a:pt x="7442" y="7005"/>
                  </a:lnTo>
                  <a:cubicBezTo>
                    <a:pt x="7316" y="7005"/>
                    <a:pt x="7214" y="7109"/>
                    <a:pt x="7214" y="7234"/>
                  </a:cubicBezTo>
                  <a:cubicBezTo>
                    <a:pt x="7214" y="7360"/>
                    <a:pt x="7316" y="7462"/>
                    <a:pt x="7442" y="7462"/>
                  </a:cubicBezTo>
                  <a:lnTo>
                    <a:pt x="8465" y="7462"/>
                  </a:lnTo>
                  <a:cubicBezTo>
                    <a:pt x="9706" y="7462"/>
                    <a:pt x="10717" y="6451"/>
                    <a:pt x="10717" y="5210"/>
                  </a:cubicBezTo>
                  <a:cubicBezTo>
                    <a:pt x="10716" y="3976"/>
                    <a:pt x="9723" y="2971"/>
                    <a:pt x="8497" y="2956"/>
                  </a:cubicBezTo>
                  <a:cubicBezTo>
                    <a:pt x="8474" y="1320"/>
                    <a:pt x="7139" y="1"/>
                    <a:pt x="5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8;p46">
              <a:extLst>
                <a:ext uri="{FF2B5EF4-FFF2-40B4-BE49-F238E27FC236}">
                  <a16:creationId xmlns:a16="http://schemas.microsoft.com/office/drawing/2014/main" id="{13D8DD2B-5164-A8F7-7CC2-4F2BBA37FC1B}"/>
                </a:ext>
              </a:extLst>
            </p:cNvPr>
            <p:cNvSpPr/>
            <p:nvPr/>
          </p:nvSpPr>
          <p:spPr>
            <a:xfrm>
              <a:off x="3433878" y="4222184"/>
              <a:ext cx="63790" cy="57108"/>
            </a:xfrm>
            <a:custGeom>
              <a:avLst/>
              <a:gdLst/>
              <a:ahLst/>
              <a:cxnLst/>
              <a:rect l="l" t="t" r="r" b="b"/>
              <a:pathLst>
                <a:path w="2148" h="1923" extrusionOk="0">
                  <a:moveTo>
                    <a:pt x="1920" y="1"/>
                  </a:moveTo>
                  <a:cubicBezTo>
                    <a:pt x="963" y="1"/>
                    <a:pt x="146" y="714"/>
                    <a:pt x="17" y="1662"/>
                  </a:cubicBezTo>
                  <a:cubicBezTo>
                    <a:pt x="1" y="1788"/>
                    <a:pt x="88" y="1903"/>
                    <a:pt x="212" y="1920"/>
                  </a:cubicBezTo>
                  <a:cubicBezTo>
                    <a:pt x="222" y="1921"/>
                    <a:pt x="233" y="1922"/>
                    <a:pt x="243" y="1922"/>
                  </a:cubicBezTo>
                  <a:cubicBezTo>
                    <a:pt x="362" y="1922"/>
                    <a:pt x="454" y="1829"/>
                    <a:pt x="470" y="1726"/>
                  </a:cubicBezTo>
                  <a:cubicBezTo>
                    <a:pt x="567" y="1002"/>
                    <a:pt x="1191" y="458"/>
                    <a:pt x="1920" y="458"/>
                  </a:cubicBezTo>
                  <a:cubicBezTo>
                    <a:pt x="2045" y="458"/>
                    <a:pt x="2147" y="356"/>
                    <a:pt x="2147" y="230"/>
                  </a:cubicBezTo>
                  <a:cubicBezTo>
                    <a:pt x="2147" y="103"/>
                    <a:pt x="2045" y="1"/>
                    <a:pt x="19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9;p46">
              <a:extLst>
                <a:ext uri="{FF2B5EF4-FFF2-40B4-BE49-F238E27FC236}">
                  <a16:creationId xmlns:a16="http://schemas.microsoft.com/office/drawing/2014/main" id="{6E2522BB-0DD6-7E17-6FAC-FAB22EB69790}"/>
                </a:ext>
              </a:extLst>
            </p:cNvPr>
            <p:cNvSpPr/>
            <p:nvPr/>
          </p:nvSpPr>
          <p:spPr>
            <a:xfrm>
              <a:off x="3454369" y="4340351"/>
              <a:ext cx="70383" cy="110712"/>
            </a:xfrm>
            <a:custGeom>
              <a:avLst/>
              <a:gdLst/>
              <a:ahLst/>
              <a:cxnLst/>
              <a:rect l="l" t="t" r="r" b="b"/>
              <a:pathLst>
                <a:path w="2370" h="3728" extrusionOk="0">
                  <a:moveTo>
                    <a:pt x="1186" y="0"/>
                  </a:moveTo>
                  <a:cubicBezTo>
                    <a:pt x="1061" y="0"/>
                    <a:pt x="957" y="103"/>
                    <a:pt x="957" y="228"/>
                  </a:cubicBezTo>
                  <a:lnTo>
                    <a:pt x="957" y="3040"/>
                  </a:lnTo>
                  <a:lnTo>
                    <a:pt x="407" y="2547"/>
                  </a:lnTo>
                  <a:cubicBezTo>
                    <a:pt x="363" y="2509"/>
                    <a:pt x="309" y="2490"/>
                    <a:pt x="255" y="2490"/>
                  </a:cubicBezTo>
                  <a:cubicBezTo>
                    <a:pt x="192" y="2490"/>
                    <a:pt x="129" y="2515"/>
                    <a:pt x="84" y="2566"/>
                  </a:cubicBezTo>
                  <a:cubicBezTo>
                    <a:pt x="1" y="2661"/>
                    <a:pt x="9" y="2805"/>
                    <a:pt x="103" y="2889"/>
                  </a:cubicBezTo>
                  <a:lnTo>
                    <a:pt x="935" y="3632"/>
                  </a:lnTo>
                  <a:cubicBezTo>
                    <a:pt x="1005" y="3698"/>
                    <a:pt x="1096" y="3728"/>
                    <a:pt x="1186" y="3728"/>
                  </a:cubicBezTo>
                  <a:cubicBezTo>
                    <a:pt x="1275" y="3728"/>
                    <a:pt x="1365" y="3698"/>
                    <a:pt x="1437" y="3632"/>
                  </a:cubicBezTo>
                  <a:lnTo>
                    <a:pt x="2268" y="2889"/>
                  </a:lnTo>
                  <a:cubicBezTo>
                    <a:pt x="2362" y="2805"/>
                    <a:pt x="2370" y="2661"/>
                    <a:pt x="2286" y="2566"/>
                  </a:cubicBezTo>
                  <a:cubicBezTo>
                    <a:pt x="2241" y="2515"/>
                    <a:pt x="2179" y="2490"/>
                    <a:pt x="2116" y="2490"/>
                  </a:cubicBezTo>
                  <a:cubicBezTo>
                    <a:pt x="2062" y="2490"/>
                    <a:pt x="2008" y="2509"/>
                    <a:pt x="1965" y="2547"/>
                  </a:cubicBezTo>
                  <a:lnTo>
                    <a:pt x="1414" y="3040"/>
                  </a:lnTo>
                  <a:lnTo>
                    <a:pt x="1414" y="228"/>
                  </a:lnTo>
                  <a:cubicBezTo>
                    <a:pt x="1414" y="103"/>
                    <a:pt x="1312" y="0"/>
                    <a:pt x="11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A9D79E8E-D8F7-E54A-6B71-0FBDF6CE61DB}"/>
              </a:ext>
            </a:extLst>
          </p:cNvPr>
          <p:cNvSpPr/>
          <p:nvPr/>
        </p:nvSpPr>
        <p:spPr>
          <a:xfrm>
            <a:off x="3397696" y="4371361"/>
            <a:ext cx="418147" cy="418147"/>
          </a:xfrm>
          <a:prstGeom prst="ellipse">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19" name="Google Shape;9458;p60">
            <a:extLst>
              <a:ext uri="{FF2B5EF4-FFF2-40B4-BE49-F238E27FC236}">
                <a16:creationId xmlns:a16="http://schemas.microsoft.com/office/drawing/2014/main" id="{ED494500-C8D1-3DA6-6AED-028686896808}"/>
              </a:ext>
            </a:extLst>
          </p:cNvPr>
          <p:cNvSpPr/>
          <p:nvPr/>
        </p:nvSpPr>
        <p:spPr>
          <a:xfrm>
            <a:off x="3484127" y="4459372"/>
            <a:ext cx="245283" cy="239328"/>
          </a:xfrm>
          <a:custGeom>
            <a:avLst/>
            <a:gdLst/>
            <a:ahLst/>
            <a:cxnLst/>
            <a:rect l="l" t="t" r="r" b="b"/>
            <a:pathLst>
              <a:path w="10752" h="10491" extrusionOk="0">
                <a:moveTo>
                  <a:pt x="9632" y="1406"/>
                </a:moveTo>
                <a:lnTo>
                  <a:pt x="9632" y="2418"/>
                </a:lnTo>
                <a:lnTo>
                  <a:pt x="3584" y="2418"/>
                </a:lnTo>
                <a:lnTo>
                  <a:pt x="3584" y="1918"/>
                </a:lnTo>
                <a:cubicBezTo>
                  <a:pt x="3584" y="1787"/>
                  <a:pt x="3477" y="1680"/>
                  <a:pt x="3346" y="1680"/>
                </a:cubicBezTo>
                <a:lnTo>
                  <a:pt x="1905" y="1680"/>
                </a:lnTo>
                <a:cubicBezTo>
                  <a:pt x="1774" y="1680"/>
                  <a:pt x="1667" y="1787"/>
                  <a:pt x="1667" y="1918"/>
                </a:cubicBezTo>
                <a:lnTo>
                  <a:pt x="1667" y="2358"/>
                </a:lnTo>
                <a:cubicBezTo>
                  <a:pt x="1500" y="2275"/>
                  <a:pt x="1381" y="2108"/>
                  <a:pt x="1381" y="1918"/>
                </a:cubicBezTo>
                <a:cubicBezTo>
                  <a:pt x="1381" y="1632"/>
                  <a:pt x="1607" y="1406"/>
                  <a:pt x="1893" y="1406"/>
                </a:cubicBezTo>
                <a:close/>
                <a:moveTo>
                  <a:pt x="3131" y="2156"/>
                </a:moveTo>
                <a:lnTo>
                  <a:pt x="3131" y="3168"/>
                </a:lnTo>
                <a:lnTo>
                  <a:pt x="2739" y="3001"/>
                </a:lnTo>
                <a:cubicBezTo>
                  <a:pt x="2709" y="2989"/>
                  <a:pt x="2679" y="2983"/>
                  <a:pt x="2649" y="2983"/>
                </a:cubicBezTo>
                <a:cubicBezTo>
                  <a:pt x="2620" y="2983"/>
                  <a:pt x="2590" y="2989"/>
                  <a:pt x="2560" y="3001"/>
                </a:cubicBezTo>
                <a:lnTo>
                  <a:pt x="2143" y="3180"/>
                </a:lnTo>
                <a:lnTo>
                  <a:pt x="2143" y="2156"/>
                </a:lnTo>
                <a:close/>
                <a:moveTo>
                  <a:pt x="10275" y="2882"/>
                </a:moveTo>
                <a:lnTo>
                  <a:pt x="10275" y="3346"/>
                </a:lnTo>
                <a:lnTo>
                  <a:pt x="3584" y="3346"/>
                </a:lnTo>
                <a:lnTo>
                  <a:pt x="3584" y="2882"/>
                </a:lnTo>
                <a:close/>
                <a:moveTo>
                  <a:pt x="8823" y="4728"/>
                </a:moveTo>
                <a:cubicBezTo>
                  <a:pt x="9108" y="4728"/>
                  <a:pt x="9335" y="4954"/>
                  <a:pt x="9335" y="5239"/>
                </a:cubicBezTo>
                <a:cubicBezTo>
                  <a:pt x="9335" y="5430"/>
                  <a:pt x="9216" y="5609"/>
                  <a:pt x="9049" y="5680"/>
                </a:cubicBezTo>
                <a:lnTo>
                  <a:pt x="9049" y="5239"/>
                </a:lnTo>
                <a:cubicBezTo>
                  <a:pt x="9049" y="5097"/>
                  <a:pt x="8942" y="4989"/>
                  <a:pt x="8811" y="4989"/>
                </a:cubicBezTo>
                <a:lnTo>
                  <a:pt x="7358" y="4989"/>
                </a:lnTo>
                <a:cubicBezTo>
                  <a:pt x="7215" y="4989"/>
                  <a:pt x="7120" y="5097"/>
                  <a:pt x="7120" y="5239"/>
                </a:cubicBezTo>
                <a:lnTo>
                  <a:pt x="7120" y="5740"/>
                </a:lnTo>
                <a:lnTo>
                  <a:pt x="1060" y="5740"/>
                </a:lnTo>
                <a:lnTo>
                  <a:pt x="1060" y="4728"/>
                </a:lnTo>
                <a:close/>
                <a:moveTo>
                  <a:pt x="8608" y="5454"/>
                </a:moveTo>
                <a:lnTo>
                  <a:pt x="8608" y="6502"/>
                </a:lnTo>
                <a:lnTo>
                  <a:pt x="8192" y="6323"/>
                </a:lnTo>
                <a:cubicBezTo>
                  <a:pt x="8156" y="6311"/>
                  <a:pt x="8132" y="6311"/>
                  <a:pt x="8096" y="6311"/>
                </a:cubicBezTo>
                <a:cubicBezTo>
                  <a:pt x="8073" y="6311"/>
                  <a:pt x="8037" y="6311"/>
                  <a:pt x="8013" y="6323"/>
                </a:cubicBezTo>
                <a:lnTo>
                  <a:pt x="7620" y="6490"/>
                </a:lnTo>
                <a:lnTo>
                  <a:pt x="7620" y="5454"/>
                </a:lnTo>
                <a:close/>
                <a:moveTo>
                  <a:pt x="8846" y="3811"/>
                </a:moveTo>
                <a:cubicBezTo>
                  <a:pt x="9632" y="3811"/>
                  <a:pt x="10275" y="4442"/>
                  <a:pt x="10275" y="5251"/>
                </a:cubicBezTo>
                <a:cubicBezTo>
                  <a:pt x="10275" y="5632"/>
                  <a:pt x="10120" y="5990"/>
                  <a:pt x="9859" y="6263"/>
                </a:cubicBezTo>
                <a:cubicBezTo>
                  <a:pt x="9632" y="6490"/>
                  <a:pt x="9358" y="6621"/>
                  <a:pt x="9061" y="6668"/>
                </a:cubicBezTo>
                <a:lnTo>
                  <a:pt x="9061" y="6192"/>
                </a:lnTo>
                <a:cubicBezTo>
                  <a:pt x="9501" y="6085"/>
                  <a:pt x="9811" y="5692"/>
                  <a:pt x="9811" y="5239"/>
                </a:cubicBezTo>
                <a:cubicBezTo>
                  <a:pt x="9811" y="4704"/>
                  <a:pt x="9382" y="4263"/>
                  <a:pt x="8846" y="4263"/>
                </a:cubicBezTo>
                <a:lnTo>
                  <a:pt x="476" y="4263"/>
                </a:lnTo>
                <a:lnTo>
                  <a:pt x="476" y="3811"/>
                </a:lnTo>
                <a:close/>
                <a:moveTo>
                  <a:pt x="7144" y="6216"/>
                </a:moveTo>
                <a:lnTo>
                  <a:pt x="7144" y="6680"/>
                </a:lnTo>
                <a:lnTo>
                  <a:pt x="464" y="6680"/>
                </a:lnTo>
                <a:lnTo>
                  <a:pt x="464" y="6216"/>
                </a:lnTo>
                <a:close/>
                <a:moveTo>
                  <a:pt x="9632" y="8073"/>
                </a:moveTo>
                <a:lnTo>
                  <a:pt x="9632" y="9085"/>
                </a:lnTo>
                <a:lnTo>
                  <a:pt x="3584" y="9085"/>
                </a:lnTo>
                <a:lnTo>
                  <a:pt x="3584" y="8585"/>
                </a:lnTo>
                <a:cubicBezTo>
                  <a:pt x="3584" y="8454"/>
                  <a:pt x="3477" y="8347"/>
                  <a:pt x="3346" y="8347"/>
                </a:cubicBezTo>
                <a:lnTo>
                  <a:pt x="1905" y="8347"/>
                </a:lnTo>
                <a:cubicBezTo>
                  <a:pt x="1774" y="8347"/>
                  <a:pt x="1667" y="8454"/>
                  <a:pt x="1667" y="8585"/>
                </a:cubicBezTo>
                <a:lnTo>
                  <a:pt x="1667" y="9026"/>
                </a:lnTo>
                <a:cubicBezTo>
                  <a:pt x="1500" y="8942"/>
                  <a:pt x="1381" y="8776"/>
                  <a:pt x="1381" y="8585"/>
                </a:cubicBezTo>
                <a:cubicBezTo>
                  <a:pt x="1381" y="8299"/>
                  <a:pt x="1607" y="8073"/>
                  <a:pt x="1893" y="8073"/>
                </a:cubicBezTo>
                <a:close/>
                <a:moveTo>
                  <a:pt x="3131" y="8823"/>
                </a:moveTo>
                <a:lnTo>
                  <a:pt x="3131" y="9835"/>
                </a:lnTo>
                <a:lnTo>
                  <a:pt x="2739" y="9669"/>
                </a:lnTo>
                <a:cubicBezTo>
                  <a:pt x="2709" y="9657"/>
                  <a:pt x="2679" y="9651"/>
                  <a:pt x="2649" y="9651"/>
                </a:cubicBezTo>
                <a:cubicBezTo>
                  <a:pt x="2620" y="9651"/>
                  <a:pt x="2590" y="9657"/>
                  <a:pt x="2560" y="9669"/>
                </a:cubicBezTo>
                <a:lnTo>
                  <a:pt x="2143" y="9847"/>
                </a:lnTo>
                <a:lnTo>
                  <a:pt x="2143" y="8823"/>
                </a:lnTo>
                <a:close/>
                <a:moveTo>
                  <a:pt x="10275" y="7144"/>
                </a:moveTo>
                <a:lnTo>
                  <a:pt x="10275" y="7597"/>
                </a:lnTo>
                <a:lnTo>
                  <a:pt x="1905" y="7597"/>
                </a:lnTo>
                <a:cubicBezTo>
                  <a:pt x="1369" y="7597"/>
                  <a:pt x="941" y="8037"/>
                  <a:pt x="941" y="8573"/>
                </a:cubicBezTo>
                <a:cubicBezTo>
                  <a:pt x="941" y="9026"/>
                  <a:pt x="1250" y="9419"/>
                  <a:pt x="1679" y="9526"/>
                </a:cubicBezTo>
                <a:lnTo>
                  <a:pt x="1679" y="10002"/>
                </a:lnTo>
                <a:cubicBezTo>
                  <a:pt x="1381" y="9954"/>
                  <a:pt x="1119" y="9800"/>
                  <a:pt x="893" y="9597"/>
                </a:cubicBezTo>
                <a:cubicBezTo>
                  <a:pt x="631" y="9323"/>
                  <a:pt x="476" y="8954"/>
                  <a:pt x="476" y="8585"/>
                </a:cubicBezTo>
                <a:cubicBezTo>
                  <a:pt x="476" y="7787"/>
                  <a:pt x="1119" y="7144"/>
                  <a:pt x="1917" y="7144"/>
                </a:cubicBezTo>
                <a:close/>
                <a:moveTo>
                  <a:pt x="1917" y="1"/>
                </a:moveTo>
                <a:cubicBezTo>
                  <a:pt x="881" y="1"/>
                  <a:pt x="12" y="846"/>
                  <a:pt x="12" y="1906"/>
                </a:cubicBezTo>
                <a:cubicBezTo>
                  <a:pt x="12" y="2406"/>
                  <a:pt x="214" y="2882"/>
                  <a:pt x="572" y="3239"/>
                </a:cubicBezTo>
                <a:cubicBezTo>
                  <a:pt x="595" y="3275"/>
                  <a:pt x="631" y="3299"/>
                  <a:pt x="667" y="3334"/>
                </a:cubicBezTo>
                <a:lnTo>
                  <a:pt x="238" y="3334"/>
                </a:lnTo>
                <a:cubicBezTo>
                  <a:pt x="107" y="3334"/>
                  <a:pt x="0" y="3430"/>
                  <a:pt x="0" y="3573"/>
                </a:cubicBezTo>
                <a:lnTo>
                  <a:pt x="0" y="4489"/>
                </a:lnTo>
                <a:cubicBezTo>
                  <a:pt x="0" y="4620"/>
                  <a:pt x="107" y="4728"/>
                  <a:pt x="238" y="4728"/>
                </a:cubicBezTo>
                <a:lnTo>
                  <a:pt x="631" y="4728"/>
                </a:lnTo>
                <a:lnTo>
                  <a:pt x="631" y="5751"/>
                </a:lnTo>
                <a:lnTo>
                  <a:pt x="238" y="5751"/>
                </a:lnTo>
                <a:cubicBezTo>
                  <a:pt x="107" y="5751"/>
                  <a:pt x="0" y="5859"/>
                  <a:pt x="0" y="5990"/>
                </a:cubicBezTo>
                <a:lnTo>
                  <a:pt x="0" y="6918"/>
                </a:lnTo>
                <a:cubicBezTo>
                  <a:pt x="0" y="7049"/>
                  <a:pt x="107" y="7156"/>
                  <a:pt x="238" y="7156"/>
                </a:cubicBezTo>
                <a:lnTo>
                  <a:pt x="667" y="7156"/>
                </a:lnTo>
                <a:cubicBezTo>
                  <a:pt x="274" y="7502"/>
                  <a:pt x="12" y="8014"/>
                  <a:pt x="12" y="8597"/>
                </a:cubicBezTo>
                <a:cubicBezTo>
                  <a:pt x="12" y="9109"/>
                  <a:pt x="214" y="9585"/>
                  <a:pt x="572" y="9942"/>
                </a:cubicBezTo>
                <a:cubicBezTo>
                  <a:pt x="929" y="10300"/>
                  <a:pt x="1405" y="10490"/>
                  <a:pt x="1905" y="10490"/>
                </a:cubicBezTo>
                <a:lnTo>
                  <a:pt x="5394" y="10490"/>
                </a:lnTo>
                <a:cubicBezTo>
                  <a:pt x="5525" y="10490"/>
                  <a:pt x="5632" y="10383"/>
                  <a:pt x="5632" y="10252"/>
                </a:cubicBezTo>
                <a:cubicBezTo>
                  <a:pt x="5632" y="10121"/>
                  <a:pt x="5525" y="10014"/>
                  <a:pt x="5394" y="10014"/>
                </a:cubicBezTo>
                <a:lnTo>
                  <a:pt x="3584" y="10014"/>
                </a:lnTo>
                <a:lnTo>
                  <a:pt x="3584" y="9550"/>
                </a:lnTo>
                <a:lnTo>
                  <a:pt x="10275" y="9550"/>
                </a:lnTo>
                <a:lnTo>
                  <a:pt x="10275" y="10014"/>
                </a:lnTo>
                <a:lnTo>
                  <a:pt x="6477" y="10014"/>
                </a:lnTo>
                <a:cubicBezTo>
                  <a:pt x="6346" y="10014"/>
                  <a:pt x="6239" y="10121"/>
                  <a:pt x="6239" y="10252"/>
                </a:cubicBezTo>
                <a:cubicBezTo>
                  <a:pt x="6239" y="10383"/>
                  <a:pt x="6346" y="10490"/>
                  <a:pt x="6477" y="10490"/>
                </a:cubicBezTo>
                <a:lnTo>
                  <a:pt x="10513" y="10490"/>
                </a:lnTo>
                <a:cubicBezTo>
                  <a:pt x="10644" y="10490"/>
                  <a:pt x="10751" y="10383"/>
                  <a:pt x="10751" y="10252"/>
                </a:cubicBezTo>
                <a:lnTo>
                  <a:pt x="10751" y="9323"/>
                </a:lnTo>
                <a:cubicBezTo>
                  <a:pt x="10751" y="9192"/>
                  <a:pt x="10644" y="9085"/>
                  <a:pt x="10513" y="9085"/>
                </a:cubicBezTo>
                <a:lnTo>
                  <a:pt x="10120" y="9085"/>
                </a:lnTo>
                <a:lnTo>
                  <a:pt x="10120" y="8061"/>
                </a:lnTo>
                <a:lnTo>
                  <a:pt x="10513" y="8061"/>
                </a:lnTo>
                <a:cubicBezTo>
                  <a:pt x="10644" y="8061"/>
                  <a:pt x="10751" y="7954"/>
                  <a:pt x="10751" y="7823"/>
                </a:cubicBezTo>
                <a:lnTo>
                  <a:pt x="10751" y="6906"/>
                </a:lnTo>
                <a:cubicBezTo>
                  <a:pt x="10751" y="6763"/>
                  <a:pt x="10644" y="6668"/>
                  <a:pt x="10513" y="6668"/>
                </a:cubicBezTo>
                <a:lnTo>
                  <a:pt x="10073" y="6668"/>
                </a:lnTo>
                <a:cubicBezTo>
                  <a:pt x="10109" y="6633"/>
                  <a:pt x="10156" y="6609"/>
                  <a:pt x="10180" y="6573"/>
                </a:cubicBezTo>
                <a:cubicBezTo>
                  <a:pt x="10537" y="6216"/>
                  <a:pt x="10728" y="5740"/>
                  <a:pt x="10728" y="5239"/>
                </a:cubicBezTo>
                <a:cubicBezTo>
                  <a:pt x="10728" y="4656"/>
                  <a:pt x="10478" y="4144"/>
                  <a:pt x="10073" y="3787"/>
                </a:cubicBezTo>
                <a:lnTo>
                  <a:pt x="10513" y="3787"/>
                </a:lnTo>
                <a:cubicBezTo>
                  <a:pt x="10644" y="3787"/>
                  <a:pt x="10751" y="3692"/>
                  <a:pt x="10751" y="3549"/>
                </a:cubicBezTo>
                <a:lnTo>
                  <a:pt x="10751" y="2632"/>
                </a:lnTo>
                <a:cubicBezTo>
                  <a:pt x="10751" y="2501"/>
                  <a:pt x="10644" y="2394"/>
                  <a:pt x="10513" y="2394"/>
                </a:cubicBezTo>
                <a:lnTo>
                  <a:pt x="10120" y="2394"/>
                </a:lnTo>
                <a:lnTo>
                  <a:pt x="10120" y="1370"/>
                </a:lnTo>
                <a:lnTo>
                  <a:pt x="10513" y="1394"/>
                </a:lnTo>
                <a:cubicBezTo>
                  <a:pt x="10644" y="1394"/>
                  <a:pt x="10751" y="1287"/>
                  <a:pt x="10751" y="1156"/>
                </a:cubicBezTo>
                <a:lnTo>
                  <a:pt x="10751" y="239"/>
                </a:lnTo>
                <a:cubicBezTo>
                  <a:pt x="10751" y="96"/>
                  <a:pt x="10644" y="1"/>
                  <a:pt x="10513" y="1"/>
                </a:cubicBezTo>
                <a:lnTo>
                  <a:pt x="8942" y="1"/>
                </a:lnTo>
                <a:cubicBezTo>
                  <a:pt x="8811" y="1"/>
                  <a:pt x="8704" y="96"/>
                  <a:pt x="8704" y="239"/>
                </a:cubicBezTo>
                <a:cubicBezTo>
                  <a:pt x="8704" y="370"/>
                  <a:pt x="8811" y="477"/>
                  <a:pt x="8942" y="477"/>
                </a:cubicBezTo>
                <a:lnTo>
                  <a:pt x="10287" y="477"/>
                </a:lnTo>
                <a:lnTo>
                  <a:pt x="10287" y="929"/>
                </a:lnTo>
                <a:lnTo>
                  <a:pt x="1905" y="929"/>
                </a:lnTo>
                <a:cubicBezTo>
                  <a:pt x="1369" y="929"/>
                  <a:pt x="941" y="1370"/>
                  <a:pt x="941" y="1906"/>
                </a:cubicBezTo>
                <a:cubicBezTo>
                  <a:pt x="941" y="2358"/>
                  <a:pt x="1250" y="2751"/>
                  <a:pt x="1679" y="2858"/>
                </a:cubicBezTo>
                <a:lnTo>
                  <a:pt x="1679" y="3334"/>
                </a:lnTo>
                <a:cubicBezTo>
                  <a:pt x="1381" y="3287"/>
                  <a:pt x="1119" y="3156"/>
                  <a:pt x="893" y="2930"/>
                </a:cubicBezTo>
                <a:cubicBezTo>
                  <a:pt x="631" y="2656"/>
                  <a:pt x="476" y="2287"/>
                  <a:pt x="476" y="1918"/>
                </a:cubicBezTo>
                <a:cubicBezTo>
                  <a:pt x="476" y="1132"/>
                  <a:pt x="1119" y="477"/>
                  <a:pt x="1917" y="477"/>
                </a:cubicBezTo>
                <a:lnTo>
                  <a:pt x="7870" y="477"/>
                </a:lnTo>
                <a:cubicBezTo>
                  <a:pt x="8013" y="477"/>
                  <a:pt x="8108" y="370"/>
                  <a:pt x="8108" y="239"/>
                </a:cubicBezTo>
                <a:cubicBezTo>
                  <a:pt x="8108" y="96"/>
                  <a:pt x="8013" y="1"/>
                  <a:pt x="787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TextBox 23">
            <a:extLst>
              <a:ext uri="{FF2B5EF4-FFF2-40B4-BE49-F238E27FC236}">
                <a16:creationId xmlns:a16="http://schemas.microsoft.com/office/drawing/2014/main" id="{ECEB7C27-3D0B-6E18-09AD-447BEE7ABC11}"/>
              </a:ext>
            </a:extLst>
          </p:cNvPr>
          <p:cNvSpPr txBox="1"/>
          <p:nvPr/>
        </p:nvSpPr>
        <p:spPr>
          <a:xfrm>
            <a:off x="2285999" y="952507"/>
            <a:ext cx="4572000" cy="276999"/>
          </a:xfrm>
          <a:prstGeom prst="rect">
            <a:avLst/>
          </a:prstGeom>
          <a:noFill/>
        </p:spPr>
        <p:txBody>
          <a:bodyPr wrap="square">
            <a:spAutoFit/>
          </a:bodyPr>
          <a:lstStyle/>
          <a:p>
            <a:pPr algn="ctr"/>
            <a:r>
              <a:rPr lang="fr-FR" sz="1200" dirty="0">
                <a:latin typeface="Albert Sans" pitchFamily="2" charset="0"/>
              </a:rPr>
              <a:t>Le projet est également soumis à certaines contraintes</a:t>
            </a:r>
            <a:endParaRPr lang="fr-MA" sz="1200" dirty="0">
              <a:latin typeface="Albert Sans" pitchFamily="2" charset="0"/>
            </a:endParaRPr>
          </a:p>
        </p:txBody>
      </p:sp>
      <p:sp>
        <p:nvSpPr>
          <p:cNvPr id="39" name="TextBox 38">
            <a:extLst>
              <a:ext uri="{FF2B5EF4-FFF2-40B4-BE49-F238E27FC236}">
                <a16:creationId xmlns:a16="http://schemas.microsoft.com/office/drawing/2014/main" id="{E3A8DB75-9BBB-5878-3B18-178C535D2F95}"/>
              </a:ext>
            </a:extLst>
          </p:cNvPr>
          <p:cNvSpPr txBox="1"/>
          <p:nvPr/>
        </p:nvSpPr>
        <p:spPr>
          <a:xfrm>
            <a:off x="903381" y="1450992"/>
            <a:ext cx="5954618" cy="307777"/>
          </a:xfrm>
          <a:prstGeom prst="rect">
            <a:avLst/>
          </a:prstGeom>
          <a:noFill/>
        </p:spPr>
        <p:txBody>
          <a:bodyPr wrap="square">
            <a:spAutoFit/>
          </a:bodyPr>
          <a:lstStyle/>
          <a:p>
            <a:pPr marL="285750" indent="-285750">
              <a:buClr>
                <a:srgbClr val="2F2FF4"/>
              </a:buClr>
              <a:buSzPct val="150000"/>
              <a:buFont typeface="Arial" panose="020B0604020202020204" pitchFamily="34" charset="0"/>
              <a:buChar char="•"/>
            </a:pPr>
            <a:r>
              <a:rPr lang="fr-FR" i="1" u="sng" dirty="0"/>
              <a:t>Intégration avec des APIs tierces pour le traitement des paiements</a:t>
            </a:r>
            <a:endParaRPr lang="fr-MA" i="1" u="sng" dirty="0"/>
          </a:p>
        </p:txBody>
      </p:sp>
      <p:sp>
        <p:nvSpPr>
          <p:cNvPr id="40" name="TextBox 39">
            <a:extLst>
              <a:ext uri="{FF2B5EF4-FFF2-40B4-BE49-F238E27FC236}">
                <a16:creationId xmlns:a16="http://schemas.microsoft.com/office/drawing/2014/main" id="{6674FA01-7224-1369-956D-7C55FBD7D0CF}"/>
              </a:ext>
            </a:extLst>
          </p:cNvPr>
          <p:cNvSpPr txBox="1"/>
          <p:nvPr/>
        </p:nvSpPr>
        <p:spPr>
          <a:xfrm>
            <a:off x="1276951" y="1815729"/>
            <a:ext cx="5954618" cy="523220"/>
          </a:xfrm>
          <a:prstGeom prst="rect">
            <a:avLst/>
          </a:prstGeom>
          <a:noFill/>
        </p:spPr>
        <p:txBody>
          <a:bodyPr wrap="square">
            <a:spAutoFit/>
          </a:bodyPr>
          <a:lstStyle/>
          <a:p>
            <a:pPr marL="285750" indent="-285750">
              <a:buClr>
                <a:srgbClr val="2F2FF4"/>
              </a:buClr>
              <a:buSzPct val="150000"/>
              <a:buFont typeface="Arial" panose="020B0604020202020204" pitchFamily="34" charset="0"/>
              <a:buChar char="•"/>
            </a:pPr>
            <a:r>
              <a:rPr lang="fr-FR" i="1" u="sng" dirty="0"/>
              <a:t>Contraintes temporelles</a:t>
            </a:r>
          </a:p>
          <a:p>
            <a:pPr>
              <a:buClr>
                <a:srgbClr val="2F2FF4"/>
              </a:buClr>
              <a:buSzPct val="150000"/>
            </a:pPr>
            <a:r>
              <a:rPr lang="fr-FR" dirty="0"/>
              <a:t>Respect du calendrier établi pour chaque phase du projet</a:t>
            </a:r>
            <a:endParaRPr lang="fr-MA" dirty="0"/>
          </a:p>
        </p:txBody>
      </p:sp>
      <p:sp>
        <p:nvSpPr>
          <p:cNvPr id="41" name="TextBox 40">
            <a:extLst>
              <a:ext uri="{FF2B5EF4-FFF2-40B4-BE49-F238E27FC236}">
                <a16:creationId xmlns:a16="http://schemas.microsoft.com/office/drawing/2014/main" id="{8DF39E86-1FE1-FD54-9C3E-18263C0612D6}"/>
              </a:ext>
            </a:extLst>
          </p:cNvPr>
          <p:cNvSpPr txBox="1"/>
          <p:nvPr/>
        </p:nvSpPr>
        <p:spPr>
          <a:xfrm>
            <a:off x="1948116" y="2413030"/>
            <a:ext cx="5954618" cy="738664"/>
          </a:xfrm>
          <a:prstGeom prst="rect">
            <a:avLst/>
          </a:prstGeom>
          <a:noFill/>
        </p:spPr>
        <p:txBody>
          <a:bodyPr wrap="square">
            <a:spAutoFit/>
          </a:bodyPr>
          <a:lstStyle/>
          <a:p>
            <a:pPr marL="285750" indent="-285750">
              <a:buClr>
                <a:srgbClr val="2F2FF4"/>
              </a:buClr>
              <a:buSzPct val="150000"/>
              <a:buFont typeface="Arial" panose="020B0604020202020204" pitchFamily="34" charset="0"/>
              <a:buChar char="•"/>
            </a:pPr>
            <a:r>
              <a:rPr lang="fr-FR" i="1" u="sng" dirty="0"/>
              <a:t>Contraintes légales</a:t>
            </a:r>
          </a:p>
          <a:p>
            <a:pPr>
              <a:buClr>
                <a:srgbClr val="2F2FF4"/>
              </a:buClr>
              <a:buSzPct val="150000"/>
            </a:pPr>
            <a:r>
              <a:rPr lang="fr-FR" dirty="0"/>
              <a:t>Conformité aux réglementations sur la protection des données personnelles (RGPD)</a:t>
            </a:r>
            <a:endParaRPr lang="fr-MA" dirty="0"/>
          </a:p>
        </p:txBody>
      </p:sp>
      <p:sp>
        <p:nvSpPr>
          <p:cNvPr id="42" name="TextBox 41">
            <a:extLst>
              <a:ext uri="{FF2B5EF4-FFF2-40B4-BE49-F238E27FC236}">
                <a16:creationId xmlns:a16="http://schemas.microsoft.com/office/drawing/2014/main" id="{E3F08D63-92FE-62F2-A0EB-E20ECE12FC9D}"/>
              </a:ext>
            </a:extLst>
          </p:cNvPr>
          <p:cNvSpPr txBox="1"/>
          <p:nvPr/>
        </p:nvSpPr>
        <p:spPr>
          <a:xfrm>
            <a:off x="2837649" y="3221005"/>
            <a:ext cx="5106118" cy="738664"/>
          </a:xfrm>
          <a:prstGeom prst="rect">
            <a:avLst/>
          </a:prstGeom>
          <a:noFill/>
        </p:spPr>
        <p:txBody>
          <a:bodyPr wrap="square">
            <a:spAutoFit/>
          </a:bodyPr>
          <a:lstStyle/>
          <a:p>
            <a:pPr marL="285750" indent="-285750">
              <a:buClr>
                <a:srgbClr val="2F2FF4"/>
              </a:buClr>
              <a:buSzPct val="150000"/>
              <a:buFont typeface="Arial" panose="020B0604020202020204" pitchFamily="34" charset="0"/>
              <a:buChar char="•"/>
            </a:pPr>
            <a:r>
              <a:rPr lang="fr-FR" i="1" u="sng" dirty="0"/>
              <a:t>Contraintes budgétaires</a:t>
            </a:r>
          </a:p>
          <a:p>
            <a:pPr>
              <a:buClr>
                <a:srgbClr val="2F2FF4"/>
              </a:buClr>
              <a:buSzPct val="150000"/>
            </a:pPr>
            <a:r>
              <a:rPr lang="fr-FR" dirty="0"/>
              <a:t>Budget limité pour l’hébergement, les outils de développement et les ressources externes</a:t>
            </a:r>
            <a:endParaRPr lang="fr-MA" dirty="0"/>
          </a:p>
        </p:txBody>
      </p:sp>
    </p:spTree>
    <p:extLst>
      <p:ext uri="{BB962C8B-B14F-4D97-AF65-F5344CB8AC3E}">
        <p14:creationId xmlns:p14="http://schemas.microsoft.com/office/powerpoint/2010/main" val="2201707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32"/>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indent="0" algn="l"/>
            <a:r>
              <a:rPr lang="fr-MA" sz="3200" dirty="0"/>
              <a:t>Architecture du projet</a:t>
            </a:r>
          </a:p>
        </p:txBody>
      </p:sp>
      <p:sp>
        <p:nvSpPr>
          <p:cNvPr id="570" name="Google Shape;570;p32"/>
          <p:cNvSpPr txBox="1">
            <a:spLocks noGrp="1"/>
          </p:cNvSpPr>
          <p:nvPr>
            <p:ph type="subTitle" idx="4"/>
          </p:nvPr>
        </p:nvSpPr>
        <p:spPr>
          <a:xfrm>
            <a:off x="937625" y="1825676"/>
            <a:ext cx="2175300" cy="43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t>1. Composants</a:t>
            </a:r>
            <a:endParaRPr dirty="0"/>
          </a:p>
        </p:txBody>
      </p:sp>
      <p:sp>
        <p:nvSpPr>
          <p:cNvPr id="572" name="Google Shape;572;p32"/>
          <p:cNvSpPr txBox="1">
            <a:spLocks noGrp="1"/>
          </p:cNvSpPr>
          <p:nvPr>
            <p:ph type="subTitle" idx="1"/>
          </p:nvPr>
        </p:nvSpPr>
        <p:spPr>
          <a:xfrm>
            <a:off x="937624" y="2275025"/>
            <a:ext cx="7486375" cy="1845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rgbClr val="2F2FF4"/>
              </a:buClr>
              <a:buSzPct val="150000"/>
              <a:buFont typeface="Arial" panose="020B0604020202020204" pitchFamily="34" charset="0"/>
              <a:buChar char="•"/>
            </a:pPr>
            <a:r>
              <a:rPr lang="fr-FR" b="1" dirty="0"/>
              <a:t>Client (</a:t>
            </a:r>
            <a:r>
              <a:rPr lang="fr-FR" b="1" dirty="0" err="1"/>
              <a:t>Front-end</a:t>
            </a:r>
            <a:r>
              <a:rPr lang="fr-FR" b="1" dirty="0"/>
              <a:t>) :</a:t>
            </a:r>
            <a:r>
              <a:rPr lang="fr-FR" dirty="0"/>
              <a:t> </a:t>
            </a:r>
            <a:r>
              <a:rPr lang="fr-FR" sz="1400" dirty="0"/>
              <a:t>Interface utilisateur interactive (HTML, CSS, JS), gère les interactions dynamiques et envoie des requêtes au serveur via API.</a:t>
            </a:r>
          </a:p>
          <a:p>
            <a:pPr marL="171450" lvl="0" indent="-171450" algn="l" rtl="0">
              <a:spcBef>
                <a:spcPts val="0"/>
              </a:spcBef>
              <a:spcAft>
                <a:spcPts val="0"/>
              </a:spcAft>
              <a:buClr>
                <a:srgbClr val="2F2FF4"/>
              </a:buClr>
              <a:buSzPct val="150000"/>
              <a:buFont typeface="Arial" panose="020B0604020202020204" pitchFamily="34" charset="0"/>
              <a:buChar char="•"/>
            </a:pPr>
            <a:endParaRPr lang="fr-FR" dirty="0"/>
          </a:p>
          <a:p>
            <a:pPr marL="171450" lvl="0" indent="-171450" algn="l" rtl="0">
              <a:spcBef>
                <a:spcPts val="0"/>
              </a:spcBef>
              <a:spcAft>
                <a:spcPts val="0"/>
              </a:spcAft>
              <a:buClr>
                <a:srgbClr val="2F2FF4"/>
              </a:buClr>
              <a:buSzPct val="150000"/>
              <a:buFont typeface="Arial" panose="020B0604020202020204" pitchFamily="34" charset="0"/>
              <a:buChar char="•"/>
            </a:pPr>
            <a:r>
              <a:rPr lang="fr-FR" b="1" dirty="0"/>
              <a:t>Serveur (</a:t>
            </a:r>
            <a:r>
              <a:rPr lang="fr-FR" b="1" dirty="0" err="1"/>
              <a:t>Back-end</a:t>
            </a:r>
            <a:r>
              <a:rPr lang="fr-FR" b="1" dirty="0"/>
              <a:t>) :</a:t>
            </a:r>
            <a:r>
              <a:rPr lang="fr-FR" dirty="0"/>
              <a:t> </a:t>
            </a:r>
            <a:r>
              <a:rPr lang="fr-FR" sz="1400" dirty="0"/>
              <a:t>Traite les requêtes HTTP, gère la logique métier et fournit des données via API RESTful.</a:t>
            </a:r>
          </a:p>
          <a:p>
            <a:pPr marL="0" lvl="0" indent="0" algn="l" rtl="0">
              <a:spcBef>
                <a:spcPts val="0"/>
              </a:spcBef>
              <a:spcAft>
                <a:spcPts val="0"/>
              </a:spcAft>
              <a:buClr>
                <a:srgbClr val="2F2FF4"/>
              </a:buClr>
              <a:buSzPct val="150000"/>
            </a:pPr>
            <a:endParaRPr lang="fr-FR" dirty="0"/>
          </a:p>
          <a:p>
            <a:pPr marL="171450" lvl="0" indent="-171450" algn="l" rtl="0">
              <a:spcBef>
                <a:spcPts val="0"/>
              </a:spcBef>
              <a:spcAft>
                <a:spcPts val="0"/>
              </a:spcAft>
              <a:buClr>
                <a:srgbClr val="2F2FF4"/>
              </a:buClr>
              <a:buSzPct val="150000"/>
              <a:buFont typeface="Arial" panose="020B0604020202020204" pitchFamily="34" charset="0"/>
              <a:buChar char="•"/>
            </a:pPr>
            <a:r>
              <a:rPr lang="fr-FR" b="1" dirty="0"/>
              <a:t>Base de données : </a:t>
            </a:r>
            <a:r>
              <a:rPr lang="fr-FR" sz="1400" dirty="0"/>
              <a:t>Stocke les données structurées/semi-structurées, permet des opérations CRUD (</a:t>
            </a:r>
            <a:r>
              <a:rPr lang="fr-FR" sz="1400" dirty="0" err="1"/>
              <a:t>Create</a:t>
            </a:r>
            <a:r>
              <a:rPr lang="fr-FR" sz="1400" dirty="0"/>
              <a:t>, Read, Update, </a:t>
            </a:r>
            <a:r>
              <a:rPr lang="fr-FR" sz="1400" dirty="0" err="1"/>
              <a:t>Delete</a:t>
            </a:r>
            <a:r>
              <a:rPr lang="fr-FR" sz="1400" dirty="0"/>
              <a:t>).</a:t>
            </a:r>
            <a:endParaRPr dirty="0"/>
          </a:p>
        </p:txBody>
      </p:sp>
      <p:sp>
        <p:nvSpPr>
          <p:cNvPr id="3" name="TextBox 2">
            <a:extLst>
              <a:ext uri="{FF2B5EF4-FFF2-40B4-BE49-F238E27FC236}">
                <a16:creationId xmlns:a16="http://schemas.microsoft.com/office/drawing/2014/main" id="{26416916-0372-66F9-8374-3823B2D6EC8D}"/>
              </a:ext>
            </a:extLst>
          </p:cNvPr>
          <p:cNvSpPr txBox="1"/>
          <p:nvPr/>
        </p:nvSpPr>
        <p:spPr>
          <a:xfrm>
            <a:off x="720000" y="1243150"/>
            <a:ext cx="4572000" cy="461665"/>
          </a:xfrm>
          <a:prstGeom prst="rect">
            <a:avLst/>
          </a:prstGeom>
          <a:noFill/>
        </p:spPr>
        <p:txBody>
          <a:bodyPr wrap="square">
            <a:spAutoFit/>
          </a:bodyPr>
          <a:lstStyle/>
          <a:p>
            <a:r>
              <a:rPr lang="fr-FR" sz="1200" dirty="0">
                <a:latin typeface="Albert Sans" pitchFamily="2" charset="0"/>
              </a:rPr>
              <a:t>L'architecture utilise un modèle Client-Serveur, conçu pour être simple à maintenir, évolutif et bien organisé</a:t>
            </a:r>
            <a:endParaRPr lang="fr-MA" sz="1200" dirty="0">
              <a:latin typeface="Albert Sans" pitchFamily="2" charset="0"/>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8">
          <a:extLst>
            <a:ext uri="{FF2B5EF4-FFF2-40B4-BE49-F238E27FC236}">
              <a16:creationId xmlns:a16="http://schemas.microsoft.com/office/drawing/2014/main" id="{42EA5DA2-E467-E057-FBA7-6AED332A42E8}"/>
            </a:ext>
          </a:extLst>
        </p:cNvPr>
        <p:cNvGrpSpPr/>
        <p:nvPr/>
      </p:nvGrpSpPr>
      <p:grpSpPr>
        <a:xfrm>
          <a:off x="0" y="0"/>
          <a:ext cx="0" cy="0"/>
          <a:chOff x="0" y="0"/>
          <a:chExt cx="0" cy="0"/>
        </a:xfrm>
      </p:grpSpPr>
      <p:sp>
        <p:nvSpPr>
          <p:cNvPr id="569" name="Google Shape;569;p32">
            <a:extLst>
              <a:ext uri="{FF2B5EF4-FFF2-40B4-BE49-F238E27FC236}">
                <a16:creationId xmlns:a16="http://schemas.microsoft.com/office/drawing/2014/main" id="{3A19B6CC-CBAA-E82D-30C6-B22711855A4A}"/>
              </a:ext>
            </a:extLst>
          </p:cNvPr>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indent="0" algn="l"/>
            <a:r>
              <a:rPr lang="fr-MA" sz="3200" dirty="0"/>
              <a:t>Architecture du projet</a:t>
            </a:r>
          </a:p>
        </p:txBody>
      </p:sp>
      <p:sp>
        <p:nvSpPr>
          <p:cNvPr id="570" name="Google Shape;570;p32">
            <a:extLst>
              <a:ext uri="{FF2B5EF4-FFF2-40B4-BE49-F238E27FC236}">
                <a16:creationId xmlns:a16="http://schemas.microsoft.com/office/drawing/2014/main" id="{DA25E6C0-79AB-96E9-0A26-9AAAD919A8CE}"/>
              </a:ext>
            </a:extLst>
          </p:cNvPr>
          <p:cNvSpPr txBox="1">
            <a:spLocks noGrp="1"/>
          </p:cNvSpPr>
          <p:nvPr>
            <p:ph type="subTitle" idx="4"/>
          </p:nvPr>
        </p:nvSpPr>
        <p:spPr>
          <a:xfrm>
            <a:off x="937624" y="1825676"/>
            <a:ext cx="4053476" cy="43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t>2. Diagramme de l’architecture</a:t>
            </a:r>
          </a:p>
        </p:txBody>
      </p:sp>
      <p:sp>
        <p:nvSpPr>
          <p:cNvPr id="572" name="Google Shape;572;p32">
            <a:extLst>
              <a:ext uri="{FF2B5EF4-FFF2-40B4-BE49-F238E27FC236}">
                <a16:creationId xmlns:a16="http://schemas.microsoft.com/office/drawing/2014/main" id="{A0168B19-65A0-7F59-FE06-B4C94AF2E376}"/>
              </a:ext>
            </a:extLst>
          </p:cNvPr>
          <p:cNvSpPr txBox="1">
            <a:spLocks noGrp="1"/>
          </p:cNvSpPr>
          <p:nvPr>
            <p:ph type="subTitle" idx="1"/>
          </p:nvPr>
        </p:nvSpPr>
        <p:spPr>
          <a:xfrm>
            <a:off x="937624" y="2275025"/>
            <a:ext cx="7486376" cy="184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F2FF4"/>
              </a:buClr>
              <a:buSzPct val="150000"/>
            </a:pPr>
            <a:r>
              <a:rPr lang="fr-FR" sz="1400" dirty="0"/>
              <a:t>Le diagramme de l'architecture met en évidence les interactions entre les différentes couches :</a:t>
            </a:r>
          </a:p>
          <a:p>
            <a:pPr marL="0" lvl="0" indent="0" algn="l" rtl="0">
              <a:spcBef>
                <a:spcPts val="0"/>
              </a:spcBef>
              <a:spcAft>
                <a:spcPts val="0"/>
              </a:spcAft>
              <a:buClr>
                <a:srgbClr val="2F2FF4"/>
              </a:buClr>
              <a:buSzPct val="150000"/>
            </a:pPr>
            <a:endParaRPr lang="fr-FR" sz="1400" dirty="0"/>
          </a:p>
          <a:p>
            <a:pPr marL="171450" lvl="0" indent="-171450" algn="l" rtl="0">
              <a:spcBef>
                <a:spcPts val="0"/>
              </a:spcBef>
              <a:spcAft>
                <a:spcPts val="0"/>
              </a:spcAft>
              <a:buClr>
                <a:srgbClr val="2F2FF4"/>
              </a:buClr>
              <a:buSzPct val="150000"/>
              <a:buFont typeface="Arial" panose="020B0604020202020204" pitchFamily="34" charset="0"/>
              <a:buChar char="•"/>
            </a:pPr>
            <a:r>
              <a:rPr lang="fr-FR" sz="1400" dirty="0"/>
              <a:t>Le client envoie une requête HTTP au serveur via une API</a:t>
            </a:r>
          </a:p>
          <a:p>
            <a:pPr marL="171450" lvl="0" indent="-171450" algn="l" rtl="0">
              <a:spcBef>
                <a:spcPts val="0"/>
              </a:spcBef>
              <a:spcAft>
                <a:spcPts val="0"/>
              </a:spcAft>
              <a:buClr>
                <a:srgbClr val="2F2FF4"/>
              </a:buClr>
              <a:buSzPct val="150000"/>
              <a:buFont typeface="Arial" panose="020B0604020202020204" pitchFamily="34" charset="0"/>
              <a:buChar char="•"/>
            </a:pPr>
            <a:r>
              <a:rPr lang="fr-FR" sz="1400" dirty="0"/>
              <a:t> Le serveur traite la requête (via le routeur et les contrôleurs)</a:t>
            </a:r>
          </a:p>
          <a:p>
            <a:pPr marL="171450" lvl="0" indent="-171450" algn="l" rtl="0">
              <a:spcBef>
                <a:spcPts val="0"/>
              </a:spcBef>
              <a:spcAft>
                <a:spcPts val="0"/>
              </a:spcAft>
              <a:buClr>
                <a:srgbClr val="2F2FF4"/>
              </a:buClr>
              <a:buSzPct val="150000"/>
              <a:buFont typeface="Arial" panose="020B0604020202020204" pitchFamily="34" charset="0"/>
              <a:buChar char="•"/>
            </a:pPr>
            <a:r>
              <a:rPr lang="fr-FR" sz="1400" dirty="0"/>
              <a:t>Les données sont récupérées ou modifiées dans MongoDB</a:t>
            </a:r>
          </a:p>
          <a:p>
            <a:pPr marL="171450" lvl="0" indent="-171450" algn="l" rtl="0">
              <a:spcBef>
                <a:spcPts val="0"/>
              </a:spcBef>
              <a:spcAft>
                <a:spcPts val="0"/>
              </a:spcAft>
              <a:buClr>
                <a:srgbClr val="2F2FF4"/>
              </a:buClr>
              <a:buSzPct val="150000"/>
              <a:buFont typeface="Arial" panose="020B0604020202020204" pitchFamily="34" charset="0"/>
              <a:buChar char="•"/>
            </a:pPr>
            <a:r>
              <a:rPr lang="fr-FR" sz="1400" dirty="0"/>
              <a:t>Une réponse est renvoyée au client, qui met à jour dynamiquement l’interface </a:t>
            </a:r>
            <a:r>
              <a:rPr lang="fr-FR" sz="1400" dirty="0" err="1"/>
              <a:t>utilisater</a:t>
            </a:r>
            <a:endParaRPr lang="fr-FR" sz="1400" dirty="0"/>
          </a:p>
        </p:txBody>
      </p:sp>
      <p:sp>
        <p:nvSpPr>
          <p:cNvPr id="3" name="TextBox 2">
            <a:extLst>
              <a:ext uri="{FF2B5EF4-FFF2-40B4-BE49-F238E27FC236}">
                <a16:creationId xmlns:a16="http://schemas.microsoft.com/office/drawing/2014/main" id="{3B16987E-BCE1-054B-F845-155BFD83AE63}"/>
              </a:ext>
            </a:extLst>
          </p:cNvPr>
          <p:cNvSpPr txBox="1"/>
          <p:nvPr/>
        </p:nvSpPr>
        <p:spPr>
          <a:xfrm>
            <a:off x="720000" y="1243150"/>
            <a:ext cx="4572000" cy="461665"/>
          </a:xfrm>
          <a:prstGeom prst="rect">
            <a:avLst/>
          </a:prstGeom>
          <a:noFill/>
        </p:spPr>
        <p:txBody>
          <a:bodyPr wrap="square">
            <a:spAutoFit/>
          </a:bodyPr>
          <a:lstStyle/>
          <a:p>
            <a:r>
              <a:rPr lang="fr-FR" sz="1200" dirty="0">
                <a:latin typeface="Albert Sans" pitchFamily="2" charset="0"/>
              </a:rPr>
              <a:t>L'architecture utilise un modèle Client-Serveur, conçu pour être simple à maintenir, évolutif et bien organisé</a:t>
            </a:r>
            <a:endParaRPr lang="fr-MA" sz="1200" dirty="0">
              <a:latin typeface="Albert Sans" pitchFamily="2" charset="0"/>
            </a:endParaRPr>
          </a:p>
        </p:txBody>
      </p:sp>
    </p:spTree>
    <p:extLst>
      <p:ext uri="{BB962C8B-B14F-4D97-AF65-F5344CB8AC3E}">
        <p14:creationId xmlns:p14="http://schemas.microsoft.com/office/powerpoint/2010/main" val="247051018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8">
          <a:extLst>
            <a:ext uri="{FF2B5EF4-FFF2-40B4-BE49-F238E27FC236}">
              <a16:creationId xmlns:a16="http://schemas.microsoft.com/office/drawing/2014/main" id="{6CBBEA1A-04CA-EF98-A28E-73A9FC31EE07}"/>
            </a:ext>
          </a:extLst>
        </p:cNvPr>
        <p:cNvGrpSpPr/>
        <p:nvPr/>
      </p:nvGrpSpPr>
      <p:grpSpPr>
        <a:xfrm>
          <a:off x="0" y="0"/>
          <a:ext cx="0" cy="0"/>
          <a:chOff x="0" y="0"/>
          <a:chExt cx="0" cy="0"/>
        </a:xfrm>
      </p:grpSpPr>
      <p:pic>
        <p:nvPicPr>
          <p:cNvPr id="6" name="Picture 5" descr="A diagram of a diagram of a computer system&#10;&#10;Description automatically generated">
            <a:extLst>
              <a:ext uri="{FF2B5EF4-FFF2-40B4-BE49-F238E27FC236}">
                <a16:creationId xmlns:a16="http://schemas.microsoft.com/office/drawing/2014/main" id="{6C0E4971-FFE4-3804-8B53-F493DA226C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15" b="89915" l="1877" r="99791">
                        <a14:foregroundMark x1="27216" y1="34701" x2="27216" y2="37949"/>
                        <a14:foregroundMark x1="28467" y1="54701" x2="28467" y2="57436"/>
                        <a14:foregroundMark x1="28259" y1="72991" x2="28259" y2="75726"/>
                        <a14:foregroundMark x1="38895" y1="54188" x2="35245" y2="54188"/>
                        <a14:foregroundMark x1="31074" y1="54872" x2="40250" y2="53675"/>
                        <a14:foregroundMark x1="40250" y1="53675" x2="45673" y2="54530"/>
                        <a14:foregroundMark x1="31074" y1="54017" x2="37748" y2="54701"/>
                        <a14:foregroundMark x1="31804" y1="53846" x2="42753" y2="54188"/>
                        <a14:foregroundMark x1="42753" y1="54872" x2="37018" y2="55043"/>
                        <a14:foregroundMark x1="44004" y1="72479" x2="31804" y2="72308"/>
                        <a14:foregroundMark x1="44734" y1="72479" x2="25026" y2="70256"/>
                        <a14:foregroundMark x1="25026" y1="70256" x2="25026" y2="72650"/>
                        <a14:foregroundMark x1="16684" y1="70598" x2="17310" y2="70598"/>
                        <a14:foregroundMark x1="71220" y1="56923" x2="67779" y2="52650"/>
                        <a14:foregroundMark x1="55892" y1="43932" x2="65068" y2="47863"/>
                        <a14:foregroundMark x1="65068" y1="47863" x2="62044" y2="48205"/>
                        <a14:foregroundMark x1="63191" y1="50256" x2="54745" y2="42222"/>
                        <a14:foregroundMark x1="54640" y1="41709" x2="59020" y2="45299"/>
                        <a14:foregroundMark x1="63399" y1="55214" x2="53597" y2="54872"/>
                        <a14:foregroundMark x1="53597" y1="54872" x2="53389" y2="54701"/>
                        <a14:foregroundMark x1="63816" y1="59829" x2="53076" y2="67179"/>
                        <a14:foregroundMark x1="55787" y1="67350" x2="53910" y2="67350"/>
                        <a14:foregroundMark x1="94891" y1="53504" x2="82065" y2="54359"/>
                        <a14:foregroundMark x1="82065" y1="54359" x2="92909" y2="53162"/>
                        <a14:foregroundMark x1="92909" y1="53162" x2="81960" y2="51966"/>
                        <a14:foregroundMark x1="81960" y1="51966" x2="93952" y2="50598"/>
                        <a14:foregroundMark x1="93952" y1="50598" x2="82065" y2="49231"/>
                        <a14:foregroundMark x1="82065" y1="49231" x2="84984" y2="50940"/>
                        <a14:foregroundMark x1="88634" y1="57265" x2="78415" y2="57094"/>
                        <a14:foregroundMark x1="78415" y1="57094" x2="88634" y2="57607"/>
                        <a14:foregroundMark x1="88634" y1="57607" x2="76121" y2="56581"/>
                        <a14:foregroundMark x1="76121" y1="56581" x2="89468" y2="51282"/>
                        <a14:foregroundMark x1="89468" y1="51282" x2="79979" y2="52821"/>
                        <a14:foregroundMark x1="79979" y1="52821" x2="90719" y2="53504"/>
                        <a14:foregroundMark x1="90719" y1="53504" x2="94473" y2="52137"/>
                        <a14:foregroundMark x1="82482" y1="51624" x2="82482" y2="50940"/>
                        <a14:foregroundMark x1="76225" y1="51624" x2="80501" y2="52137"/>
                        <a14:foregroundMark x1="75808" y1="51624" x2="75182" y2="50940"/>
                        <a14:foregroundMark x1="30761" y1="72650" x2="26903" y2="76923"/>
                        <a14:foregroundMark x1="44630" y1="36239" x2="29927" y2="35897"/>
                        <a14:foregroundMark x1="14494" y1="34530" x2="20959" y2="34872"/>
                        <a14:foregroundMark x1="8551" y1="29915" x2="20542" y2="28205"/>
                        <a14:foregroundMark x1="20542" y1="28205" x2="24713" y2="57949"/>
                        <a14:foregroundMark x1="24713" y1="57949" x2="22628" y2="75897"/>
                        <a14:foregroundMark x1="22628" y1="75897" x2="12200" y2="79316"/>
                        <a14:foregroundMark x1="12200" y1="79316" x2="4901" y2="63761"/>
                        <a14:foregroundMark x1="4901" y1="63761" x2="3233" y2="47521"/>
                        <a14:foregroundMark x1="3233" y1="47521" x2="8446" y2="33504"/>
                        <a14:foregroundMark x1="8446" y1="33504" x2="8759" y2="30769"/>
                        <a14:foregroundMark x1="10219" y1="41197" x2="3233" y2="56068"/>
                        <a14:foregroundMark x1="3233" y1="56068" x2="16163" y2="69573"/>
                        <a14:foregroundMark x1="16163" y1="69573" x2="24192" y2="57949"/>
                        <a14:foregroundMark x1="24192" y1="57949" x2="18874" y2="41880"/>
                        <a14:foregroundMark x1="18874" y1="41880" x2="9281" y2="40171"/>
                        <a14:foregroundMark x1="9281" y1="40171" x2="7508" y2="41538"/>
                        <a14:foregroundMark x1="2607" y1="43248" x2="1877" y2="60342"/>
                        <a14:foregroundMark x1="1877" y1="60342" x2="8551" y2="70940"/>
                        <a14:foregroundMark x1="8551" y1="70940" x2="5944" y2="42393"/>
                        <a14:foregroundMark x1="5944" y1="42393" x2="1981" y2="44274"/>
                        <a14:foregroundMark x1="89260" y1="47521" x2="77164" y2="49573"/>
                        <a14:foregroundMark x1="77164" y1="49573" x2="81126" y2="66667"/>
                        <a14:foregroundMark x1="81126" y1="66667" x2="92805" y2="57265"/>
                        <a14:foregroundMark x1="92805" y1="57265" x2="87591" y2="47179"/>
                        <a14:foregroundMark x1="67987" y1="41880" x2="66840" y2="59829"/>
                        <a14:foregroundMark x1="66840" y1="59829" x2="74453" y2="44786"/>
                        <a14:foregroundMark x1="74453" y1="44786" x2="67779" y2="44615"/>
                        <a14:foregroundMark x1="70907" y1="47521" x2="72158" y2="63248"/>
                        <a14:foregroundMark x1="72158" y1="63248" x2="87383" y2="67863"/>
                        <a14:foregroundMark x1="87383" y1="67863" x2="94891" y2="54701"/>
                        <a14:foregroundMark x1="94891" y1="54701" x2="81960" y2="44274"/>
                        <a14:foregroundMark x1="81960" y1="44274" x2="71637" y2="44957"/>
                        <a14:foregroundMark x1="71637" y1="44957" x2="71116" y2="47521"/>
                        <a14:foregroundMark x1="91032" y1="40171" x2="90511" y2="56923"/>
                        <a14:foregroundMark x1="90511" y1="56923" x2="99791" y2="55043"/>
                        <a14:foregroundMark x1="99791" y1="55043" x2="92388" y2="41026"/>
                        <a14:foregroundMark x1="92388" y1="41026" x2="90198" y2="40171"/>
                        <a14:foregroundMark x1="56621" y1="23419" x2="47756" y2="20570"/>
                        <a14:foregroundMark x1="33292" y1="17293" x2="22836" y2="19487"/>
                        <a14:foregroundMark x1="22836" y1="19487" x2="18457" y2="36068"/>
                        <a14:foregroundMark x1="18457" y1="36068" x2="36288" y2="40855"/>
                        <a14:foregroundMark x1="36288" y1="40855" x2="44213" y2="38462"/>
                        <a14:backgroundMark x1="28467" y1="12821" x2="44943" y2="18803"/>
                        <a14:backgroundMark x1="44943" y1="18803" x2="66528" y2="14530"/>
                        <a14:backgroundMark x1="66528" y1="14530" x2="58186" y2="5812"/>
                        <a14:backgroundMark x1="58186" y1="5812" x2="34202" y2="9060"/>
                        <a14:backgroundMark x1="34202" y1="9060" x2="29510" y2="13162"/>
                      </a14:backgroundRemoval>
                    </a14:imgEffect>
                  </a14:imgLayer>
                </a14:imgProps>
              </a:ext>
            </a:extLst>
          </a:blip>
          <a:stretch>
            <a:fillRect/>
          </a:stretch>
        </p:blipFill>
        <p:spPr>
          <a:xfrm>
            <a:off x="1159835" y="1704815"/>
            <a:ext cx="5602472" cy="3417566"/>
          </a:xfrm>
          <a:prstGeom prst="rect">
            <a:avLst/>
          </a:prstGeom>
        </p:spPr>
      </p:pic>
      <p:sp>
        <p:nvSpPr>
          <p:cNvPr id="569" name="Google Shape;569;p32">
            <a:extLst>
              <a:ext uri="{FF2B5EF4-FFF2-40B4-BE49-F238E27FC236}">
                <a16:creationId xmlns:a16="http://schemas.microsoft.com/office/drawing/2014/main" id="{80338680-5041-D27B-73D5-C451ACAFC0C0}"/>
              </a:ext>
            </a:extLst>
          </p:cNvPr>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indent="0" algn="l"/>
            <a:r>
              <a:rPr lang="fr-MA" sz="3200" dirty="0"/>
              <a:t>Architecture du projet</a:t>
            </a:r>
          </a:p>
        </p:txBody>
      </p:sp>
      <p:sp>
        <p:nvSpPr>
          <p:cNvPr id="570" name="Google Shape;570;p32">
            <a:extLst>
              <a:ext uri="{FF2B5EF4-FFF2-40B4-BE49-F238E27FC236}">
                <a16:creationId xmlns:a16="http://schemas.microsoft.com/office/drawing/2014/main" id="{E559B11C-67D4-0FD4-58FB-973B9FC0D6CC}"/>
              </a:ext>
            </a:extLst>
          </p:cNvPr>
          <p:cNvSpPr txBox="1">
            <a:spLocks noGrp="1"/>
          </p:cNvSpPr>
          <p:nvPr>
            <p:ph type="subTitle" idx="4"/>
          </p:nvPr>
        </p:nvSpPr>
        <p:spPr>
          <a:xfrm>
            <a:off x="937624" y="1825676"/>
            <a:ext cx="4053476" cy="43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t>2. Diagramme de l’architecture</a:t>
            </a:r>
          </a:p>
        </p:txBody>
      </p:sp>
      <p:sp>
        <p:nvSpPr>
          <p:cNvPr id="3" name="TextBox 2">
            <a:extLst>
              <a:ext uri="{FF2B5EF4-FFF2-40B4-BE49-F238E27FC236}">
                <a16:creationId xmlns:a16="http://schemas.microsoft.com/office/drawing/2014/main" id="{DFD546E2-1A11-8BA7-7AC8-53459D219B2A}"/>
              </a:ext>
            </a:extLst>
          </p:cNvPr>
          <p:cNvSpPr txBox="1"/>
          <p:nvPr/>
        </p:nvSpPr>
        <p:spPr>
          <a:xfrm>
            <a:off x="720000" y="1243150"/>
            <a:ext cx="4572000" cy="461665"/>
          </a:xfrm>
          <a:prstGeom prst="rect">
            <a:avLst/>
          </a:prstGeom>
          <a:noFill/>
        </p:spPr>
        <p:txBody>
          <a:bodyPr wrap="square">
            <a:spAutoFit/>
          </a:bodyPr>
          <a:lstStyle/>
          <a:p>
            <a:r>
              <a:rPr lang="fr-FR" sz="1200" dirty="0">
                <a:latin typeface="Albert Sans" pitchFamily="2" charset="0"/>
              </a:rPr>
              <a:t>L'architecture utilise un modèle Client-Serveur, conçu pour être simple à maintenir, évolutif et bien organisé</a:t>
            </a:r>
            <a:endParaRPr lang="fr-MA" sz="1200" dirty="0">
              <a:latin typeface="Albert Sans" pitchFamily="2" charset="0"/>
            </a:endParaRPr>
          </a:p>
        </p:txBody>
      </p:sp>
      <p:sp>
        <p:nvSpPr>
          <p:cNvPr id="7" name="Rectangle 6">
            <a:hlinkClick r:id="rId5" action="ppaction://hlinksldjump"/>
            <a:extLst>
              <a:ext uri="{FF2B5EF4-FFF2-40B4-BE49-F238E27FC236}">
                <a16:creationId xmlns:a16="http://schemas.microsoft.com/office/drawing/2014/main" id="{689154C6-4FE8-43C9-8ACA-EB77FD2A50B6}"/>
              </a:ext>
            </a:extLst>
          </p:cNvPr>
          <p:cNvSpPr/>
          <p:nvPr/>
        </p:nvSpPr>
        <p:spPr>
          <a:xfrm>
            <a:off x="937624" y="903767"/>
            <a:ext cx="4952813" cy="3393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Rectangle 7">
            <a:hlinkClick r:id="rId5" action="ppaction://hlinksldjump"/>
            <a:extLst>
              <a:ext uri="{FF2B5EF4-FFF2-40B4-BE49-F238E27FC236}">
                <a16:creationId xmlns:a16="http://schemas.microsoft.com/office/drawing/2014/main" id="{E35C70B6-7CDE-56D7-8785-D7877BDA89BB}"/>
              </a:ext>
            </a:extLst>
          </p:cNvPr>
          <p:cNvSpPr/>
          <p:nvPr/>
        </p:nvSpPr>
        <p:spPr>
          <a:xfrm>
            <a:off x="720000" y="489098"/>
            <a:ext cx="439835" cy="2938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263218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7F54B42C-5298-F862-43B2-DA4B8439BAC3}"/>
            </a:ext>
          </a:extLst>
        </p:cNvPr>
        <p:cNvGrpSpPr/>
        <p:nvPr/>
      </p:nvGrpSpPr>
      <p:grpSpPr>
        <a:xfrm>
          <a:off x="0" y="0"/>
          <a:ext cx="0" cy="0"/>
          <a:chOff x="0" y="0"/>
          <a:chExt cx="0" cy="0"/>
        </a:xfrm>
      </p:grpSpPr>
      <p:sp>
        <p:nvSpPr>
          <p:cNvPr id="623" name="Google Shape;623;p36">
            <a:extLst>
              <a:ext uri="{FF2B5EF4-FFF2-40B4-BE49-F238E27FC236}">
                <a16:creationId xmlns:a16="http://schemas.microsoft.com/office/drawing/2014/main" id="{72B6860D-CC8D-F7A0-D764-A5278C2BBD54}"/>
              </a:ext>
            </a:extLst>
          </p:cNvPr>
          <p:cNvSpPr txBox="1">
            <a:spLocks noGrp="1"/>
          </p:cNvSpPr>
          <p:nvPr>
            <p:ph type="title"/>
          </p:nvPr>
        </p:nvSpPr>
        <p:spPr>
          <a:xfrm>
            <a:off x="1284000" y="1095153"/>
            <a:ext cx="6576000" cy="158642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MA" sz="4800" dirty="0"/>
              <a:t>Diagrammes des Cas d’Utilisation</a:t>
            </a:r>
            <a:endParaRPr sz="4800" dirty="0"/>
          </a:p>
        </p:txBody>
      </p:sp>
      <p:sp>
        <p:nvSpPr>
          <p:cNvPr id="624" name="Google Shape;624;p36">
            <a:extLst>
              <a:ext uri="{FF2B5EF4-FFF2-40B4-BE49-F238E27FC236}">
                <a16:creationId xmlns:a16="http://schemas.microsoft.com/office/drawing/2014/main" id="{F409DE3A-8B91-7AE9-1C72-3A0DA3DFB59D}"/>
              </a:ext>
            </a:extLst>
          </p:cNvPr>
          <p:cNvSpPr txBox="1">
            <a:spLocks noGrp="1"/>
          </p:cNvSpPr>
          <p:nvPr>
            <p:ph type="subTitle" idx="1"/>
          </p:nvPr>
        </p:nvSpPr>
        <p:spPr>
          <a:xfrm>
            <a:off x="1284000" y="2681575"/>
            <a:ext cx="6576000" cy="8484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Identifier et organiser les besoins ainsi que les fonctionnalités clés d’un système. Première étape UML de la conception</a:t>
            </a:r>
            <a:endParaRPr dirty="0"/>
          </a:p>
        </p:txBody>
      </p:sp>
      <p:sp>
        <p:nvSpPr>
          <p:cNvPr id="625" name="Google Shape;625;p36">
            <a:extLst>
              <a:ext uri="{FF2B5EF4-FFF2-40B4-BE49-F238E27FC236}">
                <a16:creationId xmlns:a16="http://schemas.microsoft.com/office/drawing/2014/main" id="{B70A5666-A3AD-9D31-2D0B-C0402E6CE242}"/>
              </a:ext>
            </a:extLst>
          </p:cNvPr>
          <p:cNvSpPr/>
          <p:nvPr/>
        </p:nvSpPr>
        <p:spPr>
          <a:xfrm rot="480228">
            <a:off x="5251639" y="3657807"/>
            <a:ext cx="4291908" cy="2699557"/>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6">
            <a:extLst>
              <a:ext uri="{FF2B5EF4-FFF2-40B4-BE49-F238E27FC236}">
                <a16:creationId xmlns:a16="http://schemas.microsoft.com/office/drawing/2014/main" id="{1D6959A1-8C8B-3927-12D3-1D630B6634A8}"/>
              </a:ext>
            </a:extLst>
          </p:cNvPr>
          <p:cNvGrpSpPr/>
          <p:nvPr/>
        </p:nvGrpSpPr>
        <p:grpSpPr>
          <a:xfrm>
            <a:off x="4407005" y="4191791"/>
            <a:ext cx="329989" cy="275508"/>
            <a:chOff x="4382679" y="4319018"/>
            <a:chExt cx="378645" cy="316095"/>
          </a:xfrm>
        </p:grpSpPr>
        <p:sp>
          <p:nvSpPr>
            <p:cNvPr id="627" name="Google Shape;627;p36">
              <a:hlinkClick r:id="" action="ppaction://hlinkshowjump?jump=nextslide"/>
              <a:extLst>
                <a:ext uri="{FF2B5EF4-FFF2-40B4-BE49-F238E27FC236}">
                  <a16:creationId xmlns:a16="http://schemas.microsoft.com/office/drawing/2014/main" id="{1F7F62B3-B069-4FB1-3160-7DCA663FE91A}"/>
                </a:ext>
              </a:extLst>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sp>
          <p:nvSpPr>
            <p:cNvPr id="628" name="Google Shape;628;p36">
              <a:hlinkClick r:id="" action="ppaction://hlinkshowjump?jump=nextslide"/>
              <a:extLst>
                <a:ext uri="{FF2B5EF4-FFF2-40B4-BE49-F238E27FC236}">
                  <a16:creationId xmlns:a16="http://schemas.microsoft.com/office/drawing/2014/main" id="{10ACBD22-2DFD-6244-D4B2-42885D30A9E9}"/>
                </a:ext>
              </a:extLst>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grpSp>
    </p:spTree>
    <p:extLst>
      <p:ext uri="{BB962C8B-B14F-4D97-AF65-F5344CB8AC3E}">
        <p14:creationId xmlns:p14="http://schemas.microsoft.com/office/powerpoint/2010/main" val="306397533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2" name="Google Shape;582;p33"/>
          <p:cNvSpPr txBox="1">
            <a:spLocks noGrp="1"/>
          </p:cNvSpPr>
          <p:nvPr>
            <p:ph type="subTitle" idx="1"/>
          </p:nvPr>
        </p:nvSpPr>
        <p:spPr>
          <a:xfrm>
            <a:off x="3787624" y="1191108"/>
            <a:ext cx="3972075" cy="13932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b="1" dirty="0">
                <a:latin typeface="Marcellus" panose="020E0602050203020307" pitchFamily="34" charset="0"/>
              </a:rPr>
              <a:t>:  Client  -   Administrateur</a:t>
            </a:r>
            <a:endParaRPr sz="2400" dirty="0"/>
          </a:p>
        </p:txBody>
      </p:sp>
      <p:sp>
        <p:nvSpPr>
          <p:cNvPr id="586" name="Google Shape;586;p33"/>
          <p:cNvSpPr txBox="1">
            <a:spLocks noGrp="1"/>
          </p:cNvSpPr>
          <p:nvPr>
            <p:ph type="subTitle" idx="5"/>
          </p:nvPr>
        </p:nvSpPr>
        <p:spPr>
          <a:xfrm>
            <a:off x="598427" y="1243508"/>
            <a:ext cx="3581700" cy="456000"/>
          </a:xfrm>
          <a:prstGeom prst="rect">
            <a:avLst/>
          </a:prstGeom>
        </p:spPr>
        <p:txBody>
          <a:bodyPr spcFirstLastPara="1" wrap="square" lIns="91425" tIns="91425" rIns="91425" bIns="91425" anchor="b" anchorCtr="0">
            <a:noAutofit/>
          </a:bodyPr>
          <a:lstStyle/>
          <a:p>
            <a:r>
              <a:rPr lang="fr-MA" sz="2000" dirty="0"/>
              <a:t>Acteurs principaux</a:t>
            </a:r>
            <a:endParaRPr lang="fr-FR" sz="2000" dirty="0"/>
          </a:p>
        </p:txBody>
      </p:sp>
      <p:sp>
        <p:nvSpPr>
          <p:cNvPr id="3" name="Subtitle 2">
            <a:extLst>
              <a:ext uri="{FF2B5EF4-FFF2-40B4-BE49-F238E27FC236}">
                <a16:creationId xmlns:a16="http://schemas.microsoft.com/office/drawing/2014/main" id="{5BE0584A-500D-7A86-B10F-A77A3EB527E0}"/>
              </a:ext>
            </a:extLst>
          </p:cNvPr>
          <p:cNvSpPr>
            <a:spLocks noGrp="1"/>
          </p:cNvSpPr>
          <p:nvPr>
            <p:ph type="subTitle" idx="2"/>
          </p:nvPr>
        </p:nvSpPr>
        <p:spPr>
          <a:xfrm>
            <a:off x="598427" y="2381670"/>
            <a:ext cx="7947146" cy="2142705"/>
          </a:xfrm>
        </p:spPr>
        <p:txBody>
          <a:bodyPr/>
          <a:lstStyle/>
          <a:p>
            <a:pPr>
              <a:buFont typeface="Arial" panose="020B0604020202020204" pitchFamily="34" charset="0"/>
              <a:buChar char="•"/>
            </a:pPr>
            <a:r>
              <a:rPr lang="fr-FR" sz="1300" b="1" dirty="0">
                <a:latin typeface="Marcellus" panose="020E0602050203020307" pitchFamily="34" charset="0"/>
              </a:rPr>
              <a:t>Parcourir les produits : </a:t>
            </a:r>
            <a:r>
              <a:rPr lang="fr-FR" sz="1300" dirty="0"/>
              <a:t>Le client consulte les catégories et les fichiers produits. </a:t>
            </a:r>
          </a:p>
          <a:p>
            <a:pPr>
              <a:buFont typeface="Arial" panose="020B0604020202020204" pitchFamily="34" charset="0"/>
              <a:buChar char="•"/>
            </a:pPr>
            <a:r>
              <a:rPr lang="fr-FR" sz="1300" b="1" dirty="0">
                <a:latin typeface="Marcellus" panose="020E0602050203020307" pitchFamily="34" charset="0"/>
              </a:rPr>
              <a:t>Passer une commande : </a:t>
            </a:r>
            <a:r>
              <a:rPr lang="fr-FR" sz="1300" dirty="0"/>
              <a:t>Le client ajoute des produits au panier et confirme l'achat</a:t>
            </a:r>
          </a:p>
          <a:p>
            <a:pPr>
              <a:buFont typeface="Arial" panose="020B0604020202020204" pitchFamily="34" charset="0"/>
              <a:buChar char="•"/>
            </a:pPr>
            <a:r>
              <a:rPr lang="fr-FR" sz="1300" b="1" dirty="0">
                <a:latin typeface="Marcellus" panose="020E0602050203020307" pitchFamily="34" charset="0"/>
              </a:rPr>
              <a:t>Effectuer un paiement : </a:t>
            </a:r>
            <a:r>
              <a:rPr lang="fr-FR" sz="1300" dirty="0"/>
              <a:t>Le client paie la commande via une passerelle de paiement sécurisée</a:t>
            </a:r>
          </a:p>
          <a:p>
            <a:pPr>
              <a:buFont typeface="Arial" panose="020B0604020202020204" pitchFamily="34" charset="0"/>
              <a:buChar char="•"/>
            </a:pPr>
            <a:r>
              <a:rPr lang="fr-FR" sz="1300" b="1" dirty="0">
                <a:latin typeface="Marcellus" panose="020E0602050203020307" pitchFamily="34" charset="0"/>
              </a:rPr>
              <a:t>Gérer les produits : </a:t>
            </a:r>
            <a:r>
              <a:rPr lang="fr-FR" sz="1300" dirty="0"/>
              <a:t>L'administrateur ajoute, modifie ou supprime des produits du catalogue</a:t>
            </a:r>
          </a:p>
          <a:p>
            <a:pPr>
              <a:buFont typeface="Arial" panose="020B0604020202020204" pitchFamily="34" charset="0"/>
              <a:buChar char="•"/>
            </a:pPr>
            <a:r>
              <a:rPr lang="fr-FR" sz="1300" b="1" dirty="0">
                <a:latin typeface="Marcellus" panose="020E0602050203020307" pitchFamily="34" charset="0"/>
              </a:rPr>
              <a:t>Gérer les commandes : </a:t>
            </a:r>
            <a:r>
              <a:rPr lang="fr-FR" sz="1300" dirty="0"/>
              <a:t>L'administrateur consulte et met à jour le statut des commandes</a:t>
            </a:r>
          </a:p>
          <a:p>
            <a:pPr>
              <a:buFont typeface="Arial" panose="020B0604020202020204" pitchFamily="34" charset="0"/>
              <a:buChar char="•"/>
            </a:pPr>
            <a:r>
              <a:rPr lang="fr-FR" sz="1300" b="1" dirty="0">
                <a:latin typeface="Marcellus" panose="020E0602050203020307" pitchFamily="34" charset="0"/>
              </a:rPr>
              <a:t>Authentification : </a:t>
            </a:r>
            <a:r>
              <a:rPr lang="fr-FR" sz="1300" dirty="0"/>
              <a:t>L'utilisateur (client ou administrateur) saisit ses identifiants (nom d'utilisateur et mot de passe) pour accéder à son compte</a:t>
            </a:r>
          </a:p>
          <a:p>
            <a:pPr>
              <a:buFont typeface="Arial" panose="020B0604020202020204" pitchFamily="34" charset="0"/>
              <a:buChar char="•"/>
            </a:pPr>
            <a:r>
              <a:rPr lang="fr-FR" sz="1300" b="1" dirty="0">
                <a:latin typeface="Marcellus" panose="020E0602050203020307" pitchFamily="34" charset="0"/>
              </a:rPr>
              <a:t>Créer un compte : </a:t>
            </a:r>
            <a:r>
              <a:rPr lang="fr-FR" sz="1300" dirty="0"/>
              <a:t>Un nouveau client remplit un formulaire avec ses informations personnelles pour créer un compte et pouvoir passer des commandes.</a:t>
            </a:r>
            <a:endParaRPr lang="fr-MA" sz="1300" dirty="0"/>
          </a:p>
        </p:txBody>
      </p:sp>
      <p:sp>
        <p:nvSpPr>
          <p:cNvPr id="5" name="Subtitle 4">
            <a:extLst>
              <a:ext uri="{FF2B5EF4-FFF2-40B4-BE49-F238E27FC236}">
                <a16:creationId xmlns:a16="http://schemas.microsoft.com/office/drawing/2014/main" id="{94B2C6E2-87E3-4B74-FD66-4AD79134474B}"/>
              </a:ext>
            </a:extLst>
          </p:cNvPr>
          <p:cNvSpPr>
            <a:spLocks noGrp="1"/>
          </p:cNvSpPr>
          <p:nvPr>
            <p:ph type="subTitle" idx="7"/>
          </p:nvPr>
        </p:nvSpPr>
        <p:spPr>
          <a:xfrm>
            <a:off x="598427" y="1896258"/>
            <a:ext cx="3581700" cy="485412"/>
          </a:xfrm>
        </p:spPr>
        <p:txBody>
          <a:bodyPr/>
          <a:lstStyle/>
          <a:p>
            <a:r>
              <a:rPr lang="fr-FR" dirty="0"/>
              <a:t>Cas d'utilisation typiques</a:t>
            </a:r>
            <a:endParaRPr lang="fr-MA" dirty="0"/>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D80B0345-C5C5-408F-263E-FC2D941245FA}"/>
            </a:ext>
          </a:extLst>
        </p:cNvPr>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9377F472-6FAD-8FCF-C45E-2F859FDB87DF}"/>
              </a:ext>
            </a:extLst>
          </p:cNvPr>
          <p:cNvPicPr>
            <a:picLocks noChangeAspect="1"/>
          </p:cNvPicPr>
          <p:nvPr/>
        </p:nvPicPr>
        <p:blipFill>
          <a:blip r:embed="rId3"/>
          <a:stretch>
            <a:fillRect/>
          </a:stretch>
        </p:blipFill>
        <p:spPr>
          <a:xfrm>
            <a:off x="514350" y="1089931"/>
            <a:ext cx="7848600" cy="3389761"/>
          </a:xfrm>
          <a:prstGeom prst="rect">
            <a:avLst/>
          </a:prstGeom>
        </p:spPr>
      </p:pic>
      <p:sp>
        <p:nvSpPr>
          <p:cNvPr id="4" name="Rectangle 3">
            <a:extLst>
              <a:ext uri="{FF2B5EF4-FFF2-40B4-BE49-F238E27FC236}">
                <a16:creationId xmlns:a16="http://schemas.microsoft.com/office/drawing/2014/main" id="{0E64B982-5446-53C1-726C-AA227D1E8455}"/>
              </a:ext>
            </a:extLst>
          </p:cNvPr>
          <p:cNvSpPr/>
          <p:nvPr/>
        </p:nvSpPr>
        <p:spPr>
          <a:xfrm>
            <a:off x="514350" y="923925"/>
            <a:ext cx="7848600" cy="166006"/>
          </a:xfrm>
          <a:prstGeom prst="rect">
            <a:avLst/>
          </a:prstGeom>
          <a:solidFill>
            <a:schemeClr val="accent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 name="Rectangle 4">
            <a:extLst>
              <a:ext uri="{FF2B5EF4-FFF2-40B4-BE49-F238E27FC236}">
                <a16:creationId xmlns:a16="http://schemas.microsoft.com/office/drawing/2014/main" id="{92569E02-015D-1819-B773-91C4FBCA16D8}"/>
              </a:ext>
            </a:extLst>
          </p:cNvPr>
          <p:cNvSpPr/>
          <p:nvPr/>
        </p:nvSpPr>
        <p:spPr>
          <a:xfrm>
            <a:off x="514350" y="4479692"/>
            <a:ext cx="7848600" cy="166006"/>
          </a:xfrm>
          <a:prstGeom prst="rect">
            <a:avLst/>
          </a:prstGeom>
          <a:solidFill>
            <a:schemeClr val="accent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85523672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63256335-577B-83DE-D6C5-43EC68B2A501}"/>
            </a:ext>
          </a:extLst>
        </p:cNvPr>
        <p:cNvGrpSpPr/>
        <p:nvPr/>
      </p:nvGrpSpPr>
      <p:grpSpPr>
        <a:xfrm>
          <a:off x="0" y="0"/>
          <a:ext cx="0" cy="0"/>
          <a:chOff x="0" y="0"/>
          <a:chExt cx="0" cy="0"/>
        </a:xfrm>
      </p:grpSpPr>
      <p:sp>
        <p:nvSpPr>
          <p:cNvPr id="623" name="Google Shape;623;p36">
            <a:extLst>
              <a:ext uri="{FF2B5EF4-FFF2-40B4-BE49-F238E27FC236}">
                <a16:creationId xmlns:a16="http://schemas.microsoft.com/office/drawing/2014/main" id="{ED1BCCB1-21D5-2E94-C838-1516CB7E11B8}"/>
              </a:ext>
            </a:extLst>
          </p:cNvPr>
          <p:cNvSpPr txBox="1">
            <a:spLocks noGrp="1"/>
          </p:cNvSpPr>
          <p:nvPr>
            <p:ph type="title"/>
          </p:nvPr>
        </p:nvSpPr>
        <p:spPr>
          <a:xfrm>
            <a:off x="1284000" y="1095153"/>
            <a:ext cx="6576000" cy="158642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MA" sz="4800" dirty="0"/>
              <a:t>Le diagramme de séquence</a:t>
            </a:r>
          </a:p>
        </p:txBody>
      </p:sp>
      <p:sp>
        <p:nvSpPr>
          <p:cNvPr id="624" name="Google Shape;624;p36">
            <a:extLst>
              <a:ext uri="{FF2B5EF4-FFF2-40B4-BE49-F238E27FC236}">
                <a16:creationId xmlns:a16="http://schemas.microsoft.com/office/drawing/2014/main" id="{1475D927-DA44-BC24-C3A7-F9BDF0B45C74}"/>
              </a:ext>
            </a:extLst>
          </p:cNvPr>
          <p:cNvSpPr txBox="1">
            <a:spLocks noGrp="1"/>
          </p:cNvSpPr>
          <p:nvPr>
            <p:ph type="subTitle" idx="1"/>
          </p:nvPr>
        </p:nvSpPr>
        <p:spPr>
          <a:xfrm>
            <a:off x="1284000" y="2681575"/>
            <a:ext cx="6576000" cy="8484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un diagramme d'interaction qui expose en détail la façon dont les opérations sont effectuées : quels messages sont envoyés et quand ils le sont  </a:t>
            </a:r>
          </a:p>
        </p:txBody>
      </p:sp>
      <p:sp>
        <p:nvSpPr>
          <p:cNvPr id="625" name="Google Shape;625;p36">
            <a:extLst>
              <a:ext uri="{FF2B5EF4-FFF2-40B4-BE49-F238E27FC236}">
                <a16:creationId xmlns:a16="http://schemas.microsoft.com/office/drawing/2014/main" id="{15046D65-6F7B-F036-3DBB-7D71A011A615}"/>
              </a:ext>
            </a:extLst>
          </p:cNvPr>
          <p:cNvSpPr/>
          <p:nvPr/>
        </p:nvSpPr>
        <p:spPr>
          <a:xfrm rot="480228">
            <a:off x="5251639" y="3657807"/>
            <a:ext cx="4291908" cy="2699557"/>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6">
            <a:extLst>
              <a:ext uri="{FF2B5EF4-FFF2-40B4-BE49-F238E27FC236}">
                <a16:creationId xmlns:a16="http://schemas.microsoft.com/office/drawing/2014/main" id="{95127D64-63FF-7367-CE50-9E55460ABCF3}"/>
              </a:ext>
            </a:extLst>
          </p:cNvPr>
          <p:cNvGrpSpPr/>
          <p:nvPr/>
        </p:nvGrpSpPr>
        <p:grpSpPr>
          <a:xfrm>
            <a:off x="4407005" y="4191791"/>
            <a:ext cx="329989" cy="275508"/>
            <a:chOff x="4382679" y="4319018"/>
            <a:chExt cx="378645" cy="316095"/>
          </a:xfrm>
        </p:grpSpPr>
        <p:sp>
          <p:nvSpPr>
            <p:cNvPr id="627" name="Google Shape;627;p36">
              <a:hlinkClick r:id="" action="ppaction://hlinkshowjump?jump=nextslide"/>
              <a:extLst>
                <a:ext uri="{FF2B5EF4-FFF2-40B4-BE49-F238E27FC236}">
                  <a16:creationId xmlns:a16="http://schemas.microsoft.com/office/drawing/2014/main" id="{4D705D05-2C00-0809-C2F0-8A9A4160B689}"/>
                </a:ext>
              </a:extLst>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sp>
          <p:nvSpPr>
            <p:cNvPr id="628" name="Google Shape;628;p36">
              <a:hlinkClick r:id="" action="ppaction://hlinkshowjump?jump=nextslide"/>
              <a:extLst>
                <a:ext uri="{FF2B5EF4-FFF2-40B4-BE49-F238E27FC236}">
                  <a16:creationId xmlns:a16="http://schemas.microsoft.com/office/drawing/2014/main" id="{EBA52349-18B8-704C-899B-053798ECE764}"/>
                </a:ext>
              </a:extLst>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grpSp>
    </p:spTree>
    <p:extLst>
      <p:ext uri="{BB962C8B-B14F-4D97-AF65-F5344CB8AC3E}">
        <p14:creationId xmlns:p14="http://schemas.microsoft.com/office/powerpoint/2010/main" val="1109026970"/>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85A47C30-4266-D02B-1643-24EE09E2E3FC}"/>
            </a:ext>
          </a:extLst>
        </p:cNvPr>
        <p:cNvGrpSpPr/>
        <p:nvPr/>
      </p:nvGrpSpPr>
      <p:grpSpPr>
        <a:xfrm>
          <a:off x="0" y="0"/>
          <a:ext cx="0" cy="0"/>
          <a:chOff x="0" y="0"/>
          <a:chExt cx="0" cy="0"/>
        </a:xfrm>
      </p:grpSpPr>
      <p:sp>
        <p:nvSpPr>
          <p:cNvPr id="552" name="Google Shape;552;p30">
            <a:extLst>
              <a:ext uri="{FF2B5EF4-FFF2-40B4-BE49-F238E27FC236}">
                <a16:creationId xmlns:a16="http://schemas.microsoft.com/office/drawing/2014/main" id="{E5FA6DFE-8218-7EA1-C4E6-9F9A80E5A38A}"/>
              </a:ext>
            </a:extLst>
          </p:cNvPr>
          <p:cNvSpPr txBox="1">
            <a:spLocks noGrp="1"/>
          </p:cNvSpPr>
          <p:nvPr>
            <p:ph type="title"/>
          </p:nvPr>
        </p:nvSpPr>
        <p:spPr>
          <a:xfrm>
            <a:off x="719999" y="762125"/>
            <a:ext cx="54043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Résumé des </a:t>
            </a:r>
            <a:r>
              <a:rPr lang="en-US" dirty="0" err="1"/>
              <a:t>réalisations</a:t>
            </a:r>
            <a:endParaRPr lang="en-US" dirty="0"/>
          </a:p>
        </p:txBody>
      </p:sp>
      <p:sp>
        <p:nvSpPr>
          <p:cNvPr id="553" name="Google Shape;553;p30">
            <a:extLst>
              <a:ext uri="{FF2B5EF4-FFF2-40B4-BE49-F238E27FC236}">
                <a16:creationId xmlns:a16="http://schemas.microsoft.com/office/drawing/2014/main" id="{4B4C3232-7644-21E6-9296-E12732FF56F2}"/>
              </a:ext>
            </a:extLst>
          </p:cNvPr>
          <p:cNvSpPr txBox="1">
            <a:spLocks noGrp="1"/>
          </p:cNvSpPr>
          <p:nvPr>
            <p:ph type="subTitle" idx="1"/>
          </p:nvPr>
        </p:nvSpPr>
        <p:spPr>
          <a:xfrm>
            <a:off x="811975" y="1627824"/>
            <a:ext cx="4575000" cy="3045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t>Le projet de création du site e-commerce a été mené à bien en respectant les différentes étapes du développement, depuis l'analyse des besoins jusqu'à la mise en production. Les principales fonctionnalités du site ont été développées, notamment la gestion des produits, des commandes et des paiements. L'interface utilisateur a été conçue de manière intuitive, avec une expérience utilisateur optimisée. Le processus de déploiement a été réalisé avec succès, et le site est désormais accessible aux utilisateurs, offrant une plateforme fiable et fonctionnelle.</a:t>
            </a:r>
            <a:endParaRPr lang="en-US" sz="1400" dirty="0"/>
          </a:p>
        </p:txBody>
      </p:sp>
      <p:sp>
        <p:nvSpPr>
          <p:cNvPr id="2" name="Rectangle 1">
            <a:hlinkClick r:id="rId3" action="ppaction://hlinksldjump"/>
            <a:extLst>
              <a:ext uri="{FF2B5EF4-FFF2-40B4-BE49-F238E27FC236}">
                <a16:creationId xmlns:a16="http://schemas.microsoft.com/office/drawing/2014/main" id="{9F5B558D-B438-F0D5-1CD3-30703A14AAFA}"/>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7" name="Picture Placeholder 6" descr="A person holding a pencil up a staircase&#10;&#10;Description automatically generated">
            <a:extLst>
              <a:ext uri="{FF2B5EF4-FFF2-40B4-BE49-F238E27FC236}">
                <a16:creationId xmlns:a16="http://schemas.microsoft.com/office/drawing/2014/main" id="{3DF6EF37-95C2-F69D-12FB-80EEFAD8B15B}"/>
              </a:ext>
            </a:extLst>
          </p:cNvPr>
          <p:cNvPicPr>
            <a:picLocks noGrp="1" noChangeAspect="1"/>
          </p:cNvPicPr>
          <p:nvPr>
            <p:ph type="pic" idx="2"/>
          </p:nvPr>
        </p:nvPicPr>
        <p:blipFill>
          <a:blip r:embed="rId4"/>
          <a:srcRect l="5221" r="5221"/>
          <a:stretch>
            <a:fillRect/>
          </a:stretch>
        </p:blipFill>
        <p:spPr/>
      </p:pic>
    </p:spTree>
    <p:extLst>
      <p:ext uri="{BB962C8B-B14F-4D97-AF65-F5344CB8AC3E}">
        <p14:creationId xmlns:p14="http://schemas.microsoft.com/office/powerpoint/2010/main" val="10091325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9F4B6AFF-9D6A-59A7-CE91-6B3969B42955}"/>
            </a:ext>
          </a:extLst>
        </p:cNvPr>
        <p:cNvGrpSpPr/>
        <p:nvPr/>
      </p:nvGrpSpPr>
      <p:grpSpPr>
        <a:xfrm>
          <a:off x="0" y="0"/>
          <a:ext cx="0" cy="0"/>
          <a:chOff x="0" y="0"/>
          <a:chExt cx="0" cy="0"/>
        </a:xfrm>
      </p:grpSpPr>
      <p:pic>
        <p:nvPicPr>
          <p:cNvPr id="3" name="Picture 2" descr="A screenshot of a diagram&#10;&#10;Description automatically generated">
            <a:extLst>
              <a:ext uri="{FF2B5EF4-FFF2-40B4-BE49-F238E27FC236}">
                <a16:creationId xmlns:a16="http://schemas.microsoft.com/office/drawing/2014/main" id="{893579AE-DFA0-443C-D329-9C6B3BBD0FAD}"/>
              </a:ext>
            </a:extLst>
          </p:cNvPr>
          <p:cNvPicPr>
            <a:picLocks noChangeAspect="1"/>
          </p:cNvPicPr>
          <p:nvPr/>
        </p:nvPicPr>
        <p:blipFill>
          <a:blip r:embed="rId3"/>
          <a:stretch>
            <a:fillRect/>
          </a:stretch>
        </p:blipFill>
        <p:spPr>
          <a:xfrm>
            <a:off x="1638300" y="881497"/>
            <a:ext cx="5675748" cy="3931803"/>
          </a:xfrm>
          <a:prstGeom prst="rect">
            <a:avLst/>
          </a:prstGeom>
        </p:spPr>
      </p:pic>
      <p:sp>
        <p:nvSpPr>
          <p:cNvPr id="4" name="Rectangle 3">
            <a:extLst>
              <a:ext uri="{FF2B5EF4-FFF2-40B4-BE49-F238E27FC236}">
                <a16:creationId xmlns:a16="http://schemas.microsoft.com/office/drawing/2014/main" id="{CB966292-1B84-D5A8-45E2-3BD7AD546A48}"/>
              </a:ext>
            </a:extLst>
          </p:cNvPr>
          <p:cNvSpPr/>
          <p:nvPr/>
        </p:nvSpPr>
        <p:spPr>
          <a:xfrm flipV="1">
            <a:off x="551874" y="858637"/>
            <a:ext cx="7848600" cy="45719"/>
          </a:xfrm>
          <a:prstGeom prst="rect">
            <a:avLst/>
          </a:prstGeom>
          <a:solidFill>
            <a:schemeClr val="accent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272182556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E5E81F27-396F-6B0D-25C0-24CCB724EA1D}"/>
            </a:ext>
          </a:extLst>
        </p:cNvPr>
        <p:cNvGrpSpPr/>
        <p:nvPr/>
      </p:nvGrpSpPr>
      <p:grpSpPr>
        <a:xfrm>
          <a:off x="0" y="0"/>
          <a:ext cx="0" cy="0"/>
          <a:chOff x="0" y="0"/>
          <a:chExt cx="0" cy="0"/>
        </a:xfrm>
      </p:grpSpPr>
      <p:pic>
        <p:nvPicPr>
          <p:cNvPr id="4" name="Picture 3" descr="A diagram of a system&#10;&#10;Description automatically generated with medium confidence">
            <a:extLst>
              <a:ext uri="{FF2B5EF4-FFF2-40B4-BE49-F238E27FC236}">
                <a16:creationId xmlns:a16="http://schemas.microsoft.com/office/drawing/2014/main" id="{BEC62228-F78D-1E04-4EC8-C60E20D6A7C0}"/>
              </a:ext>
            </a:extLst>
          </p:cNvPr>
          <p:cNvPicPr>
            <a:picLocks noChangeAspect="1"/>
          </p:cNvPicPr>
          <p:nvPr/>
        </p:nvPicPr>
        <p:blipFill>
          <a:blip r:embed="rId3"/>
          <a:stretch>
            <a:fillRect/>
          </a:stretch>
        </p:blipFill>
        <p:spPr>
          <a:xfrm>
            <a:off x="1726059" y="823890"/>
            <a:ext cx="5024063" cy="3990837"/>
          </a:xfrm>
          <a:prstGeom prst="rect">
            <a:avLst/>
          </a:prstGeom>
        </p:spPr>
      </p:pic>
    </p:spTree>
    <p:extLst>
      <p:ext uri="{BB962C8B-B14F-4D97-AF65-F5344CB8AC3E}">
        <p14:creationId xmlns:p14="http://schemas.microsoft.com/office/powerpoint/2010/main" val="1719576650"/>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2">
          <a:extLst>
            <a:ext uri="{FF2B5EF4-FFF2-40B4-BE49-F238E27FC236}">
              <a16:creationId xmlns:a16="http://schemas.microsoft.com/office/drawing/2014/main" id="{2C3127AC-F2B3-4967-56EF-84CF340923AE}"/>
            </a:ext>
          </a:extLst>
        </p:cNvPr>
        <p:cNvGrpSpPr/>
        <p:nvPr/>
      </p:nvGrpSpPr>
      <p:grpSpPr>
        <a:xfrm>
          <a:off x="0" y="0"/>
          <a:ext cx="0" cy="0"/>
          <a:chOff x="0" y="0"/>
          <a:chExt cx="0" cy="0"/>
        </a:xfrm>
      </p:grpSpPr>
      <p:sp>
        <p:nvSpPr>
          <p:cNvPr id="623" name="Google Shape;623;p36">
            <a:extLst>
              <a:ext uri="{FF2B5EF4-FFF2-40B4-BE49-F238E27FC236}">
                <a16:creationId xmlns:a16="http://schemas.microsoft.com/office/drawing/2014/main" id="{E3140670-F011-BC11-1D84-1068DD856C7D}"/>
              </a:ext>
            </a:extLst>
          </p:cNvPr>
          <p:cNvSpPr txBox="1">
            <a:spLocks noGrp="1"/>
          </p:cNvSpPr>
          <p:nvPr>
            <p:ph type="title"/>
          </p:nvPr>
        </p:nvSpPr>
        <p:spPr>
          <a:xfrm>
            <a:off x="1284000" y="1095153"/>
            <a:ext cx="6576000" cy="158642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MA" sz="4800" dirty="0"/>
              <a:t>Le diagramme de classes</a:t>
            </a:r>
          </a:p>
        </p:txBody>
      </p:sp>
      <p:sp>
        <p:nvSpPr>
          <p:cNvPr id="624" name="Google Shape;624;p36">
            <a:extLst>
              <a:ext uri="{FF2B5EF4-FFF2-40B4-BE49-F238E27FC236}">
                <a16:creationId xmlns:a16="http://schemas.microsoft.com/office/drawing/2014/main" id="{43D65142-00F9-98EF-B807-C0055DFAEC2D}"/>
              </a:ext>
            </a:extLst>
          </p:cNvPr>
          <p:cNvSpPr txBox="1">
            <a:spLocks noGrp="1"/>
          </p:cNvSpPr>
          <p:nvPr>
            <p:ph type="subTitle" idx="1"/>
          </p:nvPr>
        </p:nvSpPr>
        <p:spPr>
          <a:xfrm>
            <a:off x="1284000" y="2681575"/>
            <a:ext cx="6576000" cy="8484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Un diagramme de classes UML décrit les structures d'objets et d'informations utilisées sur notre site web, à la fois en interne et en communication avec ses utilisateurs</a:t>
            </a:r>
          </a:p>
        </p:txBody>
      </p:sp>
      <p:sp>
        <p:nvSpPr>
          <p:cNvPr id="625" name="Google Shape;625;p36">
            <a:extLst>
              <a:ext uri="{FF2B5EF4-FFF2-40B4-BE49-F238E27FC236}">
                <a16:creationId xmlns:a16="http://schemas.microsoft.com/office/drawing/2014/main" id="{D549EB21-284B-92DA-4604-14AC7A795782}"/>
              </a:ext>
            </a:extLst>
          </p:cNvPr>
          <p:cNvSpPr/>
          <p:nvPr/>
        </p:nvSpPr>
        <p:spPr>
          <a:xfrm rot="480228">
            <a:off x="5251639" y="3657807"/>
            <a:ext cx="4291908" cy="2699557"/>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6">
            <a:extLst>
              <a:ext uri="{FF2B5EF4-FFF2-40B4-BE49-F238E27FC236}">
                <a16:creationId xmlns:a16="http://schemas.microsoft.com/office/drawing/2014/main" id="{271914A9-490E-D7C7-55A5-17088270D33C}"/>
              </a:ext>
            </a:extLst>
          </p:cNvPr>
          <p:cNvGrpSpPr/>
          <p:nvPr/>
        </p:nvGrpSpPr>
        <p:grpSpPr>
          <a:xfrm>
            <a:off x="4407005" y="4191791"/>
            <a:ext cx="329989" cy="275508"/>
            <a:chOff x="4382679" y="4319018"/>
            <a:chExt cx="378645" cy="316095"/>
          </a:xfrm>
        </p:grpSpPr>
        <p:sp>
          <p:nvSpPr>
            <p:cNvPr id="627" name="Google Shape;627;p36">
              <a:hlinkClick r:id="" action="ppaction://hlinkshowjump?jump=nextslide"/>
              <a:extLst>
                <a:ext uri="{FF2B5EF4-FFF2-40B4-BE49-F238E27FC236}">
                  <a16:creationId xmlns:a16="http://schemas.microsoft.com/office/drawing/2014/main" id="{1FE4B07E-4E67-8F39-5919-A6E4162B90EA}"/>
                </a:ext>
              </a:extLst>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sp>
          <p:nvSpPr>
            <p:cNvPr id="628" name="Google Shape;628;p36">
              <a:hlinkClick r:id="" action="ppaction://hlinkshowjump?jump=nextslide"/>
              <a:extLst>
                <a:ext uri="{FF2B5EF4-FFF2-40B4-BE49-F238E27FC236}">
                  <a16:creationId xmlns:a16="http://schemas.microsoft.com/office/drawing/2014/main" id="{B87B04F2-73DF-F0EB-CDC4-34647DD549AA}"/>
                </a:ext>
              </a:extLst>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grpSp>
    </p:spTree>
    <p:extLst>
      <p:ext uri="{BB962C8B-B14F-4D97-AF65-F5344CB8AC3E}">
        <p14:creationId xmlns:p14="http://schemas.microsoft.com/office/powerpoint/2010/main" val="2395775873"/>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5D80B2AA-4720-EB91-E49D-05BB605A1549}"/>
            </a:ext>
          </a:extLst>
        </p:cNvPr>
        <p:cNvGrpSpPr/>
        <p:nvPr/>
      </p:nvGrpSpPr>
      <p:grpSpPr>
        <a:xfrm>
          <a:off x="0" y="0"/>
          <a:ext cx="0" cy="0"/>
          <a:chOff x="0" y="0"/>
          <a:chExt cx="0" cy="0"/>
        </a:xfrm>
      </p:grpSpPr>
      <p:sp>
        <p:nvSpPr>
          <p:cNvPr id="5" name="Rectangle 4">
            <a:hlinkClick r:id="rId3" action="ppaction://hlinksldjump"/>
            <a:extLst>
              <a:ext uri="{FF2B5EF4-FFF2-40B4-BE49-F238E27FC236}">
                <a16:creationId xmlns:a16="http://schemas.microsoft.com/office/drawing/2014/main" id="{E082875E-5894-CABC-4F9B-F34C5D0966C4}"/>
              </a:ext>
            </a:extLst>
          </p:cNvPr>
          <p:cNvSpPr/>
          <p:nvPr/>
        </p:nvSpPr>
        <p:spPr>
          <a:xfrm>
            <a:off x="765544" y="467833"/>
            <a:ext cx="382772" cy="3189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3" name="Picture 2" descr="A screenshot of a computer&#10;&#10;Description automatically generated">
            <a:extLst>
              <a:ext uri="{FF2B5EF4-FFF2-40B4-BE49-F238E27FC236}">
                <a16:creationId xmlns:a16="http://schemas.microsoft.com/office/drawing/2014/main" id="{463A5A10-9605-CB18-FFD5-8A021CB6A415}"/>
              </a:ext>
            </a:extLst>
          </p:cNvPr>
          <p:cNvPicPr>
            <a:picLocks noChangeAspect="1"/>
          </p:cNvPicPr>
          <p:nvPr/>
        </p:nvPicPr>
        <p:blipFill>
          <a:blip r:embed="rId4"/>
          <a:stretch>
            <a:fillRect/>
          </a:stretch>
        </p:blipFill>
        <p:spPr>
          <a:xfrm>
            <a:off x="1602474" y="467833"/>
            <a:ext cx="3814064" cy="4239374"/>
          </a:xfrm>
          <a:prstGeom prst="rect">
            <a:avLst/>
          </a:prstGeom>
        </p:spPr>
      </p:pic>
    </p:spTree>
    <p:extLst>
      <p:ext uri="{BB962C8B-B14F-4D97-AF65-F5344CB8AC3E}">
        <p14:creationId xmlns:p14="http://schemas.microsoft.com/office/powerpoint/2010/main" val="265919396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33">
          <a:extLst>
            <a:ext uri="{FF2B5EF4-FFF2-40B4-BE49-F238E27FC236}">
              <a16:creationId xmlns:a16="http://schemas.microsoft.com/office/drawing/2014/main" id="{3A7F98DF-5F5F-4918-6096-CD4AE839B0D9}"/>
            </a:ext>
          </a:extLst>
        </p:cNvPr>
        <p:cNvGrpSpPr/>
        <p:nvPr/>
      </p:nvGrpSpPr>
      <p:grpSpPr>
        <a:xfrm>
          <a:off x="0" y="0"/>
          <a:ext cx="0" cy="0"/>
          <a:chOff x="0" y="0"/>
          <a:chExt cx="0" cy="0"/>
        </a:xfrm>
      </p:grpSpPr>
      <p:sp>
        <p:nvSpPr>
          <p:cNvPr id="1234" name="Google Shape;1234;p48">
            <a:extLst>
              <a:ext uri="{FF2B5EF4-FFF2-40B4-BE49-F238E27FC236}">
                <a16:creationId xmlns:a16="http://schemas.microsoft.com/office/drawing/2014/main" id="{D43C3B14-F6E7-4C2C-1AA0-7EC75B708FAA}"/>
              </a:ext>
            </a:extLst>
          </p:cNvPr>
          <p:cNvSpPr txBox="1">
            <a:spLocks noGrp="1"/>
          </p:cNvSpPr>
          <p:nvPr>
            <p:ph type="body" idx="1"/>
          </p:nvPr>
        </p:nvSpPr>
        <p:spPr>
          <a:xfrm>
            <a:off x="720000" y="1727244"/>
            <a:ext cx="7704000" cy="2472615"/>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fr-FR" sz="1600" dirty="0"/>
              <a:t>La planification est essentielle pour gérer efficacement le projet et respecter les délais impartis. Le diagramme de Gantt est un outil visuel qui nous permet de suivre l’avancement des tâches du projet, de coordonner les efforts de l’équipe et de nous assurer que chaque étape est réalisée dans les temps.</a:t>
            </a:r>
          </a:p>
          <a:p>
            <a:pPr marL="0" lvl="0" indent="0" algn="l" rtl="0">
              <a:lnSpc>
                <a:spcPct val="100000"/>
              </a:lnSpc>
              <a:spcBef>
                <a:spcPts val="300"/>
              </a:spcBef>
              <a:spcAft>
                <a:spcPts val="0"/>
              </a:spcAft>
              <a:buClr>
                <a:schemeClr val="dk1"/>
              </a:buClr>
              <a:buSzPts val="1100"/>
              <a:buFont typeface="Arial"/>
              <a:buNone/>
            </a:pPr>
            <a:r>
              <a:rPr lang="fr-FR" sz="1600" dirty="0"/>
              <a:t>Un diagramme de Gantt présente les différentes étapes du projet sous forme de barres chronologiques, avec la durée estimée pour chaque tâche. Il montre aussi les interdépendances entre les tâches et les dates de début et de fin</a:t>
            </a:r>
            <a:endParaRPr lang="en-US" dirty="0"/>
          </a:p>
        </p:txBody>
      </p:sp>
      <p:sp>
        <p:nvSpPr>
          <p:cNvPr id="1235" name="Google Shape;1235;p48">
            <a:extLst>
              <a:ext uri="{FF2B5EF4-FFF2-40B4-BE49-F238E27FC236}">
                <a16:creationId xmlns:a16="http://schemas.microsoft.com/office/drawing/2014/main" id="{BA0B628F-ECDD-3F83-A61E-2C972A93C681}"/>
              </a:ext>
            </a:extLst>
          </p:cNvPr>
          <p:cNvSpPr txBox="1">
            <a:spLocks noGrp="1"/>
          </p:cNvSpPr>
          <p:nvPr>
            <p:ph type="title"/>
          </p:nvPr>
        </p:nvSpPr>
        <p:spPr>
          <a:xfrm>
            <a:off x="720000" y="659219"/>
            <a:ext cx="7704000" cy="905595"/>
          </a:xfrm>
          <a:prstGeom prst="rect">
            <a:avLst/>
          </a:prstGeom>
        </p:spPr>
        <p:txBody>
          <a:bodyPr spcFirstLastPara="1" wrap="square" lIns="91425" tIns="91425" rIns="91425" bIns="91425" anchor="t" anchorCtr="0">
            <a:noAutofit/>
          </a:bodyPr>
          <a:lstStyle/>
          <a:p>
            <a:br>
              <a:rPr lang="fr-FR" sz="2000" b="1" dirty="0"/>
            </a:br>
            <a:r>
              <a:rPr lang="fr-FR" sz="2000" b="1" dirty="0"/>
              <a:t>Planification et diagramme de Gantt</a:t>
            </a:r>
            <a:endParaRPr lang="fr-FR" sz="2000" dirty="0"/>
          </a:p>
        </p:txBody>
      </p:sp>
      <p:sp>
        <p:nvSpPr>
          <p:cNvPr id="1236" name="Google Shape;1236;p48">
            <a:extLst>
              <a:ext uri="{FF2B5EF4-FFF2-40B4-BE49-F238E27FC236}">
                <a16:creationId xmlns:a16="http://schemas.microsoft.com/office/drawing/2014/main" id="{2A79D965-4C67-074A-AD6A-650E25661168}"/>
              </a:ext>
            </a:extLst>
          </p:cNvPr>
          <p:cNvSpPr/>
          <p:nvPr/>
        </p:nvSpPr>
        <p:spPr>
          <a:xfrm>
            <a:off x="5736026" y="357574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91068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33">
          <a:extLst>
            <a:ext uri="{FF2B5EF4-FFF2-40B4-BE49-F238E27FC236}">
              <a16:creationId xmlns:a16="http://schemas.microsoft.com/office/drawing/2014/main" id="{FD2A2B06-84C4-560A-B881-DCF7BD76173E}"/>
            </a:ext>
          </a:extLst>
        </p:cNvPr>
        <p:cNvGrpSpPr/>
        <p:nvPr/>
      </p:nvGrpSpPr>
      <p:grpSpPr>
        <a:xfrm>
          <a:off x="0" y="0"/>
          <a:ext cx="0" cy="0"/>
          <a:chOff x="0" y="0"/>
          <a:chExt cx="0" cy="0"/>
        </a:xfrm>
      </p:grpSpPr>
      <p:sp>
        <p:nvSpPr>
          <p:cNvPr id="1234" name="Google Shape;1234;p48">
            <a:extLst>
              <a:ext uri="{FF2B5EF4-FFF2-40B4-BE49-F238E27FC236}">
                <a16:creationId xmlns:a16="http://schemas.microsoft.com/office/drawing/2014/main" id="{895D2734-3D29-D554-2B75-041CFBF59DA8}"/>
              </a:ext>
            </a:extLst>
          </p:cNvPr>
          <p:cNvSpPr txBox="1">
            <a:spLocks noGrp="1"/>
          </p:cNvSpPr>
          <p:nvPr>
            <p:ph type="body" idx="1"/>
          </p:nvPr>
        </p:nvSpPr>
        <p:spPr>
          <a:xfrm>
            <a:off x="720000" y="1727244"/>
            <a:ext cx="7704000" cy="2472615"/>
          </a:xfrm>
          <a:prstGeom prst="rect">
            <a:avLst/>
          </a:prstGeom>
        </p:spPr>
        <p:txBody>
          <a:bodyPr spcFirstLastPara="1" wrap="square" lIns="91425" tIns="91425" rIns="91425" bIns="91425" anchor="t" anchorCtr="0">
            <a:noAutofit/>
          </a:bodyPr>
          <a:lstStyle/>
          <a:p>
            <a:pPr marL="152400" indent="0">
              <a:buNone/>
            </a:pPr>
            <a:r>
              <a:rPr lang="fr-FR" sz="1800" b="0" i="0" u="none" strike="noStrike" baseline="0" dirty="0">
                <a:solidFill>
                  <a:srgbClr val="000000"/>
                </a:solidFill>
                <a:latin typeface="Calibri" panose="020F0502020204030204" pitchFamily="34" charset="0"/>
              </a:rPr>
              <a:t>Le projet a été planifié sur 6 semaines avec les étapes suivantes : </a:t>
            </a:r>
          </a:p>
          <a:p>
            <a:r>
              <a:rPr lang="fr-FR" sz="1800" b="1" i="0" u="none" strike="noStrike" baseline="0" dirty="0">
                <a:solidFill>
                  <a:srgbClr val="000000"/>
                </a:solidFill>
                <a:latin typeface="Calibri" panose="020F0502020204030204" pitchFamily="34" charset="0"/>
              </a:rPr>
              <a:t>Analyse </a:t>
            </a:r>
            <a:r>
              <a:rPr lang="fr-FR" sz="1800" b="0" i="0" u="none" strike="noStrike" baseline="0" dirty="0">
                <a:solidFill>
                  <a:srgbClr val="000000"/>
                </a:solidFill>
                <a:latin typeface="Calibri" panose="020F0502020204030204" pitchFamily="34" charset="0"/>
              </a:rPr>
              <a:t>: Collecte des besoins et faisabilité (5 jours). </a:t>
            </a:r>
          </a:p>
          <a:p>
            <a:r>
              <a:rPr lang="fr-FR" sz="1800" b="1" i="0" u="none" strike="noStrike" baseline="0" dirty="0">
                <a:solidFill>
                  <a:srgbClr val="000000"/>
                </a:solidFill>
                <a:latin typeface="Calibri" panose="020F0502020204030204" pitchFamily="34" charset="0"/>
              </a:rPr>
              <a:t>Conception </a:t>
            </a:r>
            <a:r>
              <a:rPr lang="fr-FR" sz="1800" b="0" i="0" u="none" strike="noStrike" baseline="0" dirty="0">
                <a:solidFill>
                  <a:srgbClr val="000000"/>
                </a:solidFill>
                <a:latin typeface="Calibri" panose="020F0502020204030204" pitchFamily="34" charset="0"/>
              </a:rPr>
              <a:t>: Création et validation des maquettes (7 jours). </a:t>
            </a:r>
          </a:p>
          <a:p>
            <a:r>
              <a:rPr lang="fr-FR" sz="1800" b="1" i="0" u="none" strike="noStrike" baseline="0" dirty="0">
                <a:solidFill>
                  <a:srgbClr val="000000"/>
                </a:solidFill>
                <a:latin typeface="Calibri" panose="020F0502020204030204" pitchFamily="34" charset="0"/>
              </a:rPr>
              <a:t>Développement </a:t>
            </a:r>
            <a:r>
              <a:rPr lang="fr-FR" sz="1800" b="0" i="0" u="none" strike="noStrike" baseline="0" dirty="0">
                <a:solidFill>
                  <a:srgbClr val="000000"/>
                </a:solidFill>
                <a:latin typeface="Calibri" panose="020F0502020204030204" pitchFamily="34" charset="0"/>
              </a:rPr>
              <a:t>: </a:t>
            </a:r>
            <a:r>
              <a:rPr lang="fr-FR" sz="1800" b="0" i="0" u="none" strike="noStrike" baseline="0" dirty="0" err="1">
                <a:solidFill>
                  <a:srgbClr val="000000"/>
                </a:solidFill>
                <a:latin typeface="Calibri" panose="020F0502020204030204" pitchFamily="34" charset="0"/>
              </a:rPr>
              <a:t>Front-end</a:t>
            </a:r>
            <a:r>
              <a:rPr lang="fr-FR" sz="1800" b="0" i="0" u="none" strike="noStrike" baseline="0" dirty="0">
                <a:solidFill>
                  <a:srgbClr val="000000"/>
                </a:solidFill>
                <a:latin typeface="Calibri" panose="020F0502020204030204" pitchFamily="34" charset="0"/>
              </a:rPr>
              <a:t> et </a:t>
            </a:r>
            <a:r>
              <a:rPr lang="fr-FR" sz="1800" b="0" i="0" u="none" strike="noStrike" baseline="0" dirty="0" err="1">
                <a:solidFill>
                  <a:srgbClr val="000000"/>
                </a:solidFill>
                <a:latin typeface="Calibri" panose="020F0502020204030204" pitchFamily="34" charset="0"/>
              </a:rPr>
              <a:t>back-end</a:t>
            </a:r>
            <a:r>
              <a:rPr lang="fr-FR" sz="1800" b="0" i="0" u="none" strike="noStrike" baseline="0" dirty="0">
                <a:solidFill>
                  <a:srgbClr val="000000"/>
                </a:solidFill>
                <a:latin typeface="Calibri" panose="020F0502020204030204" pitchFamily="34" charset="0"/>
              </a:rPr>
              <a:t> (25 jours). </a:t>
            </a:r>
          </a:p>
          <a:p>
            <a:r>
              <a:rPr lang="fr-FR" sz="1800" b="1" i="0" u="none" strike="noStrike" baseline="0" dirty="0">
                <a:solidFill>
                  <a:srgbClr val="000000"/>
                </a:solidFill>
                <a:latin typeface="Calibri" panose="020F0502020204030204" pitchFamily="34" charset="0"/>
              </a:rPr>
              <a:t>Tests </a:t>
            </a:r>
            <a:r>
              <a:rPr lang="fr-FR" sz="1800" b="0" i="0" u="none" strike="noStrike" baseline="0" dirty="0">
                <a:solidFill>
                  <a:srgbClr val="000000"/>
                </a:solidFill>
                <a:latin typeface="Calibri" panose="020F0502020204030204" pitchFamily="34" charset="0"/>
              </a:rPr>
              <a:t>: Tests fonctionnels et de performance (7 jours). </a:t>
            </a:r>
          </a:p>
          <a:p>
            <a:r>
              <a:rPr lang="fr-FR" sz="1800" b="1" i="0" u="none" strike="noStrike" baseline="0" dirty="0">
                <a:solidFill>
                  <a:srgbClr val="000000"/>
                </a:solidFill>
                <a:latin typeface="Calibri" panose="020F0502020204030204" pitchFamily="34" charset="0"/>
              </a:rPr>
              <a:t>Lancement </a:t>
            </a:r>
            <a:r>
              <a:rPr lang="fr-FR" sz="1800" b="0" i="0" u="none" strike="noStrike" baseline="0" dirty="0">
                <a:solidFill>
                  <a:srgbClr val="000000"/>
                </a:solidFill>
                <a:latin typeface="Calibri" panose="020F0502020204030204" pitchFamily="34" charset="0"/>
              </a:rPr>
              <a:t>: Mise en production et suivi post-lancement (7 jours). </a:t>
            </a:r>
          </a:p>
        </p:txBody>
      </p:sp>
      <p:sp>
        <p:nvSpPr>
          <p:cNvPr id="1235" name="Google Shape;1235;p48">
            <a:extLst>
              <a:ext uri="{FF2B5EF4-FFF2-40B4-BE49-F238E27FC236}">
                <a16:creationId xmlns:a16="http://schemas.microsoft.com/office/drawing/2014/main" id="{DD0F8107-75C6-3897-5A5D-8D70B7E349FC}"/>
              </a:ext>
            </a:extLst>
          </p:cNvPr>
          <p:cNvSpPr txBox="1">
            <a:spLocks noGrp="1"/>
          </p:cNvSpPr>
          <p:nvPr>
            <p:ph type="title"/>
          </p:nvPr>
        </p:nvSpPr>
        <p:spPr>
          <a:xfrm>
            <a:off x="720000" y="659219"/>
            <a:ext cx="7704000" cy="905595"/>
          </a:xfrm>
          <a:prstGeom prst="rect">
            <a:avLst/>
          </a:prstGeom>
        </p:spPr>
        <p:txBody>
          <a:bodyPr spcFirstLastPara="1" wrap="square" lIns="91425" tIns="91425" rIns="91425" bIns="91425" anchor="t" anchorCtr="0">
            <a:noAutofit/>
          </a:bodyPr>
          <a:lstStyle/>
          <a:p>
            <a:br>
              <a:rPr lang="fr-FR" sz="2000" b="1" dirty="0"/>
            </a:br>
            <a:r>
              <a:rPr lang="fr-FR" sz="2000" b="1" dirty="0"/>
              <a:t>Planification et diagramme de Gantt</a:t>
            </a:r>
            <a:endParaRPr lang="fr-FR" sz="2000" dirty="0"/>
          </a:p>
        </p:txBody>
      </p:sp>
      <p:sp>
        <p:nvSpPr>
          <p:cNvPr id="1236" name="Google Shape;1236;p48">
            <a:extLst>
              <a:ext uri="{FF2B5EF4-FFF2-40B4-BE49-F238E27FC236}">
                <a16:creationId xmlns:a16="http://schemas.microsoft.com/office/drawing/2014/main" id="{FF103A20-688B-64D9-EF1D-EEF0F4EF8CA8}"/>
              </a:ext>
            </a:extLst>
          </p:cNvPr>
          <p:cNvSpPr/>
          <p:nvPr/>
        </p:nvSpPr>
        <p:spPr>
          <a:xfrm>
            <a:off x="5736026" y="357574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995459"/>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33">
          <a:extLst>
            <a:ext uri="{FF2B5EF4-FFF2-40B4-BE49-F238E27FC236}">
              <a16:creationId xmlns:a16="http://schemas.microsoft.com/office/drawing/2014/main" id="{53FA4AD5-78CF-0BC5-374E-D603D55A2D1B}"/>
            </a:ext>
          </a:extLst>
        </p:cNvPr>
        <p:cNvGrpSpPr/>
        <p:nvPr/>
      </p:nvGrpSpPr>
      <p:grpSpPr>
        <a:xfrm>
          <a:off x="0" y="0"/>
          <a:ext cx="0" cy="0"/>
          <a:chOff x="0" y="0"/>
          <a:chExt cx="0" cy="0"/>
        </a:xfrm>
      </p:grpSpPr>
      <p:sp>
        <p:nvSpPr>
          <p:cNvPr id="1236" name="Google Shape;1236;p48">
            <a:extLst>
              <a:ext uri="{FF2B5EF4-FFF2-40B4-BE49-F238E27FC236}">
                <a16:creationId xmlns:a16="http://schemas.microsoft.com/office/drawing/2014/main" id="{B84F424E-BA5F-9441-DBB9-9B98577BEA41}"/>
              </a:ext>
            </a:extLst>
          </p:cNvPr>
          <p:cNvSpPr/>
          <p:nvPr/>
        </p:nvSpPr>
        <p:spPr>
          <a:xfrm>
            <a:off x="5736026" y="357574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a:extLst>
              <a:ext uri="{FF2B5EF4-FFF2-40B4-BE49-F238E27FC236}">
                <a16:creationId xmlns:a16="http://schemas.microsoft.com/office/drawing/2014/main" id="{B2BBC0CF-D790-D3DD-B343-B8681033AB1A}"/>
              </a:ext>
            </a:extLst>
          </p:cNvPr>
          <p:cNvSpPr/>
          <p:nvPr/>
        </p:nvSpPr>
        <p:spPr>
          <a:xfrm>
            <a:off x="0" y="0"/>
            <a:ext cx="9144000" cy="5143500"/>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9" name="Picture 8" descr="A screenshot of a computer&#10;&#10;Description automatically generated">
            <a:hlinkClick r:id="" action="ppaction://hlinkshowjump?jump=nextslide"/>
            <a:extLst>
              <a:ext uri="{FF2B5EF4-FFF2-40B4-BE49-F238E27FC236}">
                <a16:creationId xmlns:a16="http://schemas.microsoft.com/office/drawing/2014/main" id="{6C07507F-4D73-F231-7CF5-AEAA4FF88FF7}"/>
              </a:ext>
            </a:extLst>
          </p:cNvPr>
          <p:cNvPicPr>
            <a:picLocks noChangeAspect="1"/>
          </p:cNvPicPr>
          <p:nvPr/>
        </p:nvPicPr>
        <p:blipFill>
          <a:blip r:embed="rId3"/>
          <a:stretch>
            <a:fillRect/>
          </a:stretch>
        </p:blipFill>
        <p:spPr>
          <a:xfrm>
            <a:off x="887180" y="3331"/>
            <a:ext cx="7369640" cy="5140169"/>
          </a:xfrm>
          <a:prstGeom prst="rect">
            <a:avLst/>
          </a:prstGeom>
        </p:spPr>
      </p:pic>
    </p:spTree>
    <p:extLst>
      <p:ext uri="{BB962C8B-B14F-4D97-AF65-F5344CB8AC3E}">
        <p14:creationId xmlns:p14="http://schemas.microsoft.com/office/powerpoint/2010/main" val="377930995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33">
          <a:extLst>
            <a:ext uri="{FF2B5EF4-FFF2-40B4-BE49-F238E27FC236}">
              <a16:creationId xmlns:a16="http://schemas.microsoft.com/office/drawing/2014/main" id="{0E7CAC91-B0BE-1CF7-48BB-E537AF92B52C}"/>
            </a:ext>
          </a:extLst>
        </p:cNvPr>
        <p:cNvGrpSpPr/>
        <p:nvPr/>
      </p:nvGrpSpPr>
      <p:grpSpPr>
        <a:xfrm>
          <a:off x="0" y="0"/>
          <a:ext cx="0" cy="0"/>
          <a:chOff x="0" y="0"/>
          <a:chExt cx="0" cy="0"/>
        </a:xfrm>
      </p:grpSpPr>
      <p:sp>
        <p:nvSpPr>
          <p:cNvPr id="1236" name="Google Shape;1236;p48">
            <a:extLst>
              <a:ext uri="{FF2B5EF4-FFF2-40B4-BE49-F238E27FC236}">
                <a16:creationId xmlns:a16="http://schemas.microsoft.com/office/drawing/2014/main" id="{09E956A9-8B72-9816-B9ED-190156DFDDAC}"/>
              </a:ext>
            </a:extLst>
          </p:cNvPr>
          <p:cNvSpPr/>
          <p:nvPr/>
        </p:nvSpPr>
        <p:spPr>
          <a:xfrm>
            <a:off x="5736026" y="357574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a:extLst>
              <a:ext uri="{FF2B5EF4-FFF2-40B4-BE49-F238E27FC236}">
                <a16:creationId xmlns:a16="http://schemas.microsoft.com/office/drawing/2014/main" id="{8C614367-D45B-8F12-B3A7-CAEF3CAE780D}"/>
              </a:ext>
            </a:extLst>
          </p:cNvPr>
          <p:cNvSpPr/>
          <p:nvPr/>
        </p:nvSpPr>
        <p:spPr>
          <a:xfrm>
            <a:off x="0" y="0"/>
            <a:ext cx="9144000" cy="5143500"/>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9" name="Picture 8" descr="A screenshot of a computer&#10;&#10;Description automatically generated">
            <a:extLst>
              <a:ext uri="{FF2B5EF4-FFF2-40B4-BE49-F238E27FC236}">
                <a16:creationId xmlns:a16="http://schemas.microsoft.com/office/drawing/2014/main" id="{279EC202-E951-2836-B803-532A8CBE1CEA}"/>
              </a:ext>
            </a:extLst>
          </p:cNvPr>
          <p:cNvPicPr>
            <a:picLocks noChangeAspect="1"/>
          </p:cNvPicPr>
          <p:nvPr/>
        </p:nvPicPr>
        <p:blipFill>
          <a:blip r:embed="rId3"/>
          <a:stretch>
            <a:fillRect/>
          </a:stretch>
        </p:blipFill>
        <p:spPr>
          <a:xfrm>
            <a:off x="0" y="0"/>
            <a:ext cx="11258014" cy="7852229"/>
          </a:xfrm>
          <a:prstGeom prst="rect">
            <a:avLst/>
          </a:prstGeom>
        </p:spPr>
      </p:pic>
    </p:spTree>
    <p:extLst>
      <p:ext uri="{BB962C8B-B14F-4D97-AF65-F5344CB8AC3E}">
        <p14:creationId xmlns:p14="http://schemas.microsoft.com/office/powerpoint/2010/main" val="1615107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33">
          <a:extLst>
            <a:ext uri="{FF2B5EF4-FFF2-40B4-BE49-F238E27FC236}">
              <a16:creationId xmlns:a16="http://schemas.microsoft.com/office/drawing/2014/main" id="{6A6938CC-3EC3-60F9-8864-2FA79830B5F3}"/>
            </a:ext>
          </a:extLst>
        </p:cNvPr>
        <p:cNvGrpSpPr/>
        <p:nvPr/>
      </p:nvGrpSpPr>
      <p:grpSpPr>
        <a:xfrm>
          <a:off x="0" y="0"/>
          <a:ext cx="0" cy="0"/>
          <a:chOff x="0" y="0"/>
          <a:chExt cx="0" cy="0"/>
        </a:xfrm>
      </p:grpSpPr>
      <p:sp>
        <p:nvSpPr>
          <p:cNvPr id="1236" name="Google Shape;1236;p48">
            <a:extLst>
              <a:ext uri="{FF2B5EF4-FFF2-40B4-BE49-F238E27FC236}">
                <a16:creationId xmlns:a16="http://schemas.microsoft.com/office/drawing/2014/main" id="{C13B1ED2-F8C4-105A-9825-7E700725024F}"/>
              </a:ext>
            </a:extLst>
          </p:cNvPr>
          <p:cNvSpPr/>
          <p:nvPr/>
        </p:nvSpPr>
        <p:spPr>
          <a:xfrm>
            <a:off x="5736026" y="357574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a:extLst>
              <a:ext uri="{FF2B5EF4-FFF2-40B4-BE49-F238E27FC236}">
                <a16:creationId xmlns:a16="http://schemas.microsoft.com/office/drawing/2014/main" id="{5EAA04E0-3B81-D2CA-590A-F2BF4567A49F}"/>
              </a:ext>
            </a:extLst>
          </p:cNvPr>
          <p:cNvSpPr/>
          <p:nvPr/>
        </p:nvSpPr>
        <p:spPr>
          <a:xfrm>
            <a:off x="0" y="0"/>
            <a:ext cx="9144000" cy="5143500"/>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pic>
        <p:nvPicPr>
          <p:cNvPr id="9" name="Picture 8" descr="A screenshot of a computer&#10;&#10;Description automatically generated">
            <a:hlinkClick r:id="rId3" action="ppaction://hlinksldjump"/>
            <a:extLst>
              <a:ext uri="{FF2B5EF4-FFF2-40B4-BE49-F238E27FC236}">
                <a16:creationId xmlns:a16="http://schemas.microsoft.com/office/drawing/2014/main" id="{4B4B88F6-69D1-2665-34F9-EADAA263805C}"/>
              </a:ext>
            </a:extLst>
          </p:cNvPr>
          <p:cNvPicPr>
            <a:picLocks noChangeAspect="1"/>
          </p:cNvPicPr>
          <p:nvPr/>
        </p:nvPicPr>
        <p:blipFill>
          <a:blip r:embed="rId4"/>
          <a:stretch>
            <a:fillRect/>
          </a:stretch>
        </p:blipFill>
        <p:spPr>
          <a:xfrm>
            <a:off x="-2114014" y="-2561986"/>
            <a:ext cx="11258014" cy="7852229"/>
          </a:xfrm>
          <a:prstGeom prst="rect">
            <a:avLst/>
          </a:prstGeom>
        </p:spPr>
      </p:pic>
    </p:spTree>
    <p:extLst>
      <p:ext uri="{BB962C8B-B14F-4D97-AF65-F5344CB8AC3E}">
        <p14:creationId xmlns:p14="http://schemas.microsoft.com/office/powerpoint/2010/main" val="1986453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33">
          <a:extLst>
            <a:ext uri="{FF2B5EF4-FFF2-40B4-BE49-F238E27FC236}">
              <a16:creationId xmlns:a16="http://schemas.microsoft.com/office/drawing/2014/main" id="{2AC0E859-264A-F8E6-3546-E9DE52AF7667}"/>
            </a:ext>
          </a:extLst>
        </p:cNvPr>
        <p:cNvGrpSpPr/>
        <p:nvPr/>
      </p:nvGrpSpPr>
      <p:grpSpPr>
        <a:xfrm>
          <a:off x="0" y="0"/>
          <a:ext cx="0" cy="0"/>
          <a:chOff x="0" y="0"/>
          <a:chExt cx="0" cy="0"/>
        </a:xfrm>
      </p:grpSpPr>
      <p:sp>
        <p:nvSpPr>
          <p:cNvPr id="1234" name="Google Shape;1234;p48">
            <a:extLst>
              <a:ext uri="{FF2B5EF4-FFF2-40B4-BE49-F238E27FC236}">
                <a16:creationId xmlns:a16="http://schemas.microsoft.com/office/drawing/2014/main" id="{69CC2769-3ACD-62B8-FEFA-5A62F05C76D2}"/>
              </a:ext>
            </a:extLst>
          </p:cNvPr>
          <p:cNvSpPr txBox="1">
            <a:spLocks noGrp="1"/>
          </p:cNvSpPr>
          <p:nvPr>
            <p:ph type="body" idx="1"/>
          </p:nvPr>
        </p:nvSpPr>
        <p:spPr>
          <a:xfrm>
            <a:off x="720000" y="1194711"/>
            <a:ext cx="7704000" cy="1507996"/>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fr-FR" sz="1600" dirty="0"/>
              <a:t>Technologies utilisées pour le site e-commerce</a:t>
            </a:r>
          </a:p>
          <a:p>
            <a:pPr marL="0" lvl="0" indent="0" algn="l" rtl="0">
              <a:lnSpc>
                <a:spcPct val="100000"/>
              </a:lnSpc>
              <a:spcBef>
                <a:spcPts val="300"/>
              </a:spcBef>
              <a:spcAft>
                <a:spcPts val="0"/>
              </a:spcAft>
              <a:buClr>
                <a:schemeClr val="dk1"/>
              </a:buClr>
              <a:buSzPts val="1100"/>
              <a:buFont typeface="Arial"/>
              <a:buNone/>
            </a:pPr>
            <a:r>
              <a:rPr lang="en-US" sz="1800" b="1" dirty="0"/>
              <a:t>Front-end</a:t>
            </a:r>
            <a:endParaRPr lang="en-US" dirty="0"/>
          </a:p>
          <a:p>
            <a:pPr marL="457200" lvl="0" indent="-304800" algn="l" rtl="0">
              <a:spcBef>
                <a:spcPts val="1000"/>
              </a:spcBef>
              <a:spcAft>
                <a:spcPts val="0"/>
              </a:spcAft>
              <a:buSzPts val="1200"/>
              <a:buChar char="●"/>
            </a:pPr>
            <a:r>
              <a:rPr lang="fr-FR" b="1" dirty="0"/>
              <a:t>HTML5, CSS3, JavaScript</a:t>
            </a:r>
            <a:r>
              <a:rPr lang="fr-FR" dirty="0"/>
              <a:t> : Structure, style, et interactivité</a:t>
            </a:r>
          </a:p>
          <a:p>
            <a:pPr marL="457200" lvl="0" indent="-304800" algn="l" rtl="0">
              <a:spcBef>
                <a:spcPts val="1000"/>
              </a:spcBef>
              <a:spcAft>
                <a:spcPts val="0"/>
              </a:spcAft>
              <a:buSzPts val="1200"/>
              <a:buChar char="●"/>
            </a:pPr>
            <a:r>
              <a:rPr lang="fr-FR" b="1" dirty="0" err="1"/>
              <a:t>Tailwind</a:t>
            </a:r>
            <a:r>
              <a:rPr lang="fr-FR" b="1" dirty="0"/>
              <a:t> CSS</a:t>
            </a:r>
            <a:r>
              <a:rPr lang="fr-FR" dirty="0"/>
              <a:t> : UI responsive et moderne</a:t>
            </a:r>
            <a:endParaRPr lang="en-US" dirty="0"/>
          </a:p>
        </p:txBody>
      </p:sp>
      <p:sp>
        <p:nvSpPr>
          <p:cNvPr id="1235" name="Google Shape;1235;p48">
            <a:extLst>
              <a:ext uri="{FF2B5EF4-FFF2-40B4-BE49-F238E27FC236}">
                <a16:creationId xmlns:a16="http://schemas.microsoft.com/office/drawing/2014/main" id="{2ED1E4E4-640B-6559-C25D-597FF0FA95C9}"/>
              </a:ext>
            </a:extLst>
          </p:cNvPr>
          <p:cNvSpPr txBox="1">
            <a:spLocks noGrp="1"/>
          </p:cNvSpPr>
          <p:nvPr>
            <p:ph type="title"/>
          </p:nvPr>
        </p:nvSpPr>
        <p:spPr>
          <a:xfrm>
            <a:off x="720000" y="326309"/>
            <a:ext cx="7704000" cy="905595"/>
          </a:xfrm>
          <a:prstGeom prst="rect">
            <a:avLst/>
          </a:prstGeom>
        </p:spPr>
        <p:txBody>
          <a:bodyPr spcFirstLastPara="1" wrap="square" lIns="91425" tIns="91425" rIns="91425" bIns="91425" anchor="t" anchorCtr="0">
            <a:noAutofit/>
          </a:bodyPr>
          <a:lstStyle/>
          <a:p>
            <a:br>
              <a:rPr lang="fr-FR" sz="2800" b="1" dirty="0"/>
            </a:br>
            <a:r>
              <a:rPr lang="fr-FR" sz="2800" b="1" dirty="0"/>
              <a:t>Développement</a:t>
            </a:r>
          </a:p>
        </p:txBody>
      </p:sp>
      <p:sp>
        <p:nvSpPr>
          <p:cNvPr id="1236" name="Google Shape;1236;p48">
            <a:extLst>
              <a:ext uri="{FF2B5EF4-FFF2-40B4-BE49-F238E27FC236}">
                <a16:creationId xmlns:a16="http://schemas.microsoft.com/office/drawing/2014/main" id="{4DE64EF5-57FE-E3CD-E71D-0FF0CBE900E8}"/>
              </a:ext>
            </a:extLst>
          </p:cNvPr>
          <p:cNvSpPr/>
          <p:nvPr/>
        </p:nvSpPr>
        <p:spPr>
          <a:xfrm>
            <a:off x="5736026" y="3575743"/>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234;p48">
            <a:extLst>
              <a:ext uri="{FF2B5EF4-FFF2-40B4-BE49-F238E27FC236}">
                <a16:creationId xmlns:a16="http://schemas.microsoft.com/office/drawing/2014/main" id="{9D09CDF2-BB86-DDDF-429F-29937306DC14}"/>
              </a:ext>
            </a:extLst>
          </p:cNvPr>
          <p:cNvSpPr txBox="1">
            <a:spLocks/>
          </p:cNvSpPr>
          <p:nvPr/>
        </p:nvSpPr>
        <p:spPr>
          <a:xfrm>
            <a:off x="720000" y="2462207"/>
            <a:ext cx="7704000" cy="916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300"/>
              </a:spcBef>
              <a:spcAft>
                <a:spcPts val="0"/>
              </a:spcAft>
              <a:buClr>
                <a:schemeClr val="lt2"/>
              </a:buClr>
              <a:buSzPts val="1200"/>
              <a:buFont typeface="Nunito Light"/>
              <a:buChar char="●"/>
              <a:defRPr sz="1200" b="0" i="0" u="none" strike="noStrike" cap="none">
                <a:solidFill>
                  <a:schemeClr val="dk1"/>
                </a:solidFill>
                <a:latin typeface="Anybody"/>
                <a:ea typeface="Anybody"/>
                <a:cs typeface="Anybody"/>
                <a:sym typeface="Anybody"/>
              </a:defRPr>
            </a:lvl1pPr>
            <a:lvl2pPr marL="914400" marR="0" lvl="1" indent="-304800" algn="l" rtl="0">
              <a:lnSpc>
                <a:spcPct val="100000"/>
              </a:lnSpc>
              <a:spcBef>
                <a:spcPts val="100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9pPr>
          </a:lstStyle>
          <a:p>
            <a:pPr marL="0" indent="0">
              <a:buClr>
                <a:schemeClr val="dk1"/>
              </a:buClr>
              <a:buSzPts val="1100"/>
              <a:buFont typeface="Arial"/>
              <a:buNone/>
            </a:pPr>
            <a:r>
              <a:rPr lang="en-US" sz="1800" b="1" dirty="0"/>
              <a:t>Back-end</a:t>
            </a:r>
            <a:endParaRPr lang="fr-FR" dirty="0"/>
          </a:p>
          <a:p>
            <a:pPr>
              <a:spcBef>
                <a:spcPts val="1000"/>
              </a:spcBef>
            </a:pPr>
            <a:r>
              <a:rPr lang="fr-FR" b="1" dirty="0"/>
              <a:t>Node.js &amp; Express.js</a:t>
            </a:r>
            <a:r>
              <a:rPr lang="fr-FR" dirty="0"/>
              <a:t> : Gestion des requêtes serveur et API RESTful</a:t>
            </a:r>
            <a:endParaRPr lang="en-US" dirty="0"/>
          </a:p>
        </p:txBody>
      </p:sp>
      <p:sp>
        <p:nvSpPr>
          <p:cNvPr id="4" name="Google Shape;1234;p48">
            <a:extLst>
              <a:ext uri="{FF2B5EF4-FFF2-40B4-BE49-F238E27FC236}">
                <a16:creationId xmlns:a16="http://schemas.microsoft.com/office/drawing/2014/main" id="{7F4A0863-A640-181D-7895-5116F098BE13}"/>
              </a:ext>
            </a:extLst>
          </p:cNvPr>
          <p:cNvSpPr txBox="1">
            <a:spLocks/>
          </p:cNvSpPr>
          <p:nvPr/>
        </p:nvSpPr>
        <p:spPr>
          <a:xfrm>
            <a:off x="720000" y="3117527"/>
            <a:ext cx="7704000" cy="916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300"/>
              </a:spcBef>
              <a:spcAft>
                <a:spcPts val="0"/>
              </a:spcAft>
              <a:buClr>
                <a:schemeClr val="lt2"/>
              </a:buClr>
              <a:buSzPts val="1200"/>
              <a:buFont typeface="Nunito Light"/>
              <a:buChar char="●"/>
              <a:defRPr sz="1200" b="0" i="0" u="none" strike="noStrike" cap="none">
                <a:solidFill>
                  <a:schemeClr val="dk1"/>
                </a:solidFill>
                <a:latin typeface="Anybody"/>
                <a:ea typeface="Anybody"/>
                <a:cs typeface="Anybody"/>
                <a:sym typeface="Anybody"/>
              </a:defRPr>
            </a:lvl1pPr>
            <a:lvl2pPr marL="914400" marR="0" lvl="1" indent="-304800" algn="l" rtl="0">
              <a:lnSpc>
                <a:spcPct val="100000"/>
              </a:lnSpc>
              <a:spcBef>
                <a:spcPts val="100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9pPr>
          </a:lstStyle>
          <a:p>
            <a:pPr marL="0" indent="0">
              <a:buClr>
                <a:schemeClr val="dk1"/>
              </a:buClr>
              <a:buSzPts val="1100"/>
              <a:buFont typeface="Arial"/>
              <a:buNone/>
            </a:pPr>
            <a:r>
              <a:rPr lang="en-US" sz="1800" b="1" dirty="0"/>
              <a:t>Base de données</a:t>
            </a:r>
            <a:endParaRPr lang="fr-FR" dirty="0"/>
          </a:p>
          <a:p>
            <a:pPr>
              <a:spcBef>
                <a:spcPts val="1000"/>
              </a:spcBef>
            </a:pPr>
            <a:r>
              <a:rPr lang="fr-FR" b="1" dirty="0"/>
              <a:t>MongoDB</a:t>
            </a:r>
            <a:r>
              <a:rPr lang="fr-FR" dirty="0"/>
              <a:t> : Stockage NoSQL pour les utilisateurs, produits, et commandes</a:t>
            </a:r>
            <a:endParaRPr lang="en-US" dirty="0"/>
          </a:p>
        </p:txBody>
      </p:sp>
      <p:sp>
        <p:nvSpPr>
          <p:cNvPr id="5" name="Google Shape;1234;p48">
            <a:extLst>
              <a:ext uri="{FF2B5EF4-FFF2-40B4-BE49-F238E27FC236}">
                <a16:creationId xmlns:a16="http://schemas.microsoft.com/office/drawing/2014/main" id="{A990309F-8F38-D8F9-3B72-7248AFD04890}"/>
              </a:ext>
            </a:extLst>
          </p:cNvPr>
          <p:cNvSpPr txBox="1">
            <a:spLocks/>
          </p:cNvSpPr>
          <p:nvPr/>
        </p:nvSpPr>
        <p:spPr>
          <a:xfrm>
            <a:off x="720000" y="3759589"/>
            <a:ext cx="8220800" cy="9164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300"/>
              </a:spcBef>
              <a:spcAft>
                <a:spcPts val="0"/>
              </a:spcAft>
              <a:buClr>
                <a:schemeClr val="lt2"/>
              </a:buClr>
              <a:buSzPts val="1200"/>
              <a:buFont typeface="Nunito Light"/>
              <a:buChar char="●"/>
              <a:defRPr sz="1200" b="0" i="0" u="none" strike="noStrike" cap="none">
                <a:solidFill>
                  <a:schemeClr val="dk1"/>
                </a:solidFill>
                <a:latin typeface="Anybody"/>
                <a:ea typeface="Anybody"/>
                <a:cs typeface="Anybody"/>
                <a:sym typeface="Anybody"/>
              </a:defRPr>
            </a:lvl1pPr>
            <a:lvl2pPr marL="914400" marR="0" lvl="1" indent="-304800" algn="l" rtl="0">
              <a:lnSpc>
                <a:spcPct val="100000"/>
              </a:lnSpc>
              <a:spcBef>
                <a:spcPts val="100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nybody"/>
                <a:ea typeface="Anybody"/>
                <a:cs typeface="Anybody"/>
                <a:sym typeface="Anybody"/>
              </a:defRPr>
            </a:lvl9pPr>
          </a:lstStyle>
          <a:p>
            <a:pPr marL="0" indent="0">
              <a:buClr>
                <a:schemeClr val="dk1"/>
              </a:buClr>
              <a:buSzPts val="1100"/>
              <a:buFont typeface="Arial"/>
              <a:buNone/>
            </a:pPr>
            <a:r>
              <a:rPr lang="en-US" sz="1800" b="1" dirty="0"/>
              <a:t>Base de données</a:t>
            </a:r>
            <a:endParaRPr lang="fr-FR" dirty="0"/>
          </a:p>
          <a:p>
            <a:pPr>
              <a:spcBef>
                <a:spcPts val="1000"/>
              </a:spcBef>
            </a:pPr>
            <a:r>
              <a:rPr lang="fr-MA" b="1" dirty="0"/>
              <a:t>Git/GitHub</a:t>
            </a:r>
            <a:r>
              <a:rPr lang="fr-MA" dirty="0"/>
              <a:t> : </a:t>
            </a:r>
            <a:r>
              <a:rPr lang="fr-MA" dirty="0" err="1"/>
              <a:t>Versionnement</a:t>
            </a:r>
            <a:r>
              <a:rPr lang="fr-MA" dirty="0"/>
              <a:t>    </a:t>
            </a:r>
            <a:r>
              <a:rPr lang="fr-MA" b="1" dirty="0"/>
              <a:t>;</a:t>
            </a:r>
            <a:r>
              <a:rPr lang="fr-MA" dirty="0"/>
              <a:t>    </a:t>
            </a:r>
            <a:r>
              <a:rPr lang="fr-MA" b="1" dirty="0"/>
              <a:t>Postman</a:t>
            </a:r>
            <a:r>
              <a:rPr lang="fr-MA" dirty="0"/>
              <a:t> : Test des API    </a:t>
            </a:r>
            <a:r>
              <a:rPr lang="fr-MA" b="1" dirty="0"/>
              <a:t>; </a:t>
            </a:r>
            <a:r>
              <a:rPr lang="fr-MA" dirty="0"/>
              <a:t>   </a:t>
            </a:r>
            <a:r>
              <a:rPr lang="fr-FR" b="1" dirty="0"/>
              <a:t>VS Code</a:t>
            </a:r>
            <a:r>
              <a:rPr lang="fr-FR" dirty="0"/>
              <a:t> : Développement et débogage</a:t>
            </a:r>
            <a:endParaRPr lang="en-US" dirty="0"/>
          </a:p>
        </p:txBody>
      </p:sp>
      <p:sp>
        <p:nvSpPr>
          <p:cNvPr id="2" name="Rectangle 1">
            <a:hlinkClick r:id="rId3" action="ppaction://hlinksldjump"/>
            <a:extLst>
              <a:ext uri="{FF2B5EF4-FFF2-40B4-BE49-F238E27FC236}">
                <a16:creationId xmlns:a16="http://schemas.microsoft.com/office/drawing/2014/main" id="{B00D7E60-4B68-F791-7CF0-DD6E4849B57F}"/>
              </a:ext>
            </a:extLst>
          </p:cNvPr>
          <p:cNvSpPr/>
          <p:nvPr/>
        </p:nvSpPr>
        <p:spPr>
          <a:xfrm>
            <a:off x="720000" y="489098"/>
            <a:ext cx="481479" cy="3246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3566130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29"/>
          <p:cNvSpPr txBox="1">
            <a:spLocks noGrp="1"/>
          </p:cNvSpPr>
          <p:nvPr>
            <p:ph type="title"/>
          </p:nvPr>
        </p:nvSpPr>
        <p:spPr>
          <a:xfrm>
            <a:off x="1199050" y="2585350"/>
            <a:ext cx="5108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43" name="Google Shape;543;p29"/>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544" name="Google Shape;544;p29"/>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p:cNvGrpSpPr/>
          <p:nvPr/>
        </p:nvGrpSpPr>
        <p:grpSpPr>
          <a:xfrm>
            <a:off x="4407005" y="4191791"/>
            <a:ext cx="329989" cy="275508"/>
            <a:chOff x="4382679" y="4319018"/>
            <a:chExt cx="378645" cy="316095"/>
          </a:xfrm>
        </p:grpSpPr>
        <p:sp>
          <p:nvSpPr>
            <p:cNvPr id="546" name="Google Shape;546;p29">
              <a:hlinkClick r:id="" action="ppaction://hlinkshowjump?jump=nextslide"/>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sp>
          <p:nvSpPr>
            <p:cNvPr id="547" name="Google Shape;547;p29">
              <a:hlinkClick r:id="" action="ppaction://hlinkshowjump?jump=nextslide"/>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dirty="0"/>
            </a:p>
          </p:txBody>
        </p:sp>
      </p:grpSp>
      <p:sp>
        <p:nvSpPr>
          <p:cNvPr id="2" name="Rectangle 1">
            <a:hlinkClick r:id="rId3" action="ppaction://hlinksldjump"/>
            <a:extLst>
              <a:ext uri="{FF2B5EF4-FFF2-40B4-BE49-F238E27FC236}">
                <a16:creationId xmlns:a16="http://schemas.microsoft.com/office/drawing/2014/main" id="{C6E75C43-3650-992E-D5B4-54FC29986AC5}"/>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1"/>
          <p:cNvSpPr txBox="1">
            <a:spLocks noGrp="1"/>
          </p:cNvSpPr>
          <p:nvPr>
            <p:ph type="subTitle" idx="4"/>
          </p:nvPr>
        </p:nvSpPr>
        <p:spPr>
          <a:xfrm>
            <a:off x="4163566" y="1791350"/>
            <a:ext cx="26949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Objectifs</a:t>
            </a:r>
            <a:r>
              <a:rPr lang="en-US" dirty="0"/>
              <a:t> du </a:t>
            </a:r>
            <a:r>
              <a:rPr lang="en-US" dirty="0" err="1"/>
              <a:t>Projet</a:t>
            </a:r>
            <a:endParaRPr dirty="0">
              <a:solidFill>
                <a:srgbClr val="191919"/>
              </a:solidFill>
            </a:endParaRPr>
          </a:p>
        </p:txBody>
      </p:sp>
      <p:sp>
        <p:nvSpPr>
          <p:cNvPr id="560" name="Google Shape;560;p31"/>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61" name="Google Shape;561;p31"/>
          <p:cNvSpPr txBox="1">
            <a:spLocks noGrp="1"/>
          </p:cNvSpPr>
          <p:nvPr>
            <p:ph type="subTitle" idx="1"/>
          </p:nvPr>
        </p:nvSpPr>
        <p:spPr>
          <a:xfrm>
            <a:off x="4163570" y="2272499"/>
            <a:ext cx="2694900" cy="17960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L'objectif principal de ce projet est de développer une plateforme e-commerce fonctionnelle, robuste et évolutive. Ce site web devra répondre aux attentes des utilisateurs finaux en termes d'ergonomie et de fonctionnalités.</a:t>
            </a:r>
            <a:endParaRPr lang="en-US" dirty="0"/>
          </a:p>
        </p:txBody>
      </p:sp>
      <p:sp>
        <p:nvSpPr>
          <p:cNvPr id="562" name="Google Shape;562;p31"/>
          <p:cNvSpPr txBox="1">
            <a:spLocks noGrp="1"/>
          </p:cNvSpPr>
          <p:nvPr>
            <p:ph type="subTitle" idx="2"/>
          </p:nvPr>
        </p:nvSpPr>
        <p:spPr>
          <a:xfrm>
            <a:off x="713225" y="2272500"/>
            <a:ext cx="2694900" cy="16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projet a été choisi en raison de son applicabilité pratique. Il constitue également une opportunité d'appliquer les concepts étudiés, notamment dans la conception logicielle, le développement web et la gestion de projet</a:t>
            </a:r>
            <a:endParaRPr lang="en-US" dirty="0"/>
          </a:p>
        </p:txBody>
      </p:sp>
      <p:sp>
        <p:nvSpPr>
          <p:cNvPr id="563" name="Google Shape;563;p31"/>
          <p:cNvSpPr txBox="1">
            <a:spLocks noGrp="1"/>
          </p:cNvSpPr>
          <p:nvPr>
            <p:ph type="subTitle" idx="3"/>
          </p:nvPr>
        </p:nvSpPr>
        <p:spPr>
          <a:xfrm>
            <a:off x="713225" y="1791350"/>
            <a:ext cx="26949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solidFill>
                  <a:schemeClr val="tx1"/>
                </a:solidFill>
                <a:uFill>
                  <a:solidFill>
                    <a:schemeClr val="bg2"/>
                  </a:solidFill>
                </a:uFill>
              </a:rPr>
              <a:t>Contexte du Projet</a:t>
            </a:r>
          </a:p>
        </p:txBody>
      </p:sp>
      <p:sp>
        <p:nvSpPr>
          <p:cNvPr id="564" name="Google Shape;564;p31"/>
          <p:cNvSpPr/>
          <p:nvPr/>
        </p:nvSpPr>
        <p:spPr>
          <a:xfrm rot="6382974">
            <a:off x="6641863" y="1928707"/>
            <a:ext cx="3362108" cy="2114453"/>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554;p30">
            <a:extLst>
              <a:ext uri="{FF2B5EF4-FFF2-40B4-BE49-F238E27FC236}">
                <a16:creationId xmlns:a16="http://schemas.microsoft.com/office/drawing/2014/main" id="{0CB3FB52-3B53-B14B-CE27-B4CD3CD03965}"/>
              </a:ext>
            </a:extLst>
          </p:cNvPr>
          <p:cNvPicPr preferRelativeResize="0">
            <a:picLocks/>
          </p:cNvPicPr>
          <p:nvPr/>
        </p:nvPicPr>
        <p:blipFill rotWithShape="1">
          <a:blip r:embed="rId3">
            <a:alphaModFix/>
          </a:blip>
          <a:srcRect l="13625" r="14771"/>
          <a:stretch/>
        </p:blipFill>
        <p:spPr>
          <a:xfrm>
            <a:off x="9486317" y="1064975"/>
            <a:ext cx="2858400" cy="3192900"/>
          </a:xfrm>
          <a:prstGeom prst="roundRect">
            <a:avLst>
              <a:gd name="adj" fmla="val 16667"/>
            </a:avLst>
          </a:prstGeom>
          <a:noFill/>
          <a:ln>
            <a:noFill/>
          </a:ln>
        </p:spPr>
      </p:pic>
      <p:sp>
        <p:nvSpPr>
          <p:cNvPr id="3" name="Rectangle 2">
            <a:hlinkClick r:id="rId4" action="ppaction://hlinksldjump"/>
            <a:extLst>
              <a:ext uri="{FF2B5EF4-FFF2-40B4-BE49-F238E27FC236}">
                <a16:creationId xmlns:a16="http://schemas.microsoft.com/office/drawing/2014/main" id="{B8587896-6134-D470-16E5-662E54C7C48A}"/>
              </a:ext>
            </a:extLst>
          </p:cNvPr>
          <p:cNvSpPr/>
          <p:nvPr/>
        </p:nvSpPr>
        <p:spPr>
          <a:xfrm>
            <a:off x="720000" y="1882140"/>
            <a:ext cx="2495640" cy="2971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4" name="Rectangle 3">
            <a:hlinkClick r:id="rId5" action="ppaction://hlinksldjump"/>
            <a:extLst>
              <a:ext uri="{FF2B5EF4-FFF2-40B4-BE49-F238E27FC236}">
                <a16:creationId xmlns:a16="http://schemas.microsoft.com/office/drawing/2014/main" id="{BA53E19D-56A8-DF96-D7E1-FF385D6B288E}"/>
              </a:ext>
            </a:extLst>
          </p:cNvPr>
          <p:cNvSpPr/>
          <p:nvPr/>
        </p:nvSpPr>
        <p:spPr>
          <a:xfrm>
            <a:off x="4185501" y="1882140"/>
            <a:ext cx="2495640" cy="2971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 name="Rectangle 4">
            <a:hlinkClick r:id="rId6" action="ppaction://hlinksldjump"/>
            <a:extLst>
              <a:ext uri="{FF2B5EF4-FFF2-40B4-BE49-F238E27FC236}">
                <a16:creationId xmlns:a16="http://schemas.microsoft.com/office/drawing/2014/main" id="{1BF5A2EC-B761-A3C7-6F97-85A593685CFC}"/>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A0AD035C-8969-1DA0-FC48-4492295D5816}"/>
            </a:ext>
          </a:extLst>
        </p:cNvPr>
        <p:cNvGrpSpPr/>
        <p:nvPr/>
      </p:nvGrpSpPr>
      <p:grpSpPr>
        <a:xfrm>
          <a:off x="0" y="0"/>
          <a:ext cx="0" cy="0"/>
          <a:chOff x="0" y="0"/>
          <a:chExt cx="0" cy="0"/>
        </a:xfrm>
      </p:grpSpPr>
      <p:sp>
        <p:nvSpPr>
          <p:cNvPr id="552" name="Google Shape;552;p30">
            <a:extLst>
              <a:ext uri="{FF2B5EF4-FFF2-40B4-BE49-F238E27FC236}">
                <a16:creationId xmlns:a16="http://schemas.microsoft.com/office/drawing/2014/main" id="{EA061F86-06D4-8604-13AD-27014351288F}"/>
              </a:ext>
            </a:extLst>
          </p:cNvPr>
          <p:cNvSpPr txBox="1">
            <a:spLocks noGrp="1"/>
          </p:cNvSpPr>
          <p:nvPr>
            <p:ph type="title"/>
          </p:nvPr>
        </p:nvSpPr>
        <p:spPr>
          <a:xfrm>
            <a:off x="720000" y="762125"/>
            <a:ext cx="45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Contexte</a:t>
            </a:r>
            <a:r>
              <a:rPr lang="en-US" dirty="0"/>
              <a:t> du </a:t>
            </a:r>
            <a:r>
              <a:rPr lang="en-US" dirty="0" err="1"/>
              <a:t>Projet</a:t>
            </a:r>
            <a:endParaRPr lang="en-US" dirty="0"/>
          </a:p>
        </p:txBody>
      </p:sp>
      <p:sp>
        <p:nvSpPr>
          <p:cNvPr id="553" name="Google Shape;553;p30">
            <a:extLst>
              <a:ext uri="{FF2B5EF4-FFF2-40B4-BE49-F238E27FC236}">
                <a16:creationId xmlns:a16="http://schemas.microsoft.com/office/drawing/2014/main" id="{B16665D5-767B-092E-BA6A-28E8E49824E5}"/>
              </a:ext>
            </a:extLst>
          </p:cNvPr>
          <p:cNvSpPr txBox="1">
            <a:spLocks noGrp="1"/>
          </p:cNvSpPr>
          <p:nvPr>
            <p:ph type="subTitle" idx="1"/>
          </p:nvPr>
        </p:nvSpPr>
        <p:spPr>
          <a:xfrm>
            <a:off x="811975" y="1627825"/>
            <a:ext cx="45750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Dans un monde de plus en plus digitalisé, le commerce en ligne est devenu un pilier essentiel pour les entreprises souhaitant étendre leur portée et offrir une expérience d'achat pratique à leurs clients. Ce projet s'inscrit dans le cadre de la réalisation d'un site web e-commerce permettant de mettre en relation des commerçants et des consommateurs, tout en offrant des fonctionnalités intuitives pour la gestion des produits, des commandes et des paiements.</a:t>
            </a:r>
            <a:endParaRPr lang="en-US" dirty="0"/>
          </a:p>
        </p:txBody>
      </p:sp>
      <p:pic>
        <p:nvPicPr>
          <p:cNvPr id="554" name="Google Shape;554;p30">
            <a:extLst>
              <a:ext uri="{FF2B5EF4-FFF2-40B4-BE49-F238E27FC236}">
                <a16:creationId xmlns:a16="http://schemas.microsoft.com/office/drawing/2014/main" id="{096D8B22-7A6B-03CD-63C0-79846EE7F200}"/>
              </a:ext>
            </a:extLst>
          </p:cNvPr>
          <p:cNvPicPr preferRelativeResize="0">
            <a:picLocks noGrp="1"/>
          </p:cNvPicPr>
          <p:nvPr>
            <p:ph type="pic" idx="2"/>
          </p:nvPr>
        </p:nvPicPr>
        <p:blipFill rotWithShape="1">
          <a:blip r:embed="rId3">
            <a:alphaModFix/>
          </a:blip>
          <a:srcRect l="13625" r="14771"/>
          <a:stretch/>
        </p:blipFill>
        <p:spPr>
          <a:xfrm>
            <a:off x="5634025" y="1064975"/>
            <a:ext cx="2858400" cy="3192900"/>
          </a:xfrm>
          <a:prstGeom prst="roundRect">
            <a:avLst>
              <a:gd name="adj" fmla="val 16667"/>
            </a:avLst>
          </a:prstGeom>
        </p:spPr>
      </p:pic>
      <p:sp>
        <p:nvSpPr>
          <p:cNvPr id="2" name="Rectangle 1">
            <a:hlinkClick r:id="rId4" action="ppaction://hlinksldjump"/>
            <a:extLst>
              <a:ext uri="{FF2B5EF4-FFF2-40B4-BE49-F238E27FC236}">
                <a16:creationId xmlns:a16="http://schemas.microsoft.com/office/drawing/2014/main" id="{B0D3634A-6B8C-DC61-D2EA-717EBAA11D85}"/>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1247990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0"/>
          <p:cNvSpPr txBox="1">
            <a:spLocks noGrp="1"/>
          </p:cNvSpPr>
          <p:nvPr>
            <p:ph type="title"/>
          </p:nvPr>
        </p:nvSpPr>
        <p:spPr>
          <a:xfrm>
            <a:off x="720000" y="762125"/>
            <a:ext cx="4575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Objectifs</a:t>
            </a:r>
            <a:r>
              <a:rPr lang="en-US" dirty="0"/>
              <a:t> du </a:t>
            </a:r>
            <a:r>
              <a:rPr lang="en-US" dirty="0" err="1"/>
              <a:t>Projet</a:t>
            </a:r>
            <a:endParaRPr lang="en-US" dirty="0"/>
          </a:p>
        </p:txBody>
      </p:sp>
      <p:sp>
        <p:nvSpPr>
          <p:cNvPr id="553" name="Google Shape;553;p30"/>
          <p:cNvSpPr txBox="1">
            <a:spLocks noGrp="1"/>
          </p:cNvSpPr>
          <p:nvPr>
            <p:ph type="subTitle" idx="1"/>
          </p:nvPr>
        </p:nvSpPr>
        <p:spPr>
          <a:xfrm>
            <a:off x="811975" y="1627825"/>
            <a:ext cx="4575000" cy="2753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Les </a:t>
            </a:r>
            <a:r>
              <a:rPr lang="en-US" dirty="0" err="1"/>
              <a:t>objectifs</a:t>
            </a:r>
            <a:r>
              <a:rPr lang="en-US" dirty="0"/>
              <a:t> </a:t>
            </a:r>
            <a:r>
              <a:rPr lang="en-US" dirty="0" err="1"/>
              <a:t>spécifiques</a:t>
            </a:r>
            <a:r>
              <a:rPr lang="en-US" dirty="0"/>
              <a:t> </a:t>
            </a:r>
            <a:r>
              <a:rPr lang="en-US" dirty="0" err="1"/>
              <a:t>incluent</a:t>
            </a:r>
            <a:r>
              <a:rPr lang="en-US" dirty="0"/>
              <a:t>:</a:t>
            </a:r>
          </a:p>
          <a:p>
            <a:pPr marL="0" lvl="0" indent="0" algn="l" rtl="0">
              <a:spcBef>
                <a:spcPts val="0"/>
              </a:spcBef>
              <a:spcAft>
                <a:spcPts val="0"/>
              </a:spcAft>
              <a:buNone/>
            </a:pPr>
            <a:endParaRPr lang="en-US" dirty="0"/>
          </a:p>
          <a:p>
            <a:pPr marL="457200" lvl="0" indent="-304800" algn="l" rtl="0">
              <a:spcBef>
                <a:spcPts val="0"/>
              </a:spcBef>
              <a:spcAft>
                <a:spcPts val="0"/>
              </a:spcAft>
              <a:buSzPts val="1200"/>
              <a:buChar char="●"/>
            </a:pPr>
            <a:r>
              <a:rPr lang="fr-FR" dirty="0"/>
              <a:t>Permettre aux utilisateurs (administrateurs, vendeurs et clients) d'interagir avec le système selon leurs rôles respectifs</a:t>
            </a:r>
            <a:endParaRPr lang="en-US" dirty="0"/>
          </a:p>
          <a:p>
            <a:pPr marL="457200" lvl="0" indent="-304800" algn="l" rtl="0">
              <a:spcBef>
                <a:spcPts val="0"/>
              </a:spcBef>
              <a:spcAft>
                <a:spcPts val="0"/>
              </a:spcAft>
              <a:buSzPts val="1200"/>
              <a:buChar char="●"/>
            </a:pPr>
            <a:r>
              <a:rPr lang="fr-FR" dirty="0"/>
              <a:t>Proposer une interface utilisateur attrayante et facile à utiliser</a:t>
            </a:r>
          </a:p>
          <a:p>
            <a:pPr marL="457200" lvl="0" indent="-304800" algn="l" rtl="0">
              <a:spcBef>
                <a:spcPts val="0"/>
              </a:spcBef>
              <a:spcAft>
                <a:spcPts val="0"/>
              </a:spcAft>
              <a:buSzPts val="1200"/>
              <a:buChar char="●"/>
            </a:pPr>
            <a:r>
              <a:rPr lang="fr-FR" dirty="0"/>
              <a:t>Intégrer des technologies modernes (</a:t>
            </a:r>
            <a:r>
              <a:rPr lang="fr-FR" b="1" dirty="0"/>
              <a:t>HTML</a:t>
            </a:r>
            <a:r>
              <a:rPr lang="fr-FR" dirty="0"/>
              <a:t>,</a:t>
            </a:r>
            <a:r>
              <a:rPr lang="fr-FR" b="1" dirty="0"/>
              <a:t> CSS</a:t>
            </a:r>
            <a:r>
              <a:rPr lang="fr-FR" dirty="0"/>
              <a:t>,</a:t>
            </a:r>
            <a:r>
              <a:rPr lang="fr-FR" b="1" dirty="0"/>
              <a:t> JavaScript</a:t>
            </a:r>
            <a:r>
              <a:rPr lang="fr-FR" dirty="0"/>
              <a:t>,</a:t>
            </a:r>
            <a:r>
              <a:rPr lang="fr-FR" b="1" dirty="0"/>
              <a:t> Node.js</a:t>
            </a:r>
            <a:r>
              <a:rPr lang="fr-FR" dirty="0"/>
              <a:t>) pour assurer une expérience fluide et performante</a:t>
            </a:r>
          </a:p>
          <a:p>
            <a:pPr marL="457200" lvl="0" indent="-304800" algn="l" rtl="0">
              <a:spcBef>
                <a:spcPts val="0"/>
              </a:spcBef>
              <a:spcAft>
                <a:spcPts val="0"/>
              </a:spcAft>
              <a:buSzPts val="1200"/>
              <a:buChar char="●"/>
            </a:pPr>
            <a:r>
              <a:rPr lang="fr-FR" dirty="0"/>
              <a:t>Garantir la sécurité des données sensibles, notamment les informations personnelles et financières des utilisateurs</a:t>
            </a:r>
            <a:endParaRPr lang="en-US" dirty="0"/>
          </a:p>
        </p:txBody>
      </p:sp>
      <p:pic>
        <p:nvPicPr>
          <p:cNvPr id="554" name="Google Shape;554;p30"/>
          <p:cNvPicPr preferRelativeResize="0">
            <a:picLocks noGrp="1"/>
          </p:cNvPicPr>
          <p:nvPr>
            <p:ph type="pic" idx="2"/>
          </p:nvPr>
        </p:nvPicPr>
        <p:blipFill rotWithShape="1">
          <a:blip r:embed="rId3">
            <a:alphaModFix/>
          </a:blip>
          <a:srcRect l="13625" r="14771"/>
          <a:stretch/>
        </p:blipFill>
        <p:spPr>
          <a:xfrm>
            <a:off x="5634025" y="1064975"/>
            <a:ext cx="2858400" cy="3192900"/>
          </a:xfrm>
          <a:prstGeom prst="roundRect">
            <a:avLst>
              <a:gd name="adj" fmla="val 16667"/>
            </a:avLst>
          </a:prstGeom>
        </p:spPr>
      </p:pic>
      <p:sp>
        <p:nvSpPr>
          <p:cNvPr id="2" name="Rectangle 1">
            <a:hlinkClick r:id="rId4" action="ppaction://hlinksldjump"/>
            <a:extLst>
              <a:ext uri="{FF2B5EF4-FFF2-40B4-BE49-F238E27FC236}">
                <a16:creationId xmlns:a16="http://schemas.microsoft.com/office/drawing/2014/main" id="{7B29EBE1-3299-A3D3-D08E-6F562A30F317}"/>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1">
          <a:extLst>
            <a:ext uri="{FF2B5EF4-FFF2-40B4-BE49-F238E27FC236}">
              <a16:creationId xmlns:a16="http://schemas.microsoft.com/office/drawing/2014/main" id="{2BCE34AF-8CF1-BBD1-E17B-224CF912F583}"/>
            </a:ext>
          </a:extLst>
        </p:cNvPr>
        <p:cNvGrpSpPr/>
        <p:nvPr/>
      </p:nvGrpSpPr>
      <p:grpSpPr>
        <a:xfrm>
          <a:off x="0" y="0"/>
          <a:ext cx="0" cy="0"/>
          <a:chOff x="0" y="0"/>
          <a:chExt cx="0" cy="0"/>
        </a:xfrm>
      </p:grpSpPr>
      <p:sp>
        <p:nvSpPr>
          <p:cNvPr id="542" name="Google Shape;542;p29">
            <a:extLst>
              <a:ext uri="{FF2B5EF4-FFF2-40B4-BE49-F238E27FC236}">
                <a16:creationId xmlns:a16="http://schemas.microsoft.com/office/drawing/2014/main" id="{061A6CBA-6D05-4737-609F-2BDE4D93B222}"/>
              </a:ext>
            </a:extLst>
          </p:cNvPr>
          <p:cNvSpPr txBox="1">
            <a:spLocks noGrp="1"/>
          </p:cNvSpPr>
          <p:nvPr>
            <p:ph type="title"/>
          </p:nvPr>
        </p:nvSpPr>
        <p:spPr>
          <a:xfrm>
            <a:off x="1199050" y="2585350"/>
            <a:ext cx="5108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MA" dirty="0"/>
              <a:t>Méthodologie adoptée</a:t>
            </a:r>
          </a:p>
        </p:txBody>
      </p:sp>
      <p:sp>
        <p:nvSpPr>
          <p:cNvPr id="543" name="Google Shape;543;p29">
            <a:extLst>
              <a:ext uri="{FF2B5EF4-FFF2-40B4-BE49-F238E27FC236}">
                <a16:creationId xmlns:a16="http://schemas.microsoft.com/office/drawing/2014/main" id="{9B860E06-02DA-695F-0544-B75EA02047D3}"/>
              </a:ext>
            </a:extLst>
          </p:cNvPr>
          <p:cNvSpPr txBox="1">
            <a:spLocks noGrp="1"/>
          </p:cNvSpPr>
          <p:nvPr>
            <p:ph type="title" idx="2"/>
          </p:nvPr>
        </p:nvSpPr>
        <p:spPr>
          <a:xfrm>
            <a:off x="1199050" y="1716350"/>
            <a:ext cx="12357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44" name="Google Shape;544;p29">
            <a:extLst>
              <a:ext uri="{FF2B5EF4-FFF2-40B4-BE49-F238E27FC236}">
                <a16:creationId xmlns:a16="http://schemas.microsoft.com/office/drawing/2014/main" id="{B1EE8BD9-7AA9-F8E7-E594-2F60BF5C7B47}"/>
              </a:ext>
            </a:extLst>
          </p:cNvPr>
          <p:cNvSpPr/>
          <p:nvPr/>
        </p:nvSpPr>
        <p:spPr>
          <a:xfrm>
            <a:off x="-466699" y="-1558207"/>
            <a:ext cx="4291800" cy="26994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9">
            <a:extLst>
              <a:ext uri="{FF2B5EF4-FFF2-40B4-BE49-F238E27FC236}">
                <a16:creationId xmlns:a16="http://schemas.microsoft.com/office/drawing/2014/main" id="{F5B6CC39-66D8-D699-FE69-C3708B147E2D}"/>
              </a:ext>
            </a:extLst>
          </p:cNvPr>
          <p:cNvGrpSpPr/>
          <p:nvPr/>
        </p:nvGrpSpPr>
        <p:grpSpPr>
          <a:xfrm>
            <a:off x="4407005" y="4191791"/>
            <a:ext cx="329989" cy="275508"/>
            <a:chOff x="4382679" y="4319018"/>
            <a:chExt cx="378645" cy="316095"/>
          </a:xfrm>
        </p:grpSpPr>
        <p:sp>
          <p:nvSpPr>
            <p:cNvPr id="546" name="Google Shape;546;p29">
              <a:hlinkClick r:id="" action="ppaction://hlinkshowjump?jump=nextslide"/>
              <a:extLst>
                <a:ext uri="{FF2B5EF4-FFF2-40B4-BE49-F238E27FC236}">
                  <a16:creationId xmlns:a16="http://schemas.microsoft.com/office/drawing/2014/main" id="{B43E78BA-8102-4AD6-A1DA-B03A069A3884}"/>
                </a:ext>
              </a:extLst>
            </p:cNvPr>
            <p:cNvSpPr/>
            <p:nvPr/>
          </p:nvSpPr>
          <p:spPr>
            <a:xfrm>
              <a:off x="4382679" y="4442791"/>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a:p>
          </p:txBody>
        </p:sp>
        <p:sp>
          <p:nvSpPr>
            <p:cNvPr id="547" name="Google Shape;547;p29">
              <a:hlinkClick r:id="" action="ppaction://hlinkshowjump?jump=nextslide"/>
              <a:extLst>
                <a:ext uri="{FF2B5EF4-FFF2-40B4-BE49-F238E27FC236}">
                  <a16:creationId xmlns:a16="http://schemas.microsoft.com/office/drawing/2014/main" id="{38C2AA7A-CA56-B9B9-D0A7-4631A4625917}"/>
                </a:ext>
              </a:extLst>
            </p:cNvPr>
            <p:cNvSpPr/>
            <p:nvPr/>
          </p:nvSpPr>
          <p:spPr>
            <a:xfrm>
              <a:off x="4382679" y="4319018"/>
              <a:ext cx="378645" cy="192322"/>
            </a:xfrm>
            <a:custGeom>
              <a:avLst/>
              <a:gdLst/>
              <a:ahLst/>
              <a:cxnLst/>
              <a:rect l="l" t="t" r="r" b="b"/>
              <a:pathLst>
                <a:path w="23610" h="11992" extrusionOk="0">
                  <a:moveTo>
                    <a:pt x="0" y="0"/>
                  </a:moveTo>
                  <a:lnTo>
                    <a:pt x="11993" y="11992"/>
                  </a:lnTo>
                  <a:lnTo>
                    <a:pt x="23610" y="375"/>
                  </a:lnTo>
                </a:path>
              </a:pathLst>
            </a:custGeom>
            <a:noFill/>
            <a:ln w="9525" cap="flat" cmpd="sng">
              <a:solidFill>
                <a:schemeClr val="dk1"/>
              </a:solidFill>
              <a:prstDash val="solid"/>
              <a:round/>
              <a:headEnd type="none" w="med" len="med"/>
              <a:tailEnd type="none" w="med" len="med"/>
            </a:ln>
          </p:spPr>
          <p:txBody>
            <a:bodyPr/>
            <a:lstStyle/>
            <a:p>
              <a:endParaRPr lang="fr-MA" dirty="0"/>
            </a:p>
          </p:txBody>
        </p:sp>
      </p:grpSp>
      <p:sp>
        <p:nvSpPr>
          <p:cNvPr id="2" name="Rectangle 1">
            <a:hlinkClick r:id="rId3" action="ppaction://hlinksldjump"/>
            <a:extLst>
              <a:ext uri="{FF2B5EF4-FFF2-40B4-BE49-F238E27FC236}">
                <a16:creationId xmlns:a16="http://schemas.microsoft.com/office/drawing/2014/main" id="{681D4F73-8B22-B172-3AF8-727009CB7368}"/>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2842738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10" name="Oval 9">
            <a:extLst>
              <a:ext uri="{FF2B5EF4-FFF2-40B4-BE49-F238E27FC236}">
                <a16:creationId xmlns:a16="http://schemas.microsoft.com/office/drawing/2014/main" id="{ABB3234B-0410-2DAA-76C2-7EB2C25190E5}"/>
              </a:ext>
            </a:extLst>
          </p:cNvPr>
          <p:cNvSpPr/>
          <p:nvPr/>
        </p:nvSpPr>
        <p:spPr>
          <a:xfrm>
            <a:off x="494811" y="2119549"/>
            <a:ext cx="596172" cy="59617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1" name="TextBox 10">
            <a:extLst>
              <a:ext uri="{FF2B5EF4-FFF2-40B4-BE49-F238E27FC236}">
                <a16:creationId xmlns:a16="http://schemas.microsoft.com/office/drawing/2014/main" id="{D1A7AED9-FE8F-C0EE-0F3A-5FF37E2461C8}"/>
              </a:ext>
            </a:extLst>
          </p:cNvPr>
          <p:cNvSpPr txBox="1"/>
          <p:nvPr/>
        </p:nvSpPr>
        <p:spPr>
          <a:xfrm>
            <a:off x="419437" y="1851785"/>
            <a:ext cx="748963" cy="400110"/>
          </a:xfrm>
          <a:prstGeom prst="rect">
            <a:avLst/>
          </a:prstGeom>
          <a:solidFill>
            <a:schemeClr val="accent1"/>
          </a:solidFill>
        </p:spPr>
        <p:txBody>
          <a:bodyPr wrap="square" rtlCol="0">
            <a:spAutoFit/>
          </a:bodyPr>
          <a:lstStyle/>
          <a:p>
            <a:r>
              <a:rPr lang="fr-MA" sz="2000" dirty="0">
                <a:solidFill>
                  <a:schemeClr val="accent2"/>
                </a:solidFill>
                <a:latin typeface="Marcellus" panose="020E0602050203020307" pitchFamily="34" charset="0"/>
              </a:rPr>
              <a:t>01.</a:t>
            </a:r>
          </a:p>
        </p:txBody>
      </p:sp>
      <p:sp>
        <p:nvSpPr>
          <p:cNvPr id="6" name="Rectangle: Rounded Corners 5">
            <a:extLst>
              <a:ext uri="{FF2B5EF4-FFF2-40B4-BE49-F238E27FC236}">
                <a16:creationId xmlns:a16="http://schemas.microsoft.com/office/drawing/2014/main" id="{9EEAC991-CDB4-24C4-5850-EE00BB45F435}"/>
              </a:ext>
            </a:extLst>
          </p:cNvPr>
          <p:cNvSpPr/>
          <p:nvPr/>
        </p:nvSpPr>
        <p:spPr>
          <a:xfrm>
            <a:off x="279400" y="266700"/>
            <a:ext cx="8623300" cy="4615950"/>
          </a:xfrm>
          <a:prstGeom prst="roundRect">
            <a:avLst>
              <a:gd name="adj" fmla="val 8220"/>
            </a:avLst>
          </a:prstGeom>
          <a:noFill/>
          <a:ln>
            <a:noFill/>
          </a:ln>
          <a:effectLst>
            <a:outerShdw blurRad="508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93" name="Google Shape;593;p34"/>
          <p:cNvSpPr txBox="1">
            <a:spLocks noGrp="1"/>
          </p:cNvSpPr>
          <p:nvPr>
            <p:ph type="title"/>
          </p:nvPr>
        </p:nvSpPr>
        <p:spPr>
          <a:xfrm>
            <a:off x="720000" y="7621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600" b="0" i="0" u="none" strike="noStrike" baseline="0" dirty="0">
                <a:solidFill>
                  <a:srgbClr val="000000"/>
                </a:solidFill>
                <a:latin typeface="Marcellus" panose="020B0604020202020204" charset="0"/>
              </a:rPr>
              <a:t>La méthodologie utilisée pour le développement du projet repose sur les étapes suivantes :</a:t>
            </a:r>
            <a:endParaRPr sz="2800" dirty="0">
              <a:latin typeface="Marcellus" panose="020B0604020202020204" charset="0"/>
            </a:endParaRPr>
          </a:p>
        </p:txBody>
      </p:sp>
      <p:sp>
        <p:nvSpPr>
          <p:cNvPr id="597" name="Google Shape;597;p34"/>
          <p:cNvSpPr txBox="1">
            <a:spLocks noGrp="1"/>
          </p:cNvSpPr>
          <p:nvPr>
            <p:ph type="subTitle" idx="4"/>
          </p:nvPr>
        </p:nvSpPr>
        <p:spPr>
          <a:xfrm>
            <a:off x="9141004" y="6116601"/>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Mise en ligne de la plateforme dans un environnement de production</a:t>
            </a:r>
            <a:endParaRPr lang="en-US" dirty="0"/>
          </a:p>
        </p:txBody>
      </p:sp>
      <p:sp>
        <p:nvSpPr>
          <p:cNvPr id="594" name="Google Shape;594;p34"/>
          <p:cNvSpPr txBox="1">
            <a:spLocks noGrp="1"/>
          </p:cNvSpPr>
          <p:nvPr>
            <p:ph type="subTitle" idx="1"/>
          </p:nvPr>
        </p:nvSpPr>
        <p:spPr>
          <a:xfrm>
            <a:off x="714525" y="1851931"/>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Une étude approfondie des exigences fonctionnelles et non fonctionnelles</a:t>
            </a:r>
            <a:endParaRPr lang="en-US" dirty="0"/>
          </a:p>
        </p:txBody>
      </p:sp>
      <p:sp>
        <p:nvSpPr>
          <p:cNvPr id="595" name="Google Shape;595;p34"/>
          <p:cNvSpPr txBox="1">
            <a:spLocks noGrp="1"/>
          </p:cNvSpPr>
          <p:nvPr>
            <p:ph type="subTitle" idx="2"/>
          </p:nvPr>
        </p:nvSpPr>
        <p:spPr>
          <a:xfrm>
            <a:off x="3257916" y="1823151"/>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Création de diagrammes pour visualiser la structure et les interactions du système</a:t>
            </a:r>
            <a:endParaRPr lang="en-US" dirty="0"/>
          </a:p>
        </p:txBody>
      </p:sp>
      <p:sp>
        <p:nvSpPr>
          <p:cNvPr id="596" name="Google Shape;596;p34"/>
          <p:cNvSpPr txBox="1">
            <a:spLocks noGrp="1"/>
          </p:cNvSpPr>
          <p:nvPr>
            <p:ph type="subTitle" idx="3"/>
          </p:nvPr>
        </p:nvSpPr>
        <p:spPr>
          <a:xfrm>
            <a:off x="5756168" y="3418733"/>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Vérification des performances, de la sécurité et de l'ergonomie</a:t>
            </a:r>
            <a:endParaRPr lang="en-US" dirty="0"/>
          </a:p>
        </p:txBody>
      </p:sp>
      <p:sp>
        <p:nvSpPr>
          <p:cNvPr id="7" name="TextBox 6">
            <a:extLst>
              <a:ext uri="{FF2B5EF4-FFF2-40B4-BE49-F238E27FC236}">
                <a16:creationId xmlns:a16="http://schemas.microsoft.com/office/drawing/2014/main" id="{BE11BEC4-5F7D-E7ED-9415-D526189E27AB}"/>
              </a:ext>
            </a:extLst>
          </p:cNvPr>
          <p:cNvSpPr txBox="1"/>
          <p:nvPr/>
        </p:nvSpPr>
        <p:spPr>
          <a:xfrm>
            <a:off x="944200" y="4025256"/>
            <a:ext cx="1333500" cy="400110"/>
          </a:xfrm>
          <a:prstGeom prst="rect">
            <a:avLst/>
          </a:prstGeom>
          <a:noFill/>
        </p:spPr>
        <p:txBody>
          <a:bodyPr wrap="square" rtlCol="0">
            <a:spAutoFit/>
          </a:bodyPr>
          <a:lstStyle/>
          <a:p>
            <a:r>
              <a:rPr lang="fr-MA" sz="2000" dirty="0">
                <a:solidFill>
                  <a:schemeClr val="bg2"/>
                </a:solidFill>
                <a:latin typeface="Marcellus" panose="020E0602050203020307" pitchFamily="34" charset="0"/>
              </a:rPr>
              <a:t>01.</a:t>
            </a:r>
          </a:p>
        </p:txBody>
      </p:sp>
      <p:sp>
        <p:nvSpPr>
          <p:cNvPr id="598" name="Google Shape;598;p34"/>
          <p:cNvSpPr txBox="1">
            <a:spLocks noGrp="1"/>
          </p:cNvSpPr>
          <p:nvPr>
            <p:ph type="subTitle" idx="7"/>
          </p:nvPr>
        </p:nvSpPr>
        <p:spPr>
          <a:xfrm>
            <a:off x="714524" y="1434682"/>
            <a:ext cx="2727175"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1600" dirty="0"/>
              <a:t>Analyse des besoins</a:t>
            </a:r>
          </a:p>
        </p:txBody>
      </p:sp>
      <p:sp>
        <p:nvSpPr>
          <p:cNvPr id="599" name="Google Shape;599;p34"/>
          <p:cNvSpPr txBox="1">
            <a:spLocks noGrp="1"/>
          </p:cNvSpPr>
          <p:nvPr>
            <p:ph type="subTitle" idx="8"/>
          </p:nvPr>
        </p:nvSpPr>
        <p:spPr>
          <a:xfrm>
            <a:off x="3257764" y="1405899"/>
            <a:ext cx="2570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1600" dirty="0"/>
              <a:t>Conception UML</a:t>
            </a:r>
          </a:p>
        </p:txBody>
      </p:sp>
      <p:sp>
        <p:nvSpPr>
          <p:cNvPr id="600" name="Google Shape;600;p34"/>
          <p:cNvSpPr txBox="1">
            <a:spLocks noGrp="1"/>
          </p:cNvSpPr>
          <p:nvPr>
            <p:ph type="subTitle" idx="9"/>
          </p:nvPr>
        </p:nvSpPr>
        <p:spPr>
          <a:xfrm>
            <a:off x="684808" y="2998232"/>
            <a:ext cx="2570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1700" dirty="0"/>
              <a:t>Développement</a:t>
            </a:r>
          </a:p>
        </p:txBody>
      </p:sp>
      <p:sp>
        <p:nvSpPr>
          <p:cNvPr id="601" name="Google Shape;601;p34"/>
          <p:cNvSpPr txBox="1">
            <a:spLocks noGrp="1"/>
          </p:cNvSpPr>
          <p:nvPr>
            <p:ph type="subTitle" idx="5"/>
          </p:nvPr>
        </p:nvSpPr>
        <p:spPr>
          <a:xfrm>
            <a:off x="679729" y="3415484"/>
            <a:ext cx="25701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Implémentation des fonctionnalités principales en suivant une approche modulaire</a:t>
            </a:r>
            <a:endParaRPr lang="en-US" dirty="0"/>
          </a:p>
        </p:txBody>
      </p:sp>
      <p:sp>
        <p:nvSpPr>
          <p:cNvPr id="602" name="Google Shape;602;p34"/>
          <p:cNvSpPr txBox="1">
            <a:spLocks noGrp="1"/>
          </p:cNvSpPr>
          <p:nvPr>
            <p:ph type="subTitle" idx="6"/>
          </p:nvPr>
        </p:nvSpPr>
        <p:spPr>
          <a:xfrm>
            <a:off x="9848283" y="2571750"/>
            <a:ext cx="2570100" cy="133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latin typeface="Marcellus" panose="020E0602050203020307" pitchFamily="34" charset="0"/>
              </a:rPr>
              <a:t>L'ensemble de ces étapes est structuré pour garantir une progression logique et une qualité optimale tout au long du projet</a:t>
            </a:r>
          </a:p>
        </p:txBody>
      </p:sp>
      <p:sp>
        <p:nvSpPr>
          <p:cNvPr id="603" name="Google Shape;603;p34"/>
          <p:cNvSpPr txBox="1">
            <a:spLocks noGrp="1"/>
          </p:cNvSpPr>
          <p:nvPr>
            <p:ph type="subTitle" idx="13"/>
          </p:nvPr>
        </p:nvSpPr>
        <p:spPr>
          <a:xfrm>
            <a:off x="5756168" y="2998232"/>
            <a:ext cx="25701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1600" dirty="0"/>
              <a:t>Tests et validation</a:t>
            </a:r>
          </a:p>
        </p:txBody>
      </p:sp>
      <p:sp>
        <p:nvSpPr>
          <p:cNvPr id="604" name="Google Shape;604;p34"/>
          <p:cNvSpPr txBox="1">
            <a:spLocks noGrp="1"/>
          </p:cNvSpPr>
          <p:nvPr>
            <p:ph type="subTitle" idx="14"/>
          </p:nvPr>
        </p:nvSpPr>
        <p:spPr>
          <a:xfrm>
            <a:off x="9210321" y="5753594"/>
            <a:ext cx="2570400" cy="4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1600" dirty="0"/>
              <a:t>Déploiement</a:t>
            </a:r>
          </a:p>
        </p:txBody>
      </p:sp>
      <p:sp>
        <p:nvSpPr>
          <p:cNvPr id="4" name="Rectangle 3">
            <a:hlinkClick r:id="rId3" action="ppaction://hlinksldjump"/>
            <a:extLst>
              <a:ext uri="{FF2B5EF4-FFF2-40B4-BE49-F238E27FC236}">
                <a16:creationId xmlns:a16="http://schemas.microsoft.com/office/drawing/2014/main" id="{3971D036-E851-BA10-647F-6DAC6E624255}"/>
              </a:ext>
            </a:extLst>
          </p:cNvPr>
          <p:cNvSpPr/>
          <p:nvPr/>
        </p:nvSpPr>
        <p:spPr>
          <a:xfrm>
            <a:off x="720000" y="469900"/>
            <a:ext cx="448400" cy="3238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8" name="Rectangle 7">
            <a:hlinkClick r:id="rId4" action="ppaction://hlinksldjump"/>
            <a:extLst>
              <a:ext uri="{FF2B5EF4-FFF2-40B4-BE49-F238E27FC236}">
                <a16:creationId xmlns:a16="http://schemas.microsoft.com/office/drawing/2014/main" id="{EEFF9770-37B4-51D3-4528-8CE987E82683}"/>
              </a:ext>
            </a:extLst>
          </p:cNvPr>
          <p:cNvSpPr/>
          <p:nvPr/>
        </p:nvSpPr>
        <p:spPr>
          <a:xfrm>
            <a:off x="599280" y="1434688"/>
            <a:ext cx="2727175" cy="4172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sz="1600" dirty="0">
              <a:latin typeface="Anybody" panose="020B0604020202020204" charset="0"/>
            </a:endParaRPr>
          </a:p>
        </p:txBody>
      </p:sp>
      <p:sp>
        <p:nvSpPr>
          <p:cNvPr id="13" name="Google Shape;595;p34">
            <a:extLst>
              <a:ext uri="{FF2B5EF4-FFF2-40B4-BE49-F238E27FC236}">
                <a16:creationId xmlns:a16="http://schemas.microsoft.com/office/drawing/2014/main" id="{099E85CB-0E06-A5EE-C096-9C53142B4864}"/>
              </a:ext>
            </a:extLst>
          </p:cNvPr>
          <p:cNvSpPr txBox="1">
            <a:spLocks/>
          </p:cNvSpPr>
          <p:nvPr/>
        </p:nvSpPr>
        <p:spPr>
          <a:xfrm>
            <a:off x="5672332" y="1851940"/>
            <a:ext cx="2570100"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9pPr>
          </a:lstStyle>
          <a:p>
            <a:pPr marL="0" indent="0"/>
            <a:r>
              <a:rPr lang="fr-FR" dirty="0"/>
              <a:t>Sépare les responsabilités en différentes couches afin de garantir la maintenabilité, la scalabilité et la clarté du code</a:t>
            </a:r>
            <a:endParaRPr lang="en-US" dirty="0"/>
          </a:p>
        </p:txBody>
      </p:sp>
      <p:sp>
        <p:nvSpPr>
          <p:cNvPr id="14" name="Google Shape;599;p34">
            <a:extLst>
              <a:ext uri="{FF2B5EF4-FFF2-40B4-BE49-F238E27FC236}">
                <a16:creationId xmlns:a16="http://schemas.microsoft.com/office/drawing/2014/main" id="{883DED5E-8879-D9EB-DD61-238FD1E51FCB}"/>
              </a:ext>
            </a:extLst>
          </p:cNvPr>
          <p:cNvSpPr txBox="1">
            <a:spLocks/>
          </p:cNvSpPr>
          <p:nvPr/>
        </p:nvSpPr>
        <p:spPr>
          <a:xfrm>
            <a:off x="5666801" y="1257550"/>
            <a:ext cx="2933384"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nybody"/>
              <a:buNone/>
              <a:defRPr sz="1800" b="1"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9pPr>
          </a:lstStyle>
          <a:p>
            <a:pPr marL="0" indent="0" algn="l"/>
            <a:r>
              <a:rPr lang="fr-MA" sz="1600" dirty="0"/>
              <a:t>Architecture du projet</a:t>
            </a:r>
          </a:p>
        </p:txBody>
      </p:sp>
      <p:sp>
        <p:nvSpPr>
          <p:cNvPr id="17" name="Rectangle 16">
            <a:hlinkClick r:id="rId5" action="ppaction://hlinksldjump"/>
            <a:extLst>
              <a:ext uri="{FF2B5EF4-FFF2-40B4-BE49-F238E27FC236}">
                <a16:creationId xmlns:a16="http://schemas.microsoft.com/office/drawing/2014/main" id="{A3854B15-356D-B8EB-E2CC-EADCB76B39AA}"/>
              </a:ext>
            </a:extLst>
          </p:cNvPr>
          <p:cNvSpPr/>
          <p:nvPr/>
        </p:nvSpPr>
        <p:spPr>
          <a:xfrm>
            <a:off x="3216086" y="1405899"/>
            <a:ext cx="1876910" cy="4426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8" name="Rectangle 17">
            <a:hlinkClick r:id="rId6" action="ppaction://hlinksldjump"/>
            <a:extLst>
              <a:ext uri="{FF2B5EF4-FFF2-40B4-BE49-F238E27FC236}">
                <a16:creationId xmlns:a16="http://schemas.microsoft.com/office/drawing/2014/main" id="{15FD2F94-7B72-1252-ED54-9EA728D5A5B4}"/>
              </a:ext>
            </a:extLst>
          </p:cNvPr>
          <p:cNvSpPr/>
          <p:nvPr/>
        </p:nvSpPr>
        <p:spPr>
          <a:xfrm>
            <a:off x="3257764" y="1434682"/>
            <a:ext cx="1876910" cy="3667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9" name="Rectangle 18">
            <a:hlinkClick r:id="rId7" action="ppaction://hlinksldjump"/>
            <a:extLst>
              <a:ext uri="{FF2B5EF4-FFF2-40B4-BE49-F238E27FC236}">
                <a16:creationId xmlns:a16="http://schemas.microsoft.com/office/drawing/2014/main" id="{73C925DA-52D9-B0E7-50D3-5CBA603FA866}"/>
              </a:ext>
            </a:extLst>
          </p:cNvPr>
          <p:cNvSpPr/>
          <p:nvPr/>
        </p:nvSpPr>
        <p:spPr>
          <a:xfrm>
            <a:off x="754426" y="3041575"/>
            <a:ext cx="1925098" cy="3532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0" name="Rectangle 19">
            <a:hlinkClick r:id="rId5" action="ppaction://hlinksldjump"/>
            <a:extLst>
              <a:ext uri="{FF2B5EF4-FFF2-40B4-BE49-F238E27FC236}">
                <a16:creationId xmlns:a16="http://schemas.microsoft.com/office/drawing/2014/main" id="{36DF2270-E9BD-44F2-2FF1-79204250CDA1}"/>
              </a:ext>
            </a:extLst>
          </p:cNvPr>
          <p:cNvSpPr/>
          <p:nvPr/>
        </p:nvSpPr>
        <p:spPr>
          <a:xfrm>
            <a:off x="5721647" y="1509823"/>
            <a:ext cx="2702353" cy="2422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1" name="Google Shape;597;p34">
            <a:extLst>
              <a:ext uri="{FF2B5EF4-FFF2-40B4-BE49-F238E27FC236}">
                <a16:creationId xmlns:a16="http://schemas.microsoft.com/office/drawing/2014/main" id="{4EDB740B-64FF-EA17-C213-6FDFB44C57D2}"/>
              </a:ext>
            </a:extLst>
          </p:cNvPr>
          <p:cNvSpPr txBox="1">
            <a:spLocks/>
          </p:cNvSpPr>
          <p:nvPr/>
        </p:nvSpPr>
        <p:spPr>
          <a:xfrm>
            <a:off x="3151547" y="3320138"/>
            <a:ext cx="2570100" cy="11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1200"/>
              <a:buFont typeface="Anybody"/>
              <a:buNone/>
              <a:defRPr sz="1200" b="0" i="0" u="none" strike="noStrike" cap="none">
                <a:solidFill>
                  <a:schemeClr val="dk1"/>
                </a:solidFill>
                <a:latin typeface="Anybody"/>
                <a:ea typeface="Anybody"/>
                <a:cs typeface="Anybody"/>
                <a:sym typeface="Anybody"/>
              </a:defRPr>
            </a:lvl9pPr>
          </a:lstStyle>
          <a:p>
            <a:pPr marL="0" indent="0"/>
            <a:r>
              <a:rPr lang="fr-FR" dirty="0"/>
              <a:t>Dans cette section, nous citons brièvement les principales fonctionnalités du site</a:t>
            </a:r>
          </a:p>
          <a:p>
            <a:pPr marL="0" indent="0"/>
            <a:r>
              <a:rPr lang="fr-FR" dirty="0"/>
              <a:t>e-commerce que nous avons développé</a:t>
            </a:r>
            <a:endParaRPr lang="en-US" dirty="0"/>
          </a:p>
        </p:txBody>
      </p:sp>
      <p:sp>
        <p:nvSpPr>
          <p:cNvPr id="22" name="Google Shape;604;p34">
            <a:extLst>
              <a:ext uri="{FF2B5EF4-FFF2-40B4-BE49-F238E27FC236}">
                <a16:creationId xmlns:a16="http://schemas.microsoft.com/office/drawing/2014/main" id="{0DF99766-36A6-0189-1A53-59AE5D33A0F3}"/>
              </a:ext>
            </a:extLst>
          </p:cNvPr>
          <p:cNvSpPr txBox="1">
            <a:spLocks/>
          </p:cNvSpPr>
          <p:nvPr/>
        </p:nvSpPr>
        <p:spPr>
          <a:xfrm>
            <a:off x="3220864" y="2957131"/>
            <a:ext cx="2570400" cy="420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Anybody"/>
              <a:buNone/>
              <a:defRPr sz="1800" b="1" i="0" u="none" strike="noStrike" cap="none">
                <a:solidFill>
                  <a:schemeClr val="dk1"/>
                </a:solidFill>
                <a:latin typeface="Anybody"/>
                <a:ea typeface="Anybody"/>
                <a:cs typeface="Anybody"/>
                <a:sym typeface="Anybody"/>
              </a:defRPr>
            </a:lvl1pPr>
            <a:lvl2pPr marL="914400" marR="0" lvl="1"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2pPr>
            <a:lvl3pPr marL="1371600" marR="0" lvl="2"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3pPr>
            <a:lvl4pPr marL="1828800" marR="0" lvl="3"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4pPr>
            <a:lvl5pPr marL="2286000" marR="0" lvl="4"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5pPr>
            <a:lvl6pPr marL="2743200" marR="0" lvl="5"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6pPr>
            <a:lvl7pPr marL="3200400" marR="0" lvl="6"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7pPr>
            <a:lvl8pPr marL="3657600" marR="0" lvl="7"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8pPr>
            <a:lvl9pPr marL="4114800" marR="0" lvl="8" indent="-304800" algn="ctr" rtl="0">
              <a:lnSpc>
                <a:spcPct val="100000"/>
              </a:lnSpc>
              <a:spcBef>
                <a:spcPts val="0"/>
              </a:spcBef>
              <a:spcAft>
                <a:spcPts val="0"/>
              </a:spcAft>
              <a:buClr>
                <a:schemeClr val="dk1"/>
              </a:buClr>
              <a:buSzPts val="2400"/>
              <a:buFont typeface="Anybody"/>
              <a:buNone/>
              <a:defRPr sz="2400" b="1" i="0" u="none" strike="noStrike" cap="none">
                <a:solidFill>
                  <a:schemeClr val="dk1"/>
                </a:solidFill>
                <a:latin typeface="Anybody"/>
                <a:ea typeface="Anybody"/>
                <a:cs typeface="Anybody"/>
                <a:sym typeface="Anybody"/>
              </a:defRPr>
            </a:lvl9pPr>
          </a:lstStyle>
          <a:p>
            <a:pPr marL="0" indent="0"/>
            <a:r>
              <a:rPr lang="fr-MA" sz="1600" dirty="0"/>
              <a:t>Implémentation</a:t>
            </a:r>
          </a:p>
        </p:txBody>
      </p:sp>
      <p:sp>
        <p:nvSpPr>
          <p:cNvPr id="23" name="Rectangle 22">
            <a:hlinkClick r:id="rId8" action="ppaction://hlinksldjump"/>
            <a:extLst>
              <a:ext uri="{FF2B5EF4-FFF2-40B4-BE49-F238E27FC236}">
                <a16:creationId xmlns:a16="http://schemas.microsoft.com/office/drawing/2014/main" id="{62064EF6-C982-3C49-9490-A80B4D44A4E5}"/>
              </a:ext>
            </a:extLst>
          </p:cNvPr>
          <p:cNvSpPr/>
          <p:nvPr/>
        </p:nvSpPr>
        <p:spPr>
          <a:xfrm>
            <a:off x="3203228" y="3063929"/>
            <a:ext cx="1976508" cy="256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24" name="Rectangle 23">
            <a:hlinkClick r:id="rId9" action="ppaction://hlinksldjump"/>
            <a:extLst>
              <a:ext uri="{FF2B5EF4-FFF2-40B4-BE49-F238E27FC236}">
                <a16:creationId xmlns:a16="http://schemas.microsoft.com/office/drawing/2014/main" id="{2B3A02F3-D6B7-B005-9222-6B34DBB59762}"/>
              </a:ext>
            </a:extLst>
          </p:cNvPr>
          <p:cNvSpPr/>
          <p:nvPr/>
        </p:nvSpPr>
        <p:spPr>
          <a:xfrm>
            <a:off x="5791264" y="3063929"/>
            <a:ext cx="2236317" cy="3138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cSld>
  <p:clrMapOvr>
    <a:masterClrMapping/>
  </p:clrMapOvr>
  <p:transition spd="slow">
    <p:push dir="u"/>
  </p:transition>
</p:sld>
</file>

<file path=ppt/theme/theme1.xml><?xml version="1.0" encoding="utf-8"?>
<a:theme xmlns:a="http://schemas.openxmlformats.org/drawingml/2006/main" name="E-commerce Pitch Deck by Slidesgo">
  <a:themeElements>
    <a:clrScheme name="Simple Light">
      <a:dk1>
        <a:srgbClr val="191919"/>
      </a:dk1>
      <a:lt1>
        <a:srgbClr val="F3F3F3"/>
      </a:lt1>
      <a:dk2>
        <a:srgbClr val="FFFFFF"/>
      </a:dk2>
      <a:lt2>
        <a:srgbClr val="2F2FF4"/>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2289</Words>
  <Application>Microsoft Office PowerPoint</Application>
  <PresentationFormat>On-screen Show (16:9)</PresentationFormat>
  <Paragraphs>263</Paragraphs>
  <Slides>39</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Anybody</vt:lpstr>
      <vt:lpstr>Nunito Light</vt:lpstr>
      <vt:lpstr>Albert Sans</vt:lpstr>
      <vt:lpstr>Arial</vt:lpstr>
      <vt:lpstr>Calibri</vt:lpstr>
      <vt:lpstr>PT Sans</vt:lpstr>
      <vt:lpstr>Marcellus</vt:lpstr>
      <vt:lpstr>E-commerce Pitch Deck by Slidesgo</vt:lpstr>
      <vt:lpstr>Développement d’un Site E-commerce</vt:lpstr>
      <vt:lpstr>Table of contents</vt:lpstr>
      <vt:lpstr>Résumé des réalisations</vt:lpstr>
      <vt:lpstr>Introduction</vt:lpstr>
      <vt:lpstr>Introduction</vt:lpstr>
      <vt:lpstr>Contexte du Projet</vt:lpstr>
      <vt:lpstr>Objectifs du Projet</vt:lpstr>
      <vt:lpstr>Méthodologie adoptée</vt:lpstr>
      <vt:lpstr>La méthodologie utilisée pour le développement du projet repose sur les étapes suivantes :</vt:lpstr>
      <vt:lpstr>Tests unitaires</vt:lpstr>
      <vt:lpstr>PowerPoint Presentation</vt:lpstr>
      <vt:lpstr>Tests d'intégration</vt:lpstr>
      <vt:lpstr>PowerPoint Presentation</vt:lpstr>
      <vt:lpstr>Déploiement</vt:lpstr>
      <vt:lpstr>Fonctionnalités principales développées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du projet</vt:lpstr>
      <vt:lpstr>Architecture du projet</vt:lpstr>
      <vt:lpstr>Architecture du projet</vt:lpstr>
      <vt:lpstr>Diagrammes des Cas d’Utilisation</vt:lpstr>
      <vt:lpstr>PowerPoint Presentation</vt:lpstr>
      <vt:lpstr>PowerPoint Presentation</vt:lpstr>
      <vt:lpstr>Le diagramme de séquence</vt:lpstr>
      <vt:lpstr>PowerPoint Presentation</vt:lpstr>
      <vt:lpstr>PowerPoint Presentation</vt:lpstr>
      <vt:lpstr>Le diagramme de classes</vt:lpstr>
      <vt:lpstr>PowerPoint Presentation</vt:lpstr>
      <vt:lpstr> Planification et diagramme de Gantt</vt:lpstr>
      <vt:lpstr> Planification et diagramme de Gantt</vt:lpstr>
      <vt:lpstr>PowerPoint Presentation</vt:lpstr>
      <vt:lpstr>PowerPoint Presentation</vt:lpstr>
      <vt:lpstr>PowerPoint Presentation</vt:lpstr>
      <vt:lpstr> Développement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Mohamed Amsg</cp:lastModifiedBy>
  <cp:revision>1</cp:revision>
  <dcterms:modified xsi:type="dcterms:W3CDTF">2025-01-15T00:57:18Z</dcterms:modified>
</cp:coreProperties>
</file>