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62" r:id="rId3"/>
    <p:sldId id="257" r:id="rId4"/>
    <p:sldId id="263" r:id="rId5"/>
    <p:sldId id="264" r:id="rId6"/>
    <p:sldId id="259" r:id="rId7"/>
    <p:sldId id="261" r:id="rId8"/>
    <p:sldId id="258" r:id="rId9"/>
    <p:sldId id="260"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D29"/>
    <a:srgbClr val="007033"/>
    <a:srgbClr val="6C1A00"/>
    <a:srgbClr val="C79E37"/>
    <a:srgbClr val="202E54"/>
    <a:srgbClr val="FF2549"/>
    <a:srgbClr val="1D3A00"/>
    <a:srgbClr val="5EEC3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624" y="-45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6"/>
            <a:ext cx="8246070" cy="1374345"/>
          </a:xfrm>
          <a:noFill/>
          <a:effectLst>
            <a:outerShdw blurRad="50800" dist="254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098800"/>
            <a:ext cx="8231372" cy="763525"/>
          </a:xfrm>
        </p:spPr>
        <p:txBody>
          <a:bodyPr>
            <a:normAutofit/>
          </a:bodyPr>
          <a:lstStyle>
            <a:lvl1pPr marL="0" indent="0" algn="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6"/>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a:noFill/>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10/10/2019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Python3</a:t>
            </a:r>
          </a:p>
        </p:txBody>
      </p:sp>
      <p:sp>
        <p:nvSpPr>
          <p:cNvPr id="5" name="Subtitle 4">
            <a:extLst>
              <a:ext uri="{FF2B5EF4-FFF2-40B4-BE49-F238E27FC236}">
                <a16:creationId xmlns:a16="http://schemas.microsoft.com/office/drawing/2014/main" xmlns="" id="{709333C4-D27D-4B44-A161-27AFBBC8889A}"/>
              </a:ext>
            </a:extLst>
          </p:cNvPr>
          <p:cNvSpPr>
            <a:spLocks noGrp="1"/>
          </p:cNvSpPr>
          <p:nvPr>
            <p:ph type="subTitle" idx="1"/>
          </p:nvPr>
        </p:nvSpPr>
        <p:spPr>
          <a:xfrm>
            <a:off x="3350359" y="4098800"/>
            <a:ext cx="5329977" cy="763525"/>
          </a:xfrm>
        </p:spPr>
        <p:txBody>
          <a:bodyPr/>
          <a:lstStyle/>
          <a:p>
            <a:r>
              <a:rPr lang="en-US" dirty="0"/>
              <a:t>Unit One </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7B3BD-EC20-420C-B8E4-1F2C33663A4F}"/>
              </a:ext>
            </a:extLst>
          </p:cNvPr>
          <p:cNvSpPr>
            <a:spLocks noGrp="1"/>
          </p:cNvSpPr>
          <p:nvPr>
            <p:ph type="title"/>
          </p:nvPr>
        </p:nvSpPr>
        <p:spPr/>
        <p:txBody>
          <a:bodyPr/>
          <a:lstStyle/>
          <a:p>
            <a:r>
              <a:rPr lang="en-US" dirty="0"/>
              <a:t>Class activities Plan</a:t>
            </a:r>
          </a:p>
        </p:txBody>
      </p:sp>
      <p:sp>
        <p:nvSpPr>
          <p:cNvPr id="3" name="Content Placeholder 2">
            <a:extLst>
              <a:ext uri="{FF2B5EF4-FFF2-40B4-BE49-F238E27FC236}">
                <a16:creationId xmlns:a16="http://schemas.microsoft.com/office/drawing/2014/main" xmlns="" id="{80AEF58E-BDAB-455E-87A8-3EFF2BCC1D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0584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3639" y="586585"/>
            <a:ext cx="2901395" cy="763526"/>
          </a:xfrm>
        </p:spPr>
        <p:txBody>
          <a:bodyPr>
            <a:normAutofit/>
          </a:bodyPr>
          <a:lstStyle/>
          <a:p>
            <a:r>
              <a:rPr lang="en-US" dirty="0"/>
              <a:t>About Python</a:t>
            </a:r>
          </a:p>
        </p:txBody>
      </p:sp>
      <p:sp>
        <p:nvSpPr>
          <p:cNvPr id="3" name="Content Placeholder 2"/>
          <p:cNvSpPr>
            <a:spLocks noGrp="1"/>
          </p:cNvSpPr>
          <p:nvPr>
            <p:ph idx="1"/>
          </p:nvPr>
        </p:nvSpPr>
        <p:spPr/>
        <p:txBody>
          <a:bodyPr>
            <a:normAutofit/>
          </a:bodyPr>
          <a:lstStyle/>
          <a:p>
            <a:r>
              <a:rPr lang="en-US" dirty="0"/>
              <a:t>Python is a well-liked programming language. it was created in 1991 by Guido van </a:t>
            </a:r>
            <a:r>
              <a:rPr lang="en-US" dirty="0" err="1"/>
              <a:t>Rossum</a:t>
            </a:r>
            <a:r>
              <a:rPr lang="en-US" dirty="0"/>
              <a:t>. IT Spark Institute has achieved the unique position as Noida’s best training institute for Python training certification. Python can works on dissimilar stands (Windows, Mac, Linux, Raspberry Pi, </a:t>
            </a:r>
            <a:r>
              <a:rPr lang="en-US" dirty="0" err="1"/>
              <a:t>etc</a:t>
            </a:r>
            <a:r>
              <a:rPr lang="en-US" dirty="0"/>
              <a:t>). </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rmAutofit/>
          </a:bodyPr>
          <a:lstStyle/>
          <a:p>
            <a:r>
              <a:rPr lang="en-US" dirty="0"/>
              <a:t>Python has syntax that permits developers to jot down programs with less lines than some other programming languages. Python runs on an explainer system, meaning that code can be executed as soon because it is written. this means that prototyping can be very fast. Python can be treated in a method way, an object-orientated way or a efficient way.</a:t>
            </a:r>
          </a:p>
          <a:p>
            <a:endParaRPr lang="en-US" dirty="0"/>
          </a:p>
        </p:txBody>
      </p:sp>
    </p:spTree>
    <p:extLst>
      <p:ext uri="{BB962C8B-B14F-4D97-AF65-F5344CB8AC3E}">
        <p14:creationId xmlns:p14="http://schemas.microsoft.com/office/powerpoint/2010/main" val="72827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a:t>.</a:t>
            </a:r>
          </a:p>
        </p:txBody>
      </p:sp>
      <p:sp>
        <p:nvSpPr>
          <p:cNvPr id="3" name="Content Placeholder 2"/>
          <p:cNvSpPr>
            <a:spLocks noGrp="1"/>
          </p:cNvSpPr>
          <p:nvPr>
            <p:ph idx="1"/>
          </p:nvPr>
        </p:nvSpPr>
        <p:spPr/>
        <p:txBody>
          <a:bodyPr/>
          <a:lstStyle/>
          <a:p>
            <a:r>
              <a:rPr lang="en-US" dirty="0"/>
              <a:t>Use of python : data analytics, data science, machine learning, artificial intelligence, internet of things , web development (server-side), software development , mathematics, system scripting etc.</a:t>
            </a:r>
          </a:p>
          <a:p>
            <a:endParaRPr lang="en-US" dirty="0"/>
          </a:p>
        </p:txBody>
      </p:sp>
    </p:spTree>
    <p:extLst>
      <p:ext uri="{BB962C8B-B14F-4D97-AF65-F5344CB8AC3E}">
        <p14:creationId xmlns:p14="http://schemas.microsoft.com/office/powerpoint/2010/main" val="188976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Unit one Part one outline</a:t>
            </a:r>
          </a:p>
        </p:txBody>
      </p:sp>
      <p:sp>
        <p:nvSpPr>
          <p:cNvPr id="5" name="Content Placeholder 4"/>
          <p:cNvSpPr>
            <a:spLocks noGrp="1"/>
          </p:cNvSpPr>
          <p:nvPr>
            <p:ph idx="1"/>
          </p:nvPr>
        </p:nvSpPr>
        <p:spPr>
          <a:xfrm>
            <a:off x="448965" y="1197405"/>
            <a:ext cx="6413609" cy="3512215"/>
          </a:xfrm>
        </p:spPr>
        <p:txBody>
          <a:bodyPr>
            <a:normAutofit/>
          </a:bodyPr>
          <a:lstStyle/>
          <a:p>
            <a:r>
              <a:rPr lang="en-US" sz="3200" dirty="0"/>
              <a:t>About Python ?</a:t>
            </a:r>
          </a:p>
          <a:p>
            <a:r>
              <a:rPr lang="en-US" sz="3200" dirty="0"/>
              <a:t>Version of Python </a:t>
            </a:r>
          </a:p>
          <a:p>
            <a:r>
              <a:rPr lang="en-US" sz="3200" dirty="0"/>
              <a:t>Usage of Python </a:t>
            </a:r>
          </a:p>
          <a:p>
            <a:r>
              <a:rPr lang="en-US" sz="3200" dirty="0"/>
              <a:t>Career for python Programmers</a:t>
            </a:r>
          </a:p>
        </p:txBody>
      </p:sp>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0B8633-64EE-4AC8-ACC1-4D5B6D04084F}"/>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xmlns="" id="{A176CD98-98BF-49A5-97A3-5FCEAB42D821}"/>
              </a:ext>
            </a:extLst>
          </p:cNvPr>
          <p:cNvSpPr>
            <a:spLocks noGrp="1"/>
          </p:cNvSpPr>
          <p:nvPr>
            <p:ph idx="1"/>
          </p:nvPr>
        </p:nvSpPr>
        <p:spPr>
          <a:xfrm>
            <a:off x="448965" y="1197405"/>
            <a:ext cx="6719020" cy="3511061"/>
          </a:xfrm>
        </p:spPr>
        <p:txBody>
          <a:bodyPr>
            <a:normAutofit lnSpcReduction="10000"/>
          </a:bodyPr>
          <a:lstStyle/>
          <a:p>
            <a:r>
              <a:rPr lang="en-US" dirty="0"/>
              <a:t>Preparing coding environment for Python</a:t>
            </a:r>
          </a:p>
          <a:p>
            <a:r>
              <a:rPr lang="en-US" dirty="0"/>
              <a:t>Print Hello World</a:t>
            </a:r>
          </a:p>
          <a:p>
            <a:r>
              <a:rPr lang="en-US" dirty="0"/>
              <a:t> basic calculations</a:t>
            </a:r>
          </a:p>
          <a:p>
            <a:r>
              <a:rPr lang="en-US" dirty="0"/>
              <a:t>Variable </a:t>
            </a:r>
          </a:p>
          <a:p>
            <a:r>
              <a:rPr lang="en-US" dirty="0"/>
              <a:t>Strings </a:t>
            </a:r>
          </a:p>
          <a:p>
            <a:r>
              <a:rPr lang="en-US" dirty="0"/>
              <a:t>Print formatting with string</a:t>
            </a:r>
          </a:p>
          <a:p>
            <a:r>
              <a:rPr lang="en-US" dirty="0"/>
              <a:t>list</a:t>
            </a:r>
          </a:p>
          <a:p>
            <a:endParaRPr lang="en-US" dirty="0"/>
          </a:p>
          <a:p>
            <a:endParaRPr lang="en-US" dirty="0"/>
          </a:p>
        </p:txBody>
      </p:sp>
    </p:spTree>
    <p:extLst>
      <p:ext uri="{BB962C8B-B14F-4D97-AF65-F5344CB8AC3E}">
        <p14:creationId xmlns:p14="http://schemas.microsoft.com/office/powerpoint/2010/main" val="267482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Slide Title</a:t>
            </a:r>
            <a:endParaRPr lang="en-US" dirty="0"/>
          </a:p>
        </p:txBody>
      </p:sp>
      <p:sp>
        <p:nvSpPr>
          <p:cNvPr id="5" name="Text Placeholder 4"/>
          <p:cNvSpPr>
            <a:spLocks noGrp="1"/>
          </p:cNvSpPr>
          <p:nvPr>
            <p:ph type="body" idx="1"/>
          </p:nvPr>
        </p:nvSpPr>
        <p:spPr/>
        <p:txBody>
          <a:bodyPr/>
          <a:lstStyle/>
          <a:p>
            <a:r>
              <a:rPr lang="en-US" dirty="0"/>
              <a:t>Product A</a:t>
            </a:r>
          </a:p>
        </p:txBody>
      </p:sp>
      <p:sp>
        <p:nvSpPr>
          <p:cNvPr id="6" name="Content Placeholder 5"/>
          <p:cNvSpPr>
            <a:spLocks noGrp="1"/>
          </p:cNvSpPr>
          <p:nvPr>
            <p:ph sz="half" idx="2"/>
          </p:nvPr>
        </p:nvSpPr>
        <p:spPr/>
        <p:txBody>
          <a:bodyPr/>
          <a:lstStyle/>
          <a:p>
            <a:r>
              <a:rPr lang="en-US" dirty="0"/>
              <a:t>Feature 1</a:t>
            </a:r>
          </a:p>
          <a:p>
            <a:r>
              <a:rPr lang="en-US" dirty="0"/>
              <a:t>Feature 2</a:t>
            </a:r>
          </a:p>
          <a:p>
            <a:r>
              <a:rPr lang="en-US" dirty="0"/>
              <a:t>Feature 3</a:t>
            </a:r>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Words>
  <Application>Microsoft Office PowerPoint</Application>
  <PresentationFormat>On-screen Show (16:9)</PresentationFormat>
  <Paragraphs>32</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Introduction Of Python3</vt:lpstr>
      <vt:lpstr>Class activities Plan</vt:lpstr>
      <vt:lpstr>About Python</vt:lpstr>
      <vt:lpstr>Conti..</vt:lpstr>
      <vt:lpstr>Cont.</vt:lpstr>
      <vt:lpstr>Unit one Part one outline</vt:lpstr>
      <vt:lpstr>Conti…</vt:lpstr>
      <vt:lpstr>Slide Title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2019-10-10T08:28:47Z</dcterms:modified>
</cp:coreProperties>
</file>