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60" r:id="rId3"/>
    <p:sldId id="276" r:id="rId4"/>
    <p:sldId id="259" r:id="rId5"/>
    <p:sldId id="257" r:id="rId6"/>
    <p:sldId id="261" r:id="rId7"/>
    <p:sldId id="262" r:id="rId8"/>
    <p:sldId id="264" r:id="rId9"/>
    <p:sldId id="263" r:id="rId10"/>
    <p:sldId id="265" r:id="rId11"/>
    <p:sldId id="266" r:id="rId12"/>
    <p:sldId id="267" r:id="rId13"/>
    <p:sldId id="268" r:id="rId14"/>
    <p:sldId id="270" r:id="rId15"/>
    <p:sldId id="269" r:id="rId16"/>
    <p:sldId id="271" r:id="rId17"/>
    <p:sldId id="275" r:id="rId18"/>
    <p:sldId id="272" r:id="rId19"/>
    <p:sldId id="273" r:id="rId20"/>
    <p:sldId id="274" r:id="rId21"/>
    <p:sldId id="277" r:id="rId22"/>
    <p:sldId id="278"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D29"/>
    <a:srgbClr val="007033"/>
    <a:srgbClr val="6C1A00"/>
    <a:srgbClr val="C79E37"/>
    <a:srgbClr val="202E54"/>
    <a:srgbClr val="FF2549"/>
    <a:srgbClr val="1D3A00"/>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84" autoAdjust="0"/>
  </p:normalViewPr>
  <p:slideViewPr>
    <p:cSldViewPr>
      <p:cViewPr varScale="1">
        <p:scale>
          <a:sx n="144" d="100"/>
          <a:sy n="144" d="100"/>
        </p:scale>
        <p:origin x="654" y="102"/>
      </p:cViewPr>
      <p:guideLst>
        <p:guide orient="horz" pos="1620"/>
        <p:guide pos="2880"/>
      </p:guideLst>
    </p:cSldViewPr>
  </p:slideViewPr>
  <p:outlineViewPr>
    <p:cViewPr>
      <p:scale>
        <a:sx n="33" d="100"/>
        <a:sy n="33" d="100"/>
      </p:scale>
      <p:origin x="0" y="-11796"/>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6"/>
            <a:ext cx="8246070" cy="1374345"/>
          </a:xfrm>
          <a:noFill/>
          <a:effectLst>
            <a:outerShdw blurRad="50800" dist="254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231372" cy="763525"/>
          </a:xfrm>
        </p:spPr>
        <p:txBody>
          <a:bodyPr>
            <a:normAutofit/>
          </a:bodyPr>
          <a:lstStyle>
            <a:lvl1pPr marL="0" indent="0" algn="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6"/>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a:noFill/>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101 World </a:t>
            </a:r>
            <a:r>
              <a:rPr lang="en-US" dirty="0" smtClean="0"/>
              <a:t>of ICT</a:t>
            </a:r>
            <a:endParaRPr lang="en-US" dirty="0">
              <a:solidFill>
                <a:schemeClr val="bg1"/>
              </a:solidFill>
            </a:endParaRPr>
          </a:p>
        </p:txBody>
      </p:sp>
      <p:sp>
        <p:nvSpPr>
          <p:cNvPr id="5" name="Subtitle 4">
            <a:extLst>
              <a:ext uri="{FF2B5EF4-FFF2-40B4-BE49-F238E27FC236}">
                <a16:creationId xmlns:a16="http://schemas.microsoft.com/office/drawing/2014/main" xmlns="" id="{709333C4-D27D-4B44-A161-27AFBBC8889A}"/>
              </a:ext>
            </a:extLst>
          </p:cNvPr>
          <p:cNvSpPr>
            <a:spLocks noGrp="1"/>
          </p:cNvSpPr>
          <p:nvPr>
            <p:ph type="subTitle" idx="1"/>
          </p:nvPr>
        </p:nvSpPr>
        <p:spPr>
          <a:xfrm>
            <a:off x="3350359" y="4098800"/>
            <a:ext cx="5329977" cy="763525"/>
          </a:xfrm>
        </p:spPr>
        <p:txBody>
          <a:bodyPr/>
          <a:lstStyle/>
          <a:p>
            <a:r>
              <a:rPr lang="en-US" dirty="0" smtClean="0">
                <a:solidFill>
                  <a:schemeClr val="bg1"/>
                </a:solidFill>
              </a:rPr>
              <a:t>Zakaria Hujale</a:t>
            </a:r>
            <a:endParaRPr lang="en-US" dirty="0">
              <a:solidFill>
                <a:schemeClr val="bg1"/>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2.You </a:t>
            </a:r>
            <a:r>
              <a:rPr lang="en-US" b="1" dirty="0">
                <a:effectLst/>
              </a:rPr>
              <a:t>can see what you’re studying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biggest part of studying information technology is practical. Doing an information technology course, you won’t just learn the theoretical part but also get the opportunity to make things. With that, you can change or adjust things and implement what you’ve learned. Knowledge is important to any career field. It’s sometimes better to see what you’re learning by actually doing it. That way you’ll remember things quicker and longer and become successful in your field.</a:t>
            </a:r>
            <a:endParaRPr lang="en-US" dirty="0"/>
          </a:p>
        </p:txBody>
      </p:sp>
    </p:spTree>
    <p:extLst>
      <p:ext uri="{BB962C8B-B14F-4D97-AF65-F5344CB8AC3E}">
        <p14:creationId xmlns:p14="http://schemas.microsoft.com/office/powerpoint/2010/main" val="380619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3</a:t>
            </a:r>
            <a:r>
              <a:rPr lang="en-US" b="1" dirty="0" smtClean="0">
                <a:effectLst/>
              </a:rPr>
              <a:t>.Flexible </a:t>
            </a:r>
            <a:r>
              <a:rPr lang="en-US" b="1" dirty="0">
                <a:effectLst/>
              </a:rPr>
              <a:t>work style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When you’re looking for a job, your personal preferences count. If you prefer working on your own, there are jobs out there in information technology allowing you to do so. You’ll be able to work according to your own schedules. Being flexible will also lead to better teamwork. For instance, when you have a doctor’s appointment you’ll have enough time to attend it. You’ll also be a more happy and satisfied employee as you’ll feel empowered through being able to structure your work and personal life according to your needs. The opportunity to work for yourself might also present itself. Many information technology professionals have a full-time position at an established company while also running their own business after hours. By doing that you’ll grow your skills faster as you’ll be doing more than the usual amount of work.</a:t>
            </a:r>
            <a:endParaRPr lang="en-US" dirty="0"/>
          </a:p>
        </p:txBody>
      </p:sp>
    </p:spTree>
    <p:extLst>
      <p:ext uri="{BB962C8B-B14F-4D97-AF65-F5344CB8AC3E}">
        <p14:creationId xmlns:p14="http://schemas.microsoft.com/office/powerpoint/2010/main" val="187784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4</a:t>
            </a:r>
            <a:r>
              <a:rPr lang="en-US" b="1" dirty="0" smtClean="0">
                <a:effectLst/>
              </a:rPr>
              <a:t>. You’ll </a:t>
            </a:r>
            <a:r>
              <a:rPr lang="en-US" b="1" dirty="0">
                <a:effectLst/>
              </a:rPr>
              <a:t>earn good money</a:t>
            </a:r>
            <a:endParaRPr lang="en-US" dirty="0"/>
          </a:p>
        </p:txBody>
      </p:sp>
      <p:sp>
        <p:nvSpPr>
          <p:cNvPr id="3" name="Content Placeholder 2"/>
          <p:cNvSpPr>
            <a:spLocks noGrp="1"/>
          </p:cNvSpPr>
          <p:nvPr>
            <p:ph idx="1"/>
          </p:nvPr>
        </p:nvSpPr>
        <p:spPr/>
        <p:txBody>
          <a:bodyPr/>
          <a:lstStyle/>
          <a:p>
            <a:r>
              <a:rPr lang="en-US" dirty="0"/>
              <a:t>Your choice to pursue a career in information technology is influenced by a number of factors. But without a doubt, one of the most positive factors is the amount of money you’ll make.</a:t>
            </a:r>
            <a:endParaRPr lang="en-US" dirty="0"/>
          </a:p>
        </p:txBody>
      </p:sp>
    </p:spTree>
    <p:extLst>
      <p:ext uri="{BB962C8B-B14F-4D97-AF65-F5344CB8AC3E}">
        <p14:creationId xmlns:p14="http://schemas.microsoft.com/office/powerpoint/2010/main" val="88033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5.Always </a:t>
            </a:r>
            <a:r>
              <a:rPr lang="en-US" b="1" dirty="0">
                <a:effectLst/>
              </a:rPr>
              <a:t>in demand</a:t>
            </a:r>
            <a:endParaRPr lang="en-US" dirty="0"/>
          </a:p>
        </p:txBody>
      </p:sp>
      <p:sp>
        <p:nvSpPr>
          <p:cNvPr id="3" name="Content Placeholder 2"/>
          <p:cNvSpPr>
            <a:spLocks noGrp="1"/>
          </p:cNvSpPr>
          <p:nvPr>
            <p:ph idx="1"/>
          </p:nvPr>
        </p:nvSpPr>
        <p:spPr/>
        <p:txBody>
          <a:bodyPr/>
          <a:lstStyle/>
          <a:p>
            <a:r>
              <a:rPr lang="en-US" dirty="0"/>
              <a:t>As mentioned earlier, there are many careers to follow when </a:t>
            </a:r>
            <a:r>
              <a:rPr lang="en-US" dirty="0" err="1"/>
              <a:t>specialising</a:t>
            </a:r>
            <a:r>
              <a:rPr lang="en-US" dirty="0"/>
              <a:t> in information technology. As technology progresses the need for information technology professionals will only increase. And the better your skill set the more in demand your expertise will be.</a:t>
            </a:r>
            <a:endParaRPr lang="en-US" dirty="0"/>
          </a:p>
        </p:txBody>
      </p:sp>
    </p:spTree>
    <p:extLst>
      <p:ext uri="{BB962C8B-B14F-4D97-AF65-F5344CB8AC3E}">
        <p14:creationId xmlns:p14="http://schemas.microsoft.com/office/powerpoint/2010/main" val="245991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586585"/>
            <a:ext cx="8551481" cy="916230"/>
          </a:xfrm>
        </p:spPr>
        <p:txBody>
          <a:bodyPr/>
          <a:lstStyle/>
          <a:p>
            <a:r>
              <a:rPr lang="en-US" dirty="0" smtClean="0"/>
              <a:t>Choosing One OF these Career </a:t>
            </a:r>
            <a:endParaRPr lang="en-US" dirty="0"/>
          </a:p>
        </p:txBody>
      </p:sp>
      <p:sp>
        <p:nvSpPr>
          <p:cNvPr id="3" name="Content Placeholder 2"/>
          <p:cNvSpPr>
            <a:spLocks noGrp="1"/>
          </p:cNvSpPr>
          <p:nvPr>
            <p:ph idx="1"/>
          </p:nvPr>
        </p:nvSpPr>
        <p:spPr/>
        <p:txBody>
          <a:bodyPr/>
          <a:lstStyle/>
          <a:p>
            <a:r>
              <a:rPr lang="en-US" dirty="0" smtClean="0"/>
              <a:t>Software and web Development</a:t>
            </a:r>
          </a:p>
          <a:p>
            <a:r>
              <a:rPr lang="en-US" dirty="0" smtClean="0"/>
              <a:t>Database Development and Administration</a:t>
            </a:r>
          </a:p>
          <a:p>
            <a:r>
              <a:rPr lang="en-US" dirty="0" smtClean="0"/>
              <a:t> systems and Network Administrator</a:t>
            </a:r>
          </a:p>
        </p:txBody>
      </p:sp>
    </p:spTree>
    <p:extLst>
      <p:ext uri="{BB962C8B-B14F-4D97-AF65-F5344CB8AC3E}">
        <p14:creationId xmlns:p14="http://schemas.microsoft.com/office/powerpoint/2010/main" val="310098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Developer </a:t>
            </a:r>
            <a:endParaRPr lang="en-US" dirty="0"/>
          </a:p>
        </p:txBody>
      </p:sp>
      <p:sp>
        <p:nvSpPr>
          <p:cNvPr id="3" name="Content Placeholder 2"/>
          <p:cNvSpPr>
            <a:spLocks noGrp="1"/>
          </p:cNvSpPr>
          <p:nvPr>
            <p:ph idx="1"/>
          </p:nvPr>
        </p:nvSpPr>
        <p:spPr/>
        <p:txBody>
          <a:bodyPr>
            <a:normAutofit lnSpcReduction="10000"/>
          </a:bodyPr>
          <a:lstStyle/>
          <a:p>
            <a:r>
              <a:rPr lang="en-US" dirty="0"/>
              <a:t>Software developers create the applications or systems that run on a computer or another device.</a:t>
            </a:r>
            <a:r>
              <a:rPr lang="en-US" dirty="0" smtClean="0"/>
              <a:t> </a:t>
            </a:r>
          </a:p>
          <a:p>
            <a:r>
              <a:rPr lang="en-US" dirty="0" smtClean="0"/>
              <a:t>You Most be good one of the major programming languages </a:t>
            </a:r>
          </a:p>
          <a:p>
            <a:r>
              <a:rPr lang="en-US" dirty="0" smtClean="0"/>
              <a:t>Python, Java, </a:t>
            </a:r>
            <a:r>
              <a:rPr lang="en-US" dirty="0" err="1" smtClean="0"/>
              <a:t>Php</a:t>
            </a:r>
            <a:r>
              <a:rPr lang="en-US" dirty="0" smtClean="0"/>
              <a:t> or </a:t>
            </a:r>
            <a:r>
              <a:rPr lang="en-US" dirty="0" err="1" smtClean="0"/>
              <a:t>.Net</a:t>
            </a:r>
            <a:r>
              <a:rPr lang="en-US" dirty="0" smtClean="0"/>
              <a:t> </a:t>
            </a:r>
          </a:p>
          <a:p>
            <a:r>
              <a:rPr lang="en-US" dirty="0" smtClean="0"/>
              <a:t>Also  know front end development (HTML5, CCS and JS)</a:t>
            </a:r>
          </a:p>
          <a:p>
            <a:r>
              <a:rPr lang="en-US" dirty="0" smtClean="0"/>
              <a:t>And little bit about Database</a:t>
            </a:r>
          </a:p>
        </p:txBody>
      </p:sp>
    </p:spTree>
    <p:extLst>
      <p:ext uri="{BB962C8B-B14F-4D97-AF65-F5344CB8AC3E}">
        <p14:creationId xmlns:p14="http://schemas.microsoft.com/office/powerpoint/2010/main" val="149416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Dev</a:t>
            </a:r>
            <a:r>
              <a:rPr lang="en-US" dirty="0" smtClean="0"/>
              <a:t> and Administration</a:t>
            </a:r>
            <a:endParaRPr lang="en-US" dirty="0"/>
          </a:p>
        </p:txBody>
      </p:sp>
      <p:sp>
        <p:nvSpPr>
          <p:cNvPr id="3" name="Content Placeholder 2"/>
          <p:cNvSpPr>
            <a:spLocks noGrp="1"/>
          </p:cNvSpPr>
          <p:nvPr>
            <p:ph idx="1"/>
          </p:nvPr>
        </p:nvSpPr>
        <p:spPr/>
        <p:txBody>
          <a:bodyPr/>
          <a:lstStyle/>
          <a:p>
            <a:r>
              <a:rPr lang="en-US" dirty="0"/>
              <a:t>A database is a collection of information that is organized in tables and stored on a computer system. This information can be </a:t>
            </a:r>
            <a:r>
              <a:rPr lang="en-US" dirty="0" smtClean="0"/>
              <a:t>Deleted, updated </a:t>
            </a:r>
            <a:r>
              <a:rPr lang="en-US" dirty="0"/>
              <a:t>or modified as required.</a:t>
            </a:r>
            <a:endParaRPr lang="en-US" dirty="0" smtClean="0"/>
          </a:p>
          <a:p>
            <a:endParaRPr lang="en-US" dirty="0" smtClean="0"/>
          </a:p>
        </p:txBody>
      </p:sp>
    </p:spTree>
    <p:extLst>
      <p:ext uri="{BB962C8B-B14F-4D97-AF65-F5344CB8AC3E}">
        <p14:creationId xmlns:p14="http://schemas.microsoft.com/office/powerpoint/2010/main" val="46685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Database administrators control the development of a company's databases to keep vital data available only to users with authorized access. DBAs work closely with information systems managers to customize database solutions to corporate needs. </a:t>
            </a:r>
            <a:endParaRPr lang="en-US" dirty="0"/>
          </a:p>
        </p:txBody>
      </p:sp>
    </p:spTree>
    <p:extLst>
      <p:ext uri="{BB962C8B-B14F-4D97-AF65-F5344CB8AC3E}">
        <p14:creationId xmlns:p14="http://schemas.microsoft.com/office/powerpoint/2010/main" val="2954235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Oracle </a:t>
            </a:r>
            <a:r>
              <a:rPr lang="en-US" dirty="0"/>
              <a:t>RDBMS</a:t>
            </a:r>
          </a:p>
          <a:p>
            <a:r>
              <a:rPr lang="en-US" dirty="0" smtClean="0"/>
              <a:t>Microsoft </a:t>
            </a:r>
            <a:r>
              <a:rPr lang="en-US" dirty="0"/>
              <a:t>SQL </a:t>
            </a:r>
            <a:r>
              <a:rPr lang="en-US" dirty="0" smtClean="0"/>
              <a:t>Server</a:t>
            </a:r>
            <a:endParaRPr lang="en-US" dirty="0"/>
          </a:p>
          <a:p>
            <a:r>
              <a:rPr lang="en-US" dirty="0" smtClean="0"/>
              <a:t>MySQL</a:t>
            </a:r>
            <a:endParaRPr lang="en-US" dirty="0"/>
          </a:p>
          <a:p>
            <a:r>
              <a:rPr lang="en-US" dirty="0" smtClean="0"/>
              <a:t>SQLite</a:t>
            </a:r>
            <a:endParaRPr lang="en-US" dirty="0"/>
          </a:p>
          <a:p>
            <a:r>
              <a:rPr lang="en-US" dirty="0" err="1" smtClean="0"/>
              <a:t>PostgresSQL</a:t>
            </a:r>
            <a:endParaRPr lang="en-US" dirty="0"/>
          </a:p>
          <a:p>
            <a:r>
              <a:rPr lang="en-US" dirty="0" err="1"/>
              <a:t>MongoDB</a:t>
            </a:r>
            <a:endParaRPr lang="en-US" dirty="0"/>
          </a:p>
          <a:p>
            <a:endParaRPr lang="en-US" dirty="0"/>
          </a:p>
        </p:txBody>
      </p:sp>
    </p:spTree>
    <p:extLst>
      <p:ext uri="{BB962C8B-B14F-4D97-AF65-F5344CB8AC3E}">
        <p14:creationId xmlns:p14="http://schemas.microsoft.com/office/powerpoint/2010/main" val="165955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administrator</a:t>
            </a:r>
          </a:p>
        </p:txBody>
      </p:sp>
      <p:sp>
        <p:nvSpPr>
          <p:cNvPr id="3" name="Content Placeholder 2"/>
          <p:cNvSpPr>
            <a:spLocks noGrp="1"/>
          </p:cNvSpPr>
          <p:nvPr>
            <p:ph idx="1"/>
          </p:nvPr>
        </p:nvSpPr>
        <p:spPr/>
        <p:txBody>
          <a:bodyPr>
            <a:normAutofit fontScale="92500" lnSpcReduction="10000"/>
          </a:bodyPr>
          <a:lstStyle/>
          <a:p>
            <a:r>
              <a:rPr lang="en-US" dirty="0"/>
              <a:t>A network administrator is responsible for installing, maintaining and upgrading any software or hardware required to efficiently run a </a:t>
            </a:r>
            <a:r>
              <a:rPr lang="en-US" dirty="0" smtClean="0"/>
              <a:t>computer network</a:t>
            </a:r>
          </a:p>
          <a:p>
            <a:r>
              <a:rPr lang="en-US" dirty="0"/>
              <a:t>Network administrators are rarely involved in direct user support like help desk duties. Instead, they engage in high-level technological support, such as maintaining network hardware and software equipment, and monitoring equipment to ensure overall network operations. </a:t>
            </a:r>
            <a:endParaRPr lang="en-US" dirty="0"/>
          </a:p>
        </p:txBody>
      </p:sp>
    </p:spTree>
    <p:extLst>
      <p:ext uri="{BB962C8B-B14F-4D97-AF65-F5344CB8AC3E}">
        <p14:creationId xmlns:p14="http://schemas.microsoft.com/office/powerpoint/2010/main" val="233409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448965" y="1197406"/>
            <a:ext cx="6566315" cy="2137870"/>
          </a:xfrm>
        </p:spPr>
        <p:txBody>
          <a:bodyPr>
            <a:normAutofit fontScale="92500"/>
          </a:bodyPr>
          <a:lstStyle/>
          <a:p>
            <a:r>
              <a:rPr lang="en-US" dirty="0" smtClean="0"/>
              <a:t>Name : Zakaria Ali Sh. Ibrahim hujale  </a:t>
            </a:r>
          </a:p>
          <a:p>
            <a:r>
              <a:rPr lang="en-US" dirty="0" smtClean="0"/>
              <a:t>Education: Master Of IT from Amity India</a:t>
            </a:r>
          </a:p>
          <a:p>
            <a:r>
              <a:rPr lang="en-US" dirty="0" smtClean="0"/>
              <a:t>Bach Degree Of IT from </a:t>
            </a:r>
            <a:r>
              <a:rPr lang="en-US" dirty="0" err="1" smtClean="0"/>
              <a:t>Unisel</a:t>
            </a:r>
            <a:r>
              <a:rPr lang="en-US" dirty="0" smtClean="0"/>
              <a:t> Malaysia</a:t>
            </a:r>
          </a:p>
          <a:p>
            <a:r>
              <a:rPr lang="en-US" dirty="0" smtClean="0"/>
              <a:t>Work : Head Of IT, Consultant and Lecturer</a:t>
            </a:r>
          </a:p>
          <a:p>
            <a:endParaRPr lang="en-US" dirty="0"/>
          </a:p>
        </p:txBody>
      </p:sp>
    </p:spTree>
    <p:extLst>
      <p:ext uri="{BB962C8B-B14F-4D97-AF65-F5344CB8AC3E}">
        <p14:creationId xmlns:p14="http://schemas.microsoft.com/office/powerpoint/2010/main" val="313980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Network administrators may also technically take part in the management and maintenance of desktop computers, servers, printers, switches, routers, firewalls, software implementations, security updates, VPN gateways, file servers, intrusion detection systems and a wide range of additional technologies associated with both software and hardware within the network.</a:t>
            </a:r>
            <a:endParaRPr lang="en-US" dirty="0"/>
          </a:p>
        </p:txBody>
      </p:sp>
    </p:spTree>
    <p:extLst>
      <p:ext uri="{BB962C8B-B14F-4D97-AF65-F5344CB8AC3E}">
        <p14:creationId xmlns:p14="http://schemas.microsoft.com/office/powerpoint/2010/main" val="4198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Certificates </a:t>
            </a:r>
            <a:r>
              <a:rPr lang="en-US" dirty="0"/>
              <a:t>related to network administration are offered by well-known organizations like Microsoft, Cisco, </a:t>
            </a:r>
            <a:r>
              <a:rPr lang="en-US" dirty="0" err="1"/>
              <a:t>Redhat</a:t>
            </a:r>
            <a:r>
              <a:rPr lang="en-US" dirty="0"/>
              <a:t> and Juniper.</a:t>
            </a:r>
            <a:endParaRPr lang="en-US" dirty="0"/>
          </a:p>
        </p:txBody>
      </p:sp>
    </p:spTree>
    <p:extLst>
      <p:ext uri="{BB962C8B-B14F-4D97-AF65-F5344CB8AC3E}">
        <p14:creationId xmlns:p14="http://schemas.microsoft.com/office/powerpoint/2010/main" val="3330384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Have You change your mind</a:t>
            </a:r>
          </a:p>
          <a:p>
            <a:r>
              <a:rPr lang="en-US" dirty="0" smtClean="0"/>
              <a:t>Which Field you can be focus on? </a:t>
            </a:r>
            <a:endParaRPr lang="en-US" dirty="0"/>
          </a:p>
        </p:txBody>
      </p:sp>
    </p:spTree>
    <p:extLst>
      <p:ext uri="{BB962C8B-B14F-4D97-AF65-F5344CB8AC3E}">
        <p14:creationId xmlns:p14="http://schemas.microsoft.com/office/powerpoint/2010/main" val="725444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You</a:t>
            </a:r>
            <a:endParaRPr lang="en-US" dirty="0"/>
          </a:p>
        </p:txBody>
      </p:sp>
      <p:sp>
        <p:nvSpPr>
          <p:cNvPr id="3" name="Content Placeholder 2"/>
          <p:cNvSpPr>
            <a:spLocks noGrp="1"/>
          </p:cNvSpPr>
          <p:nvPr>
            <p:ph idx="1"/>
          </p:nvPr>
        </p:nvSpPr>
        <p:spPr/>
        <p:txBody>
          <a:bodyPr/>
          <a:lstStyle/>
          <a:p>
            <a:r>
              <a:rPr lang="en-US" dirty="0" smtClean="0"/>
              <a:t>What is your Name ?</a:t>
            </a:r>
          </a:p>
          <a:p>
            <a:r>
              <a:rPr lang="en-US" dirty="0" smtClean="0"/>
              <a:t>Why IT ?</a:t>
            </a:r>
          </a:p>
          <a:p>
            <a:endParaRPr lang="en-US" dirty="0" smtClean="0"/>
          </a:p>
        </p:txBody>
      </p:sp>
    </p:spTree>
    <p:extLst>
      <p:ext uri="{BB962C8B-B14F-4D97-AF65-F5344CB8AC3E}">
        <p14:creationId xmlns:p14="http://schemas.microsoft.com/office/powerpoint/2010/main" val="3384805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effectLst/>
              </a:rPr>
              <a:t>Your Guide To </a:t>
            </a:r>
            <a:r>
              <a:rPr lang="en-US" dirty="0" smtClean="0">
                <a:effectLst/>
              </a:rPr>
              <a:t>ICT World</a:t>
            </a:r>
            <a:endParaRPr lang="en-US" dirty="0">
              <a:effectLst/>
            </a:endParaRPr>
          </a:p>
        </p:txBody>
      </p:sp>
      <p:sp>
        <p:nvSpPr>
          <p:cNvPr id="5" name="Content Placeholder 4"/>
          <p:cNvSpPr>
            <a:spLocks noGrp="1"/>
          </p:cNvSpPr>
          <p:nvPr>
            <p:ph idx="1"/>
          </p:nvPr>
        </p:nvSpPr>
        <p:spPr>
          <a:xfrm>
            <a:off x="448965" y="1197405"/>
            <a:ext cx="6413609" cy="3512215"/>
          </a:xfrm>
        </p:spPr>
        <p:txBody>
          <a:bodyPr>
            <a:normAutofit/>
          </a:bodyPr>
          <a:lstStyle/>
          <a:p>
            <a:r>
              <a:rPr lang="en-US" sz="3200" b="1" dirty="0"/>
              <a:t>Computer Science </a:t>
            </a:r>
            <a:r>
              <a:rPr lang="en-US" sz="3200" dirty="0"/>
              <a:t>will teach you everything about applications, software, and programs while </a:t>
            </a:r>
            <a:r>
              <a:rPr lang="en-US" sz="3200" b="1" dirty="0" smtClean="0"/>
              <a:t>information technology</a:t>
            </a:r>
            <a:r>
              <a:rPr lang="en-US" sz="3200" dirty="0" smtClean="0"/>
              <a:t> teaches </a:t>
            </a:r>
            <a:r>
              <a:rPr lang="en-US" sz="3200" dirty="0"/>
              <a:t>how to use and </a:t>
            </a:r>
            <a:r>
              <a:rPr lang="en-US" sz="3200" dirty="0" smtClean="0"/>
              <a:t>control </a:t>
            </a:r>
            <a:r>
              <a:rPr lang="en-US" sz="3200" dirty="0"/>
              <a:t>those things</a:t>
            </a:r>
            <a:endParaRPr lang="en-US" sz="3200" dirty="0">
              <a:solidFill>
                <a:schemeClr val="bg1"/>
              </a:solidFill>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3639" y="586585"/>
            <a:ext cx="2901395" cy="763526"/>
          </a:xfrm>
        </p:spPr>
        <p:txBody>
          <a:bodyPr>
            <a:normAutofit/>
          </a:bodyPr>
          <a:lstStyle/>
          <a:p>
            <a:r>
              <a:rPr lang="en-US" dirty="0" smtClean="0">
                <a:solidFill>
                  <a:schemeClr val="bg1"/>
                </a:solidFill>
              </a:rPr>
              <a:t>Career</a:t>
            </a:r>
            <a:endParaRPr lang="en-US" dirty="0">
              <a:solidFill>
                <a:schemeClr val="bg1"/>
              </a:solidFill>
            </a:endParaRPr>
          </a:p>
        </p:txBody>
      </p:sp>
      <p:sp>
        <p:nvSpPr>
          <p:cNvPr id="3" name="Content Placeholder 2"/>
          <p:cNvSpPr>
            <a:spLocks noGrp="1"/>
          </p:cNvSpPr>
          <p:nvPr>
            <p:ph idx="1"/>
          </p:nvPr>
        </p:nvSpPr>
        <p:spPr>
          <a:xfrm>
            <a:off x="448964" y="1502815"/>
            <a:ext cx="8246070" cy="3512213"/>
          </a:xfrm>
        </p:spPr>
        <p:txBody>
          <a:bodyPr>
            <a:normAutofit fontScale="92500" lnSpcReduction="20000"/>
          </a:bodyPr>
          <a:lstStyle/>
          <a:p>
            <a:r>
              <a:rPr lang="en-US" dirty="0"/>
              <a:t>There's no doubt in your mind that you want to work in the exciting field of technology when you're done studying.  And with the fast career growth and exciting salary potential, who could blame you?</a:t>
            </a:r>
          </a:p>
          <a:p>
            <a:r>
              <a:rPr lang="en-US" dirty="0"/>
              <a:t>The average salaries of professionals in the technology sector (e.g. Software Developer, Web Developer, System Administrator, Database Developer, </a:t>
            </a:r>
            <a:r>
              <a:rPr lang="en-US" dirty="0" err="1"/>
              <a:t>etc</a:t>
            </a:r>
            <a:r>
              <a:rPr lang="en-US" dirty="0"/>
              <a:t>) are significantly higher than most other professions. The following table shows the annual average salaries for Software Developer in different countries.</a:t>
            </a:r>
          </a:p>
        </p:txBody>
      </p:sp>
    </p:spTree>
    <p:extLst>
      <p:ext uri="{BB962C8B-B14F-4D97-AF65-F5344CB8AC3E}">
        <p14:creationId xmlns:p14="http://schemas.microsoft.com/office/powerpoint/2010/main" val="41033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572" y="1243421"/>
            <a:ext cx="7451643" cy="3466198"/>
          </a:xfrm>
        </p:spPr>
      </p:pic>
    </p:spTree>
    <p:extLst>
      <p:ext uri="{BB962C8B-B14F-4D97-AF65-F5344CB8AC3E}">
        <p14:creationId xmlns:p14="http://schemas.microsoft.com/office/powerpoint/2010/main" val="363375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made a Good Choice</a:t>
            </a:r>
            <a:endParaRPr lang="en-US" dirty="0"/>
          </a:p>
        </p:txBody>
      </p:sp>
      <p:sp>
        <p:nvSpPr>
          <p:cNvPr id="3" name="Content Placeholder 2"/>
          <p:cNvSpPr>
            <a:spLocks noGrp="1"/>
          </p:cNvSpPr>
          <p:nvPr>
            <p:ph idx="1"/>
          </p:nvPr>
        </p:nvSpPr>
        <p:spPr/>
        <p:txBody>
          <a:bodyPr/>
          <a:lstStyle/>
          <a:p>
            <a:r>
              <a:rPr lang="en-US" dirty="0"/>
              <a:t>With the world becoming increasingly more digital, the number of such jobs and salaries are certain to grow in the future. </a:t>
            </a:r>
            <a:r>
              <a:rPr lang="en-US" b="1" dirty="0"/>
              <a:t>Considering these factors</a:t>
            </a:r>
            <a:r>
              <a:rPr lang="en-US" dirty="0"/>
              <a:t>, it's no wonder that you consider studying Computer Science or Information Technology degree.</a:t>
            </a:r>
            <a:endParaRPr lang="en-US" dirty="0"/>
          </a:p>
        </p:txBody>
      </p:sp>
    </p:spTree>
    <p:extLst>
      <p:ext uri="{BB962C8B-B14F-4D97-AF65-F5344CB8AC3E}">
        <p14:creationId xmlns:p14="http://schemas.microsoft.com/office/powerpoint/2010/main" val="125383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why?</a:t>
            </a:r>
            <a:endParaRPr lang="en-US" dirty="0"/>
          </a:p>
        </p:txBody>
      </p:sp>
      <p:sp>
        <p:nvSpPr>
          <p:cNvPr id="3" name="Content Placeholder 2"/>
          <p:cNvSpPr>
            <a:spLocks noGrp="1"/>
          </p:cNvSpPr>
          <p:nvPr>
            <p:ph idx="1"/>
          </p:nvPr>
        </p:nvSpPr>
        <p:spPr/>
        <p:txBody>
          <a:bodyPr/>
          <a:lstStyle/>
          <a:p>
            <a:r>
              <a:rPr lang="en-US" dirty="0"/>
              <a:t>Here are five reasons why you should do an information technology course.</a:t>
            </a:r>
            <a:endParaRPr lang="en-US" dirty="0"/>
          </a:p>
        </p:txBody>
      </p:sp>
    </p:spTree>
    <p:extLst>
      <p:ext uri="{BB962C8B-B14F-4D97-AF65-F5344CB8AC3E}">
        <p14:creationId xmlns:p14="http://schemas.microsoft.com/office/powerpoint/2010/main" val="158482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79"/>
            <a:ext cx="8246070" cy="763526"/>
          </a:xfrm>
        </p:spPr>
        <p:txBody>
          <a:bodyPr/>
          <a:lstStyle/>
          <a:p>
            <a:r>
              <a:rPr lang="en-US" b="1" dirty="0" smtClean="0">
                <a:effectLst/>
              </a:rPr>
              <a:t> 1. Variety </a:t>
            </a:r>
            <a:r>
              <a:rPr lang="en-US" b="1" dirty="0">
                <a:effectLst/>
              </a:rPr>
              <a:t>of career choices</a:t>
            </a:r>
            <a:endParaRPr lang="en-US" dirty="0"/>
          </a:p>
        </p:txBody>
      </p:sp>
      <p:sp>
        <p:nvSpPr>
          <p:cNvPr id="3" name="Content Placeholder 2"/>
          <p:cNvSpPr>
            <a:spLocks noGrp="1"/>
          </p:cNvSpPr>
          <p:nvPr>
            <p:ph idx="1"/>
          </p:nvPr>
        </p:nvSpPr>
        <p:spPr>
          <a:xfrm>
            <a:off x="296260" y="1197405"/>
            <a:ext cx="8551480" cy="3664920"/>
          </a:xfrm>
        </p:spPr>
        <p:txBody>
          <a:bodyPr>
            <a:normAutofit fontScale="92500" lnSpcReduction="20000"/>
          </a:bodyPr>
          <a:lstStyle/>
          <a:p>
            <a:r>
              <a:rPr lang="en-US" dirty="0"/>
              <a:t>Information technology is incredibly diverse and it’s not just about </a:t>
            </a:r>
            <a:r>
              <a:rPr lang="en-US" b="1" dirty="0"/>
              <a:t>fixing computers or laptops</a:t>
            </a:r>
            <a:r>
              <a:rPr lang="en-US" dirty="0"/>
              <a:t>. This course will allow you to take your career in a number of different directions. Careers vary from a </a:t>
            </a:r>
            <a:r>
              <a:rPr lang="en-US" dirty="0" smtClean="0"/>
              <a:t>System Developer, Web Developer, Database Administrator, Server Administrator, Network Administrator and much </a:t>
            </a:r>
            <a:r>
              <a:rPr lang="en-US" dirty="0"/>
              <a:t>more. IT graduates will also be prepared to </a:t>
            </a:r>
            <a:r>
              <a:rPr lang="en-US" dirty="0" smtClean="0"/>
              <a:t>specialize </a:t>
            </a:r>
            <a:r>
              <a:rPr lang="en-US" dirty="0"/>
              <a:t>in far wider areas of interest. The job market in computing and information technology </a:t>
            </a:r>
            <a:r>
              <a:rPr lang="en-US" b="1" dirty="0"/>
              <a:t>is growing</a:t>
            </a:r>
            <a:r>
              <a:rPr lang="en-US" dirty="0"/>
              <a:t>. These jobs require skill, training and a logical thinking process. Many of these careers are demanding and stressful but most offer a hefty financial reward.</a:t>
            </a:r>
            <a:endParaRPr lang="en-US" dirty="0"/>
          </a:p>
        </p:txBody>
      </p:sp>
    </p:spTree>
    <p:extLst>
      <p:ext uri="{BB962C8B-B14F-4D97-AF65-F5344CB8AC3E}">
        <p14:creationId xmlns:p14="http://schemas.microsoft.com/office/powerpoint/2010/main" val="161515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On-screen Show (16:9)</PresentationFormat>
  <Paragraphs>56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101 World of ICT</vt:lpstr>
      <vt:lpstr>About Me</vt:lpstr>
      <vt:lpstr>About You</vt:lpstr>
      <vt:lpstr>Your Guide To ICT World</vt:lpstr>
      <vt:lpstr>Career</vt:lpstr>
      <vt:lpstr>PowerPoint Presentation</vt:lpstr>
      <vt:lpstr>You made a Good Choice</vt:lpstr>
      <vt:lpstr>Here is why?</vt:lpstr>
      <vt:lpstr> 1. Variety of career choices</vt:lpstr>
      <vt:lpstr>2.You can see what you’re studying</vt:lpstr>
      <vt:lpstr>3.Flexible work style</vt:lpstr>
      <vt:lpstr>4. You’ll earn good money</vt:lpstr>
      <vt:lpstr>5.Always in demand</vt:lpstr>
      <vt:lpstr>Choosing One OF these Career </vt:lpstr>
      <vt:lpstr>Software Developer </vt:lpstr>
      <vt:lpstr>Database Dev and Administration</vt:lpstr>
      <vt:lpstr>PowerPoint Presentation</vt:lpstr>
      <vt:lpstr>PowerPoint Presentation</vt:lpstr>
      <vt:lpstr>network administrator</vt:lpstr>
      <vt:lpstr>PowerPoint Presentation</vt:lpstr>
      <vt:lpstr>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2019-11-01T18:33:43Z</dcterms:modified>
</cp:coreProperties>
</file>