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D29"/>
    <a:srgbClr val="007033"/>
    <a:srgbClr val="6C1A00"/>
    <a:srgbClr val="C79E37"/>
    <a:srgbClr val="202E54"/>
    <a:srgbClr val="FF2549"/>
    <a:srgbClr val="1D3A00"/>
    <a:srgbClr val="5EEC3C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84" autoAdjust="0"/>
  </p:normalViewPr>
  <p:slideViewPr>
    <p:cSldViewPr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796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724456"/>
            <a:ext cx="8246070" cy="1374345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  <a:noFill/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Of Python3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09333C4-D27D-4B44-A161-27AFBBC8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0359" y="4098800"/>
            <a:ext cx="5329977" cy="7635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Unit One Part 2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Unit one Part one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221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More about String</a:t>
            </a:r>
          </a:p>
          <a:p>
            <a:r>
              <a:rPr lang="en-US" sz="3200" dirty="0"/>
              <a:t>list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3639" y="586585"/>
            <a:ext cx="2901395" cy="7635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502815"/>
            <a:ext cx="8246070" cy="3512213"/>
          </a:xfrm>
        </p:spPr>
        <p:txBody>
          <a:bodyPr>
            <a:normAutofit/>
          </a:bodyPr>
          <a:lstStyle/>
          <a:p>
            <a:pPr marL="7493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is a sequence of characters</a:t>
            </a:r>
          </a:p>
          <a:p>
            <a:pPr marL="7493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literal uses quotes  </a:t>
            </a:r>
            <a:r>
              <a:rPr lang="fr-FR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fr-FR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3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strings, + means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3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string contains numbers, it is still a string</a:t>
            </a:r>
          </a:p>
          <a:p>
            <a:pPr marL="7493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convert numbers in a string into a number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ea typeface="MS PGothic" panose="020B0600070205080204" pitchFamily="34" charset="-128"/>
              </a:rPr>
              <a:t>&gt;&gt;&gt; str1 = "Hello</a:t>
            </a:r>
            <a:r>
              <a:rPr lang="en-US" altLang="en-US" dirty="0">
                <a:ea typeface="MS PGothic" panose="020B0600070205080204" pitchFamily="34" charset="-128"/>
              </a:rPr>
              <a:t>”</a:t>
            </a:r>
            <a:endParaRPr lang="en-US" dirty="0">
              <a:ea typeface="MS PGothic" panose="020B0600070205080204" pitchFamily="34" charset="-128"/>
            </a:endParaRPr>
          </a:p>
          <a:p>
            <a:r>
              <a:rPr lang="en-US" dirty="0">
                <a:ea typeface="MS PGothic" panose="020B0600070205080204" pitchFamily="34" charset="-128"/>
              </a:rPr>
              <a:t>&gt;&gt;&gt; str2 = </a:t>
            </a:r>
            <a:r>
              <a:rPr lang="fr-FR" dirty="0">
                <a:ea typeface="MS PGothic" panose="020B0600070205080204" pitchFamily="34" charset="-128"/>
              </a:rPr>
              <a:t>'</a:t>
            </a:r>
            <a:r>
              <a:rPr lang="en-US" dirty="0">
                <a:ea typeface="MS PGothic" panose="020B0600070205080204" pitchFamily="34" charset="-128"/>
              </a:rPr>
              <a:t>there</a:t>
            </a:r>
            <a:r>
              <a:rPr lang="fr-FR" dirty="0">
                <a:ea typeface="MS PGothic" panose="020B0600070205080204" pitchFamily="34" charset="-128"/>
              </a:rPr>
              <a:t>'</a:t>
            </a:r>
            <a:endParaRPr lang="en-US" dirty="0">
              <a:ea typeface="MS PGothic" panose="020B0600070205080204" pitchFamily="34" charset="-128"/>
            </a:endParaRPr>
          </a:p>
          <a:p>
            <a:r>
              <a:rPr lang="en-US" dirty="0">
                <a:ea typeface="MS PGothic" panose="020B0600070205080204" pitchFamily="34" charset="-128"/>
              </a:rPr>
              <a:t>&gt;&gt;&gt; bob = str1 + str2</a:t>
            </a:r>
          </a:p>
          <a:p>
            <a:r>
              <a:rPr lang="en-US" dirty="0">
                <a:ea typeface="MS PGothic" panose="020B0600070205080204" pitchFamily="34" charset="-128"/>
              </a:rPr>
              <a:t>&gt;&gt;&gt; print bob</a:t>
            </a:r>
          </a:p>
          <a:p>
            <a:r>
              <a:rPr lang="en-US" dirty="0" err="1">
                <a:ea typeface="MS PGothic" panose="020B0600070205080204" pitchFamily="34" charset="-128"/>
              </a:rPr>
              <a:t>Hellothere</a:t>
            </a:r>
            <a:endParaRPr lang="en-US" dirty="0">
              <a:ea typeface="MS PGothic" panose="020B0600070205080204" pitchFamily="34" charset="-128"/>
            </a:endParaRPr>
          </a:p>
          <a:p>
            <a:r>
              <a:rPr lang="en-US" dirty="0">
                <a:ea typeface="MS PGothic" panose="020B0600070205080204" pitchFamily="34" charset="-128"/>
              </a:rPr>
              <a:t> str3 = </a:t>
            </a:r>
            <a:r>
              <a:rPr lang="fr-FR" dirty="0">
                <a:ea typeface="MS PGothic" panose="020B0600070205080204" pitchFamily="34" charset="-128"/>
              </a:rPr>
              <a:t>'</a:t>
            </a:r>
            <a:r>
              <a:rPr lang="en-US" dirty="0">
                <a:ea typeface="MS PGothic" panose="020B0600070205080204" pitchFamily="34" charset="-128"/>
              </a:rPr>
              <a:t>123</a:t>
            </a:r>
            <a:r>
              <a:rPr lang="fr-FR" dirty="0">
                <a:ea typeface="MS PGothic" panose="020B0600070205080204" pitchFamily="34" charset="-128"/>
              </a:rPr>
              <a:t>'</a:t>
            </a:r>
            <a:endParaRPr lang="en-US" dirty="0">
              <a:ea typeface="MS PGothic" panose="020B0600070205080204" pitchFamily="34" charset="-128"/>
            </a:endParaRPr>
          </a:p>
          <a:p>
            <a:r>
              <a:rPr lang="en-US" dirty="0">
                <a:ea typeface="MS PGothic" panose="020B0600070205080204" pitchFamily="34" charset="-128"/>
              </a:rPr>
              <a:t> str3 = str3 + 1 (error) </a:t>
            </a:r>
          </a:p>
          <a:p>
            <a:r>
              <a:rPr lang="en-US" dirty="0">
                <a:ea typeface="MS PGothic" panose="020B0600070205080204" pitchFamily="34" charset="-128"/>
              </a:rPr>
              <a:t>x = </a:t>
            </a:r>
            <a:r>
              <a:rPr lang="en-US" dirty="0" err="1">
                <a:ea typeface="MS PGothic" panose="020B0600070205080204" pitchFamily="34" charset="-128"/>
              </a:rPr>
              <a:t>int</a:t>
            </a:r>
            <a:r>
              <a:rPr lang="en-US" dirty="0">
                <a:ea typeface="MS PGothic" panose="020B0600070205080204" pitchFamily="34" charset="-128"/>
              </a:rPr>
              <a:t>(str3) + 1</a:t>
            </a:r>
          </a:p>
          <a:p>
            <a:r>
              <a:rPr lang="en-US" dirty="0">
                <a:ea typeface="MS PGothic" panose="020B0600070205080204" pitchFamily="34" charset="-128"/>
              </a:rPr>
              <a:t> print x</a:t>
            </a:r>
          </a:p>
          <a:p>
            <a:r>
              <a:rPr lang="en-US" dirty="0">
                <a:ea typeface="MS PGothic" panose="020B0600070205080204" pitchFamily="34" charset="-128"/>
              </a:rPr>
              <a:t>124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4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68" y="1349375"/>
            <a:ext cx="3806664" cy="3513138"/>
          </a:xfrm>
        </p:spPr>
      </p:pic>
    </p:spTree>
    <p:extLst>
      <p:ext uri="{BB962C8B-B14F-4D97-AF65-F5344CB8AC3E}">
        <p14:creationId xmlns:p14="http://schemas.microsoft.com/office/powerpoint/2010/main" val="119363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to notebook and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0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(16:9)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Introduction Of Python3</vt:lpstr>
      <vt:lpstr>Unit one Part one outline</vt:lpstr>
      <vt:lpstr>String In Python</vt:lpstr>
      <vt:lpstr>PowerPoint Presentation</vt:lpstr>
      <vt:lpstr>Escape Characters </vt:lpstr>
      <vt:lpstr>Lets to notebook and anaconda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2019-10-19T13:01:44Z</dcterms:modified>
</cp:coreProperties>
</file>