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61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29"/>
    <a:srgbClr val="007033"/>
    <a:srgbClr val="6C1A00"/>
    <a:srgbClr val="C79E37"/>
    <a:srgbClr val="202E54"/>
    <a:srgbClr val="FF2549"/>
    <a:srgbClr val="1D3A00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6"/>
            <a:ext cx="8246070" cy="1374345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  <a:noFill/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Of Python3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9333C4-D27D-4B44-A161-27AFBBC8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0359" y="4098800"/>
            <a:ext cx="5329977" cy="763525"/>
          </a:xfrm>
        </p:spPr>
        <p:txBody>
          <a:bodyPr/>
          <a:lstStyle/>
          <a:p>
            <a:r>
              <a:rPr lang="en-US" dirty="0"/>
              <a:t>Unit One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B3BD-EC20-420C-B8E4-1F2C3366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activities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F58E-BDAB-455E-87A8-3EFF2BCC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4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639" y="586585"/>
            <a:ext cx="2901395" cy="763526"/>
          </a:xfrm>
        </p:spPr>
        <p:txBody>
          <a:bodyPr>
            <a:normAutofit/>
          </a:bodyPr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one Part one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2215"/>
          </a:xfrm>
        </p:spPr>
        <p:txBody>
          <a:bodyPr>
            <a:normAutofit/>
          </a:bodyPr>
          <a:lstStyle/>
          <a:p>
            <a:r>
              <a:rPr lang="en-US" sz="3200" dirty="0"/>
              <a:t>About Python ?</a:t>
            </a:r>
          </a:p>
          <a:p>
            <a:r>
              <a:rPr lang="en-US" sz="3200" dirty="0"/>
              <a:t>Version of Python </a:t>
            </a:r>
          </a:p>
          <a:p>
            <a:r>
              <a:rPr lang="en-US" sz="3200" dirty="0"/>
              <a:t>Usage of Python </a:t>
            </a:r>
          </a:p>
          <a:p>
            <a:r>
              <a:rPr lang="en-US" sz="3200" dirty="0"/>
              <a:t>Career for python Programmers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8633-64EE-4AC8-ACC1-4D5B6D0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CD98-98BF-49A5-97A3-5FCEAB42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6719020" cy="3511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Preparing coding environment for Python</a:t>
            </a:r>
          </a:p>
          <a:p>
            <a:r>
              <a:rPr lang="en-US" dirty="0"/>
              <a:t>Print Hello World</a:t>
            </a:r>
          </a:p>
          <a:p>
            <a:r>
              <a:rPr lang="en-US" dirty="0"/>
              <a:t> basic calculations</a:t>
            </a:r>
          </a:p>
          <a:p>
            <a:r>
              <a:rPr lang="en-US" dirty="0"/>
              <a:t>Variable 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Print formatting with string</a:t>
            </a:r>
          </a:p>
          <a:p>
            <a:r>
              <a:rPr lang="en-US" dirty="0"/>
              <a:t>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 Of Python3</vt:lpstr>
      <vt:lpstr>Class activities Plan</vt:lpstr>
      <vt:lpstr>About Python</vt:lpstr>
      <vt:lpstr>Unit one Part one outline</vt:lpstr>
      <vt:lpstr>Conti…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2019-10-09T14:57:54Z</dcterms:modified>
</cp:coreProperties>
</file>