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0"/>
  </p:notesMasterIdLst>
  <p:sldIdLst>
    <p:sldId id="256" r:id="rId2"/>
    <p:sldId id="257" r:id="rId3"/>
    <p:sldId id="259" r:id="rId4"/>
    <p:sldId id="279" r:id="rId5"/>
    <p:sldId id="281" r:id="rId6"/>
    <p:sldId id="282" r:id="rId7"/>
    <p:sldId id="283" r:id="rId8"/>
    <p:sldId id="260" r:id="rId9"/>
  </p:sldIdLst>
  <p:sldSz cx="9144000" cy="5143500" type="screen16x9"/>
  <p:notesSz cx="6858000" cy="9144000"/>
  <p:embeddedFontLst>
    <p:embeddedFont>
      <p:font typeface="Gill Sans" charset="0"/>
      <p:regular r:id="rId11"/>
      <p:bold r:id="rId12"/>
    </p:embeddedFont>
    <p:embeddedFont>
      <p:font typeface="Montserrat" charset="0"/>
      <p:regular r:id="rId13"/>
      <p:bold r:id="rId14"/>
      <p:italic r:id="rId15"/>
      <p:boldItalic r:id="rId16"/>
    </p:embeddedFont>
    <p:embeddedFont>
      <p:font typeface="Raleway" charset="0"/>
      <p:regular r:id="rId17"/>
      <p:bold r:id="rId18"/>
      <p:italic r:id="rId19"/>
      <p:boldItalic r:id="rId20"/>
    </p:embeddedFont>
    <p:embeddedFont>
      <p:font typeface="Outfit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E00A1861-819B-45AD-8A86-4C5763C31F4E}">
  <a:tblStyle styleId="{E00A1861-819B-45AD-8A86-4C5763C31F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B382E4-5309-4AD2-9122-B9556EB6AED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39" autoAdjust="0"/>
  </p:normalViewPr>
  <p:slideViewPr>
    <p:cSldViewPr>
      <p:cViewPr varScale="1">
        <p:scale>
          <a:sx n="92" d="100"/>
          <a:sy n="92" d="100"/>
        </p:scale>
        <p:origin x="-756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79485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27e532911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27e532911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27b8d194d6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27b8d194d6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1ff18b49f31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1ff18b49f31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1ff18b49f31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1ff18b49f31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27b8d194d6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27b8d194d6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27b8d194d6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27b8d194d6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27b8d194d6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27b8d194d6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27e532911a4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27e532911a4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0000">
            <a:off x="3938" y="3705430"/>
            <a:ext cx="2671000" cy="2678594"/>
          </a:xfrm>
          <a:custGeom>
            <a:avLst/>
            <a:gdLst/>
            <a:ahLst/>
            <a:cxnLst/>
            <a:rect l="l" t="t" r="r" b="b"/>
            <a:pathLst>
              <a:path w="28138" h="28218" extrusionOk="0">
                <a:moveTo>
                  <a:pt x="28138" y="0"/>
                </a:moveTo>
                <a:lnTo>
                  <a:pt x="1" y="28217"/>
                </a:lnTo>
                <a:lnTo>
                  <a:pt x="13677" y="28217"/>
                </a:lnTo>
                <a:lnTo>
                  <a:pt x="28138" y="13712"/>
                </a:lnTo>
                <a:lnTo>
                  <a:pt x="2813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-1844234" y="1270220"/>
            <a:ext cx="6179428" cy="6161582"/>
            <a:chOff x="-1844234" y="1270220"/>
            <a:chExt cx="6179428" cy="6161582"/>
          </a:xfrm>
        </p:grpSpPr>
        <p:sp>
          <p:nvSpPr>
            <p:cNvPr id="11" name="Google Shape;11;p2"/>
            <p:cNvSpPr/>
            <p:nvPr/>
          </p:nvSpPr>
          <p:spPr>
            <a:xfrm rot="5400000">
              <a:off x="-1835311" y="1261297"/>
              <a:ext cx="6161582" cy="6179428"/>
            </a:xfrm>
            <a:custGeom>
              <a:avLst/>
              <a:gdLst/>
              <a:ahLst/>
              <a:cxnLst/>
              <a:rect l="l" t="t" r="r" b="b"/>
              <a:pathLst>
                <a:path w="64910" h="65098" extrusionOk="0">
                  <a:moveTo>
                    <a:pt x="64910" y="1"/>
                  </a:moveTo>
                  <a:lnTo>
                    <a:pt x="0" y="65097"/>
                  </a:lnTo>
                  <a:lnTo>
                    <a:pt x="13676" y="65097"/>
                  </a:lnTo>
                  <a:lnTo>
                    <a:pt x="64910" y="13712"/>
                  </a:lnTo>
                  <a:lnTo>
                    <a:pt x="649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5400000">
              <a:off x="-1836593" y="2186484"/>
              <a:ext cx="5237677" cy="5252960"/>
            </a:xfrm>
            <a:custGeom>
              <a:avLst/>
              <a:gdLst/>
              <a:ahLst/>
              <a:cxnLst/>
              <a:rect l="l" t="t" r="r" b="b"/>
              <a:pathLst>
                <a:path w="55177" h="55338" extrusionOk="0">
                  <a:moveTo>
                    <a:pt x="55177" y="0"/>
                  </a:moveTo>
                  <a:lnTo>
                    <a:pt x="0" y="55337"/>
                  </a:lnTo>
                  <a:lnTo>
                    <a:pt x="13676" y="55337"/>
                  </a:lnTo>
                  <a:lnTo>
                    <a:pt x="55177" y="13712"/>
                  </a:lnTo>
                  <a:lnTo>
                    <a:pt x="551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15100" y="1330600"/>
            <a:ext cx="4441800" cy="20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715100" y="3403400"/>
            <a:ext cx="3857100" cy="409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2"/>
          <p:cNvSpPr>
            <a:spLocks noGrp="1"/>
          </p:cNvSpPr>
          <p:nvPr>
            <p:ph type="pic" idx="2"/>
          </p:nvPr>
        </p:nvSpPr>
        <p:spPr>
          <a:xfrm>
            <a:off x="5738000" y="535000"/>
            <a:ext cx="2691000" cy="4073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6" name="Google Shape;16;p2"/>
          <p:cNvGrpSpPr/>
          <p:nvPr/>
        </p:nvGrpSpPr>
        <p:grpSpPr>
          <a:xfrm>
            <a:off x="516884" y="4063638"/>
            <a:ext cx="8371341" cy="1089725"/>
            <a:chOff x="516884" y="4063638"/>
            <a:chExt cx="8371341" cy="1089725"/>
          </a:xfrm>
        </p:grpSpPr>
        <p:grpSp>
          <p:nvGrpSpPr>
            <p:cNvPr id="17" name="Google Shape;17;p2"/>
            <p:cNvGrpSpPr/>
            <p:nvPr/>
          </p:nvGrpSpPr>
          <p:grpSpPr>
            <a:xfrm rot="5400000">
              <a:off x="608225" y="4410287"/>
              <a:ext cx="213750" cy="396432"/>
              <a:chOff x="522550" y="4293575"/>
              <a:chExt cx="213750" cy="396432"/>
            </a:xfrm>
          </p:grpSpPr>
          <p:sp>
            <p:nvSpPr>
              <p:cNvPr id="18" name="Google Shape;18;p2"/>
              <p:cNvSpPr/>
              <p:nvPr/>
            </p:nvSpPr>
            <p:spPr>
              <a:xfrm>
                <a:off x="522550" y="4293575"/>
                <a:ext cx="30600" cy="30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522550" y="4366810"/>
                <a:ext cx="30600" cy="30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522550" y="4440021"/>
                <a:ext cx="30600" cy="30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522550" y="4513257"/>
                <a:ext cx="30600" cy="30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522550" y="4586482"/>
                <a:ext cx="30600" cy="30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522550" y="4659707"/>
                <a:ext cx="30600" cy="30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83600" y="4293575"/>
                <a:ext cx="30600" cy="30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583600" y="4366810"/>
                <a:ext cx="30600" cy="30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583600" y="4440021"/>
                <a:ext cx="30600" cy="30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583600" y="4513257"/>
                <a:ext cx="30600" cy="30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583600" y="4586482"/>
                <a:ext cx="30600" cy="30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583600" y="4659707"/>
                <a:ext cx="30600" cy="30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644650" y="4293575"/>
                <a:ext cx="30600" cy="30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644650" y="4366810"/>
                <a:ext cx="30600" cy="30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644650" y="4440021"/>
                <a:ext cx="30600" cy="30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644650" y="4513257"/>
                <a:ext cx="30600" cy="30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644650" y="4586482"/>
                <a:ext cx="30600" cy="30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644650" y="4659707"/>
                <a:ext cx="30600" cy="30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05700" y="4293575"/>
                <a:ext cx="30600" cy="30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05700" y="4366810"/>
                <a:ext cx="30600" cy="30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705700" y="4440021"/>
                <a:ext cx="30600" cy="30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705700" y="4513257"/>
                <a:ext cx="30600" cy="30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705700" y="4586482"/>
                <a:ext cx="30600" cy="30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705700" y="4659707"/>
                <a:ext cx="30600" cy="30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  <p:grpSp>
          <p:nvGrpSpPr>
            <p:cNvPr id="42" name="Google Shape;42;p2"/>
            <p:cNvGrpSpPr/>
            <p:nvPr/>
          </p:nvGrpSpPr>
          <p:grpSpPr>
            <a:xfrm>
              <a:off x="7969550" y="4063638"/>
              <a:ext cx="918675" cy="1089725"/>
              <a:chOff x="1662575" y="1822975"/>
              <a:chExt cx="918675" cy="1089725"/>
            </a:xfrm>
          </p:grpSpPr>
          <p:sp>
            <p:nvSpPr>
              <p:cNvPr id="43" name="Google Shape;43;p2"/>
              <p:cNvSpPr/>
              <p:nvPr/>
            </p:nvSpPr>
            <p:spPr>
              <a:xfrm>
                <a:off x="1662575" y="1982000"/>
                <a:ext cx="918675" cy="930700"/>
              </a:xfrm>
              <a:custGeom>
                <a:avLst/>
                <a:gdLst/>
                <a:ahLst/>
                <a:cxnLst/>
                <a:rect l="l" t="t" r="r" b="b"/>
                <a:pathLst>
                  <a:path w="36747" h="37228" extrusionOk="0">
                    <a:moveTo>
                      <a:pt x="5701" y="0"/>
                    </a:moveTo>
                    <a:lnTo>
                      <a:pt x="224" y="35782"/>
                    </a:lnTo>
                    <a:lnTo>
                      <a:pt x="1" y="37227"/>
                    </a:lnTo>
                    <a:lnTo>
                      <a:pt x="36747" y="37227"/>
                    </a:lnTo>
                    <a:lnTo>
                      <a:pt x="310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662575" y="1982000"/>
                <a:ext cx="918675" cy="930700"/>
              </a:xfrm>
              <a:custGeom>
                <a:avLst/>
                <a:gdLst/>
                <a:ahLst/>
                <a:cxnLst/>
                <a:rect l="l" t="t" r="r" b="b"/>
                <a:pathLst>
                  <a:path w="36747" h="37228" extrusionOk="0">
                    <a:moveTo>
                      <a:pt x="23552" y="0"/>
                    </a:moveTo>
                    <a:lnTo>
                      <a:pt x="24462" y="30715"/>
                    </a:lnTo>
                    <a:lnTo>
                      <a:pt x="224" y="35782"/>
                    </a:lnTo>
                    <a:lnTo>
                      <a:pt x="1" y="37227"/>
                    </a:lnTo>
                    <a:lnTo>
                      <a:pt x="36747" y="37227"/>
                    </a:lnTo>
                    <a:lnTo>
                      <a:pt x="310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1941375" y="1822975"/>
                <a:ext cx="360875" cy="159050"/>
              </a:xfrm>
              <a:custGeom>
                <a:avLst/>
                <a:gdLst/>
                <a:ahLst/>
                <a:cxnLst/>
                <a:rect l="l" t="t" r="r" b="b"/>
                <a:pathLst>
                  <a:path w="14435" h="6362" extrusionOk="0">
                    <a:moveTo>
                      <a:pt x="7217" y="0"/>
                    </a:moveTo>
                    <a:cubicBezTo>
                      <a:pt x="3515" y="0"/>
                      <a:pt x="446" y="2784"/>
                      <a:pt x="0" y="6361"/>
                    </a:cubicBezTo>
                    <a:lnTo>
                      <a:pt x="1258" y="6361"/>
                    </a:lnTo>
                    <a:cubicBezTo>
                      <a:pt x="1695" y="3462"/>
                      <a:pt x="4202" y="1240"/>
                      <a:pt x="7217" y="1240"/>
                    </a:cubicBezTo>
                    <a:cubicBezTo>
                      <a:pt x="10241" y="1240"/>
                      <a:pt x="12748" y="3462"/>
                      <a:pt x="13185" y="6361"/>
                    </a:cubicBezTo>
                    <a:lnTo>
                      <a:pt x="14434" y="6361"/>
                    </a:lnTo>
                    <a:cubicBezTo>
                      <a:pt x="13988" y="2784"/>
                      <a:pt x="10919" y="0"/>
                      <a:pt x="72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6"/>
          <p:cNvGrpSpPr/>
          <p:nvPr/>
        </p:nvGrpSpPr>
        <p:grpSpPr>
          <a:xfrm>
            <a:off x="-974295" y="-808523"/>
            <a:ext cx="12250639" cy="7437196"/>
            <a:chOff x="-974295" y="-808523"/>
            <a:chExt cx="12250639" cy="7437196"/>
          </a:xfrm>
        </p:grpSpPr>
        <p:grpSp>
          <p:nvGrpSpPr>
            <p:cNvPr id="142" name="Google Shape;142;p6"/>
            <p:cNvGrpSpPr/>
            <p:nvPr/>
          </p:nvGrpSpPr>
          <p:grpSpPr>
            <a:xfrm rot="5400000">
              <a:off x="6590371" y="-815738"/>
              <a:ext cx="4678758" cy="4693187"/>
              <a:chOff x="5144250" y="2320550"/>
              <a:chExt cx="1232225" cy="1236025"/>
            </a:xfrm>
          </p:grpSpPr>
          <p:sp>
            <p:nvSpPr>
              <p:cNvPr id="143" name="Google Shape;143;p6"/>
              <p:cNvSpPr/>
              <p:nvPr/>
            </p:nvSpPr>
            <p:spPr>
              <a:xfrm>
                <a:off x="5144250" y="2320550"/>
                <a:ext cx="1232225" cy="1236025"/>
              </a:xfrm>
              <a:custGeom>
                <a:avLst/>
                <a:gdLst/>
                <a:ahLst/>
                <a:cxnLst/>
                <a:rect l="l" t="t" r="r" b="b"/>
                <a:pathLst>
                  <a:path w="49289" h="49441" extrusionOk="0">
                    <a:moveTo>
                      <a:pt x="35622" y="0"/>
                    </a:moveTo>
                    <a:lnTo>
                      <a:pt x="0" y="35729"/>
                    </a:lnTo>
                    <a:lnTo>
                      <a:pt x="0" y="49440"/>
                    </a:lnTo>
                    <a:lnTo>
                      <a:pt x="492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6"/>
              <p:cNvSpPr/>
              <p:nvPr/>
            </p:nvSpPr>
            <p:spPr>
              <a:xfrm>
                <a:off x="5144250" y="2320550"/>
                <a:ext cx="713475" cy="715700"/>
              </a:xfrm>
              <a:custGeom>
                <a:avLst/>
                <a:gdLst/>
                <a:ahLst/>
                <a:cxnLst/>
                <a:rect l="l" t="t" r="r" b="b"/>
                <a:pathLst>
                  <a:path w="28539" h="28628" extrusionOk="0">
                    <a:moveTo>
                      <a:pt x="14872" y="0"/>
                    </a:moveTo>
                    <a:lnTo>
                      <a:pt x="0" y="14916"/>
                    </a:lnTo>
                    <a:lnTo>
                      <a:pt x="0" y="28628"/>
                    </a:lnTo>
                    <a:lnTo>
                      <a:pt x="2853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6"/>
              <p:cNvSpPr/>
              <p:nvPr/>
            </p:nvSpPr>
            <p:spPr>
              <a:xfrm>
                <a:off x="5144250" y="2320550"/>
                <a:ext cx="991600" cy="994475"/>
              </a:xfrm>
              <a:custGeom>
                <a:avLst/>
                <a:gdLst/>
                <a:ahLst/>
                <a:cxnLst/>
                <a:rect l="l" t="t" r="r" b="b"/>
                <a:pathLst>
                  <a:path w="39664" h="39779" extrusionOk="0">
                    <a:moveTo>
                      <a:pt x="25996" y="0"/>
                    </a:moveTo>
                    <a:lnTo>
                      <a:pt x="0" y="26067"/>
                    </a:lnTo>
                    <a:lnTo>
                      <a:pt x="0" y="39779"/>
                    </a:lnTo>
                    <a:lnTo>
                      <a:pt x="396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6" name="Google Shape;146;p6"/>
            <p:cNvSpPr/>
            <p:nvPr/>
          </p:nvSpPr>
          <p:spPr>
            <a:xfrm rot="5400000">
              <a:off x="-839371" y="3384802"/>
              <a:ext cx="3108947" cy="3378794"/>
            </a:xfrm>
            <a:custGeom>
              <a:avLst/>
              <a:gdLst/>
              <a:ahLst/>
              <a:cxnLst/>
              <a:rect l="l" t="t" r="r" b="b"/>
              <a:pathLst>
                <a:path w="68862" h="74839" extrusionOk="0">
                  <a:moveTo>
                    <a:pt x="60940" y="0"/>
                  </a:moveTo>
                  <a:lnTo>
                    <a:pt x="0" y="61127"/>
                  </a:lnTo>
                  <a:lnTo>
                    <a:pt x="0" y="74838"/>
                  </a:lnTo>
                  <a:lnTo>
                    <a:pt x="68862" y="5772"/>
                  </a:lnTo>
                  <a:lnTo>
                    <a:pt x="688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47;p6"/>
          <p:cNvGrpSpPr/>
          <p:nvPr/>
        </p:nvGrpSpPr>
        <p:grpSpPr>
          <a:xfrm>
            <a:off x="-1069561" y="4705910"/>
            <a:ext cx="1877854" cy="902376"/>
            <a:chOff x="2786400" y="1160825"/>
            <a:chExt cx="1054500" cy="506725"/>
          </a:xfrm>
        </p:grpSpPr>
        <p:sp>
          <p:nvSpPr>
            <p:cNvPr id="148" name="Google Shape;148;p6"/>
            <p:cNvSpPr/>
            <p:nvPr/>
          </p:nvSpPr>
          <p:spPr>
            <a:xfrm>
              <a:off x="2786400" y="1160825"/>
              <a:ext cx="1054500" cy="506725"/>
            </a:xfrm>
            <a:custGeom>
              <a:avLst/>
              <a:gdLst/>
              <a:ahLst/>
              <a:cxnLst/>
              <a:rect l="l" t="t" r="r" b="b"/>
              <a:pathLst>
                <a:path w="42180" h="20269" extrusionOk="0">
                  <a:moveTo>
                    <a:pt x="39014" y="5892"/>
                  </a:moveTo>
                  <a:cubicBezTo>
                    <a:pt x="39476" y="5892"/>
                    <a:pt x="39878" y="6227"/>
                    <a:pt x="39958" y="6691"/>
                  </a:cubicBezTo>
                  <a:cubicBezTo>
                    <a:pt x="40039" y="7208"/>
                    <a:pt x="39691" y="7708"/>
                    <a:pt x="39164" y="7788"/>
                  </a:cubicBezTo>
                  <a:cubicBezTo>
                    <a:pt x="39110" y="7797"/>
                    <a:pt x="39056" y="7802"/>
                    <a:pt x="39002" y="7802"/>
                  </a:cubicBezTo>
                  <a:cubicBezTo>
                    <a:pt x="38548" y="7802"/>
                    <a:pt x="38147" y="7474"/>
                    <a:pt x="38067" y="7003"/>
                  </a:cubicBezTo>
                  <a:cubicBezTo>
                    <a:pt x="37978" y="6486"/>
                    <a:pt x="38335" y="5986"/>
                    <a:pt x="38852" y="5906"/>
                  </a:cubicBezTo>
                  <a:cubicBezTo>
                    <a:pt x="38906" y="5897"/>
                    <a:pt x="38961" y="5892"/>
                    <a:pt x="39014" y="5892"/>
                  </a:cubicBezTo>
                  <a:close/>
                  <a:moveTo>
                    <a:pt x="35899" y="0"/>
                  </a:moveTo>
                  <a:lnTo>
                    <a:pt x="1" y="5941"/>
                  </a:lnTo>
                  <a:lnTo>
                    <a:pt x="2374" y="20269"/>
                  </a:lnTo>
                  <a:lnTo>
                    <a:pt x="38272" y="14327"/>
                  </a:lnTo>
                  <a:lnTo>
                    <a:pt x="42180" y="10598"/>
                  </a:lnTo>
                  <a:lnTo>
                    <a:pt x="40806" y="2284"/>
                  </a:lnTo>
                  <a:lnTo>
                    <a:pt x="35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2845725" y="1160825"/>
              <a:ext cx="995175" cy="506725"/>
            </a:xfrm>
            <a:custGeom>
              <a:avLst/>
              <a:gdLst/>
              <a:ahLst/>
              <a:cxnLst/>
              <a:rect l="l" t="t" r="r" b="b"/>
              <a:pathLst>
                <a:path w="39807" h="20269" extrusionOk="0">
                  <a:moveTo>
                    <a:pt x="36641" y="5892"/>
                  </a:moveTo>
                  <a:cubicBezTo>
                    <a:pt x="37103" y="5892"/>
                    <a:pt x="37505" y="6227"/>
                    <a:pt x="37585" y="6691"/>
                  </a:cubicBezTo>
                  <a:cubicBezTo>
                    <a:pt x="37666" y="7208"/>
                    <a:pt x="37318" y="7708"/>
                    <a:pt x="36791" y="7788"/>
                  </a:cubicBezTo>
                  <a:cubicBezTo>
                    <a:pt x="36737" y="7797"/>
                    <a:pt x="36683" y="7802"/>
                    <a:pt x="36629" y="7802"/>
                  </a:cubicBezTo>
                  <a:cubicBezTo>
                    <a:pt x="36175" y="7802"/>
                    <a:pt x="35774" y="7474"/>
                    <a:pt x="35694" y="7003"/>
                  </a:cubicBezTo>
                  <a:cubicBezTo>
                    <a:pt x="35605" y="6486"/>
                    <a:pt x="35962" y="5986"/>
                    <a:pt x="36479" y="5906"/>
                  </a:cubicBezTo>
                  <a:cubicBezTo>
                    <a:pt x="36533" y="5897"/>
                    <a:pt x="36588" y="5892"/>
                    <a:pt x="36641" y="5892"/>
                  </a:cubicBezTo>
                  <a:close/>
                  <a:moveTo>
                    <a:pt x="33526" y="0"/>
                  </a:moveTo>
                  <a:lnTo>
                    <a:pt x="32554" y="170"/>
                  </a:lnTo>
                  <a:lnTo>
                    <a:pt x="30279" y="12338"/>
                  </a:lnTo>
                  <a:lnTo>
                    <a:pt x="1" y="20269"/>
                  </a:lnTo>
                  <a:lnTo>
                    <a:pt x="35899" y="14327"/>
                  </a:lnTo>
                  <a:lnTo>
                    <a:pt x="39807" y="10598"/>
                  </a:lnTo>
                  <a:lnTo>
                    <a:pt x="38433" y="2284"/>
                  </a:lnTo>
                  <a:lnTo>
                    <a:pt x="335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2786400" y="1165050"/>
              <a:ext cx="873175" cy="502500"/>
            </a:xfrm>
            <a:custGeom>
              <a:avLst/>
              <a:gdLst/>
              <a:ahLst/>
              <a:cxnLst/>
              <a:rect l="l" t="t" r="r" b="b"/>
              <a:pathLst>
                <a:path w="34927" h="20100" extrusionOk="0">
                  <a:moveTo>
                    <a:pt x="34927" y="1"/>
                  </a:moveTo>
                  <a:lnTo>
                    <a:pt x="1" y="5772"/>
                  </a:lnTo>
                  <a:lnTo>
                    <a:pt x="2374" y="20100"/>
                  </a:lnTo>
                  <a:lnTo>
                    <a:pt x="2766" y="6986"/>
                  </a:lnTo>
                  <a:lnTo>
                    <a:pt x="34927" y="1"/>
                  </a:lnTo>
                  <a:close/>
                </a:path>
              </a:pathLst>
            </a:custGeom>
            <a:solidFill>
              <a:srgbClr val="FFFFFF">
                <a:alpha val="3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" name="Google Shape;151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52" name="Google Shape;152;p6"/>
          <p:cNvGrpSpPr/>
          <p:nvPr/>
        </p:nvGrpSpPr>
        <p:grpSpPr>
          <a:xfrm rot="5400000">
            <a:off x="8322025" y="4410287"/>
            <a:ext cx="213750" cy="396432"/>
            <a:chOff x="522550" y="4293575"/>
            <a:chExt cx="213750" cy="396432"/>
          </a:xfrm>
        </p:grpSpPr>
        <p:sp>
          <p:nvSpPr>
            <p:cNvPr id="153" name="Google Shape;153;p6"/>
            <p:cNvSpPr/>
            <p:nvPr/>
          </p:nvSpPr>
          <p:spPr>
            <a:xfrm>
              <a:off x="522550" y="4293575"/>
              <a:ext cx="30600" cy="30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522550" y="4366810"/>
              <a:ext cx="30600" cy="30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522550" y="4440021"/>
              <a:ext cx="30600" cy="30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522550" y="4513257"/>
              <a:ext cx="30600" cy="30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522550" y="4586482"/>
              <a:ext cx="30600" cy="30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522550" y="4659707"/>
              <a:ext cx="30600" cy="30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583600" y="4293575"/>
              <a:ext cx="30600" cy="30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583600" y="4366810"/>
              <a:ext cx="30600" cy="30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583600" y="4440021"/>
              <a:ext cx="30600" cy="30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583600" y="4513257"/>
              <a:ext cx="30600" cy="30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583600" y="4586482"/>
              <a:ext cx="30600" cy="30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583600" y="4659707"/>
              <a:ext cx="30600" cy="30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644650" y="4293575"/>
              <a:ext cx="30600" cy="30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644650" y="4366810"/>
              <a:ext cx="30600" cy="30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644650" y="4440021"/>
              <a:ext cx="30600" cy="30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644650" y="4513257"/>
              <a:ext cx="30600" cy="30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644650" y="4586482"/>
              <a:ext cx="30600" cy="30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644650" y="4659707"/>
              <a:ext cx="30600" cy="30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705700" y="4293575"/>
              <a:ext cx="30600" cy="30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705700" y="4366810"/>
              <a:ext cx="30600" cy="30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705700" y="4440021"/>
              <a:ext cx="30600" cy="30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705700" y="4513257"/>
              <a:ext cx="30600" cy="30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705700" y="4586482"/>
              <a:ext cx="30600" cy="30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705700" y="4659707"/>
              <a:ext cx="30600" cy="30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"/>
          <p:cNvSpPr txBox="1">
            <a:spLocks noGrp="1"/>
          </p:cNvSpPr>
          <p:nvPr>
            <p:ph type="title"/>
          </p:nvPr>
        </p:nvSpPr>
        <p:spPr>
          <a:xfrm>
            <a:off x="720000" y="809975"/>
            <a:ext cx="4244400" cy="10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7"/>
          <p:cNvSpPr txBox="1">
            <a:spLocks noGrp="1"/>
          </p:cNvSpPr>
          <p:nvPr>
            <p:ph type="body" idx="1"/>
          </p:nvPr>
        </p:nvSpPr>
        <p:spPr>
          <a:xfrm>
            <a:off x="720000" y="1912525"/>
            <a:ext cx="4244400" cy="26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Light"/>
              <a:buChar char="●"/>
              <a:defRPr>
                <a:latin typeface="Outfit"/>
                <a:ea typeface="Outfit"/>
                <a:cs typeface="Outfit"/>
                <a:sym typeface="Outfit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80" name="Google Shape;180;p7"/>
          <p:cNvSpPr>
            <a:spLocks noGrp="1"/>
          </p:cNvSpPr>
          <p:nvPr>
            <p:ph type="pic" idx="2"/>
          </p:nvPr>
        </p:nvSpPr>
        <p:spPr>
          <a:xfrm>
            <a:off x="5631000" y="535000"/>
            <a:ext cx="2797800" cy="4073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81" name="Google Shape;181;p7"/>
          <p:cNvGrpSpPr/>
          <p:nvPr/>
        </p:nvGrpSpPr>
        <p:grpSpPr>
          <a:xfrm>
            <a:off x="24" y="3405569"/>
            <a:ext cx="2705623" cy="2697952"/>
            <a:chOff x="24" y="3405569"/>
            <a:chExt cx="2705623" cy="2697952"/>
          </a:xfrm>
        </p:grpSpPr>
        <p:sp>
          <p:nvSpPr>
            <p:cNvPr id="182" name="Google Shape;182;p7"/>
            <p:cNvSpPr/>
            <p:nvPr/>
          </p:nvSpPr>
          <p:spPr>
            <a:xfrm rot="5400000">
              <a:off x="2613" y="4218184"/>
              <a:ext cx="1882749" cy="1887926"/>
            </a:xfrm>
            <a:custGeom>
              <a:avLst/>
              <a:gdLst/>
              <a:ahLst/>
              <a:cxnLst/>
              <a:rect l="l" t="t" r="r" b="b"/>
              <a:pathLst>
                <a:path w="19636" h="19690" extrusionOk="0">
                  <a:moveTo>
                    <a:pt x="19636" y="1"/>
                  </a:moveTo>
                  <a:lnTo>
                    <a:pt x="0" y="19689"/>
                  </a:lnTo>
                  <a:lnTo>
                    <a:pt x="13668" y="19689"/>
                  </a:lnTo>
                  <a:lnTo>
                    <a:pt x="19636" y="13712"/>
                  </a:lnTo>
                  <a:lnTo>
                    <a:pt x="196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 rot="5400000">
              <a:off x="3870" y="3401734"/>
              <a:ext cx="2697942" cy="2705612"/>
            </a:xfrm>
            <a:custGeom>
              <a:avLst/>
              <a:gdLst/>
              <a:ahLst/>
              <a:cxnLst/>
              <a:rect l="l" t="t" r="r" b="b"/>
              <a:pathLst>
                <a:path w="28138" h="28218" extrusionOk="0">
                  <a:moveTo>
                    <a:pt x="28138" y="0"/>
                  </a:moveTo>
                  <a:lnTo>
                    <a:pt x="1" y="28217"/>
                  </a:lnTo>
                  <a:lnTo>
                    <a:pt x="13677" y="28217"/>
                  </a:lnTo>
                  <a:lnTo>
                    <a:pt x="28138" y="13712"/>
                  </a:lnTo>
                  <a:lnTo>
                    <a:pt x="28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8"/>
          <p:cNvGrpSpPr/>
          <p:nvPr/>
        </p:nvGrpSpPr>
        <p:grpSpPr>
          <a:xfrm>
            <a:off x="-1173014" y="-1866286"/>
            <a:ext cx="12157363" cy="9147636"/>
            <a:chOff x="-1173014" y="-1866286"/>
            <a:chExt cx="12157363" cy="9147636"/>
          </a:xfrm>
        </p:grpSpPr>
        <p:grpSp>
          <p:nvGrpSpPr>
            <p:cNvPr id="186" name="Google Shape;186;p8"/>
            <p:cNvGrpSpPr/>
            <p:nvPr/>
          </p:nvGrpSpPr>
          <p:grpSpPr>
            <a:xfrm rot="5400000">
              <a:off x="3964764" y="-1876512"/>
              <a:ext cx="7009359" cy="7029811"/>
              <a:chOff x="4805003" y="2005967"/>
              <a:chExt cx="1661104" cy="1665950"/>
            </a:xfrm>
          </p:grpSpPr>
          <p:sp>
            <p:nvSpPr>
              <p:cNvPr id="187" name="Google Shape;187;p8"/>
              <p:cNvSpPr/>
              <p:nvPr/>
            </p:nvSpPr>
            <p:spPr>
              <a:xfrm>
                <a:off x="5144250" y="2320550"/>
                <a:ext cx="1232225" cy="1236025"/>
              </a:xfrm>
              <a:custGeom>
                <a:avLst/>
                <a:gdLst/>
                <a:ahLst/>
                <a:cxnLst/>
                <a:rect l="l" t="t" r="r" b="b"/>
                <a:pathLst>
                  <a:path w="49289" h="49441" extrusionOk="0">
                    <a:moveTo>
                      <a:pt x="35622" y="0"/>
                    </a:moveTo>
                    <a:lnTo>
                      <a:pt x="0" y="35729"/>
                    </a:lnTo>
                    <a:lnTo>
                      <a:pt x="0" y="49440"/>
                    </a:lnTo>
                    <a:lnTo>
                      <a:pt x="492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8"/>
              <p:cNvSpPr/>
              <p:nvPr/>
            </p:nvSpPr>
            <p:spPr>
              <a:xfrm>
                <a:off x="4805003" y="2005967"/>
                <a:ext cx="1661104" cy="1665950"/>
              </a:xfrm>
              <a:custGeom>
                <a:avLst/>
                <a:gdLst/>
                <a:ahLst/>
                <a:cxnLst/>
                <a:rect l="l" t="t" r="r" b="b"/>
                <a:pathLst>
                  <a:path w="55177" h="55338" extrusionOk="0">
                    <a:moveTo>
                      <a:pt x="55177" y="0"/>
                    </a:moveTo>
                    <a:lnTo>
                      <a:pt x="0" y="55337"/>
                    </a:lnTo>
                    <a:lnTo>
                      <a:pt x="13676" y="55337"/>
                    </a:lnTo>
                    <a:lnTo>
                      <a:pt x="55177" y="13712"/>
                    </a:lnTo>
                    <a:lnTo>
                      <a:pt x="551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8"/>
              <p:cNvSpPr/>
              <p:nvPr/>
            </p:nvSpPr>
            <p:spPr>
              <a:xfrm>
                <a:off x="5144250" y="2320550"/>
                <a:ext cx="713475" cy="715700"/>
              </a:xfrm>
              <a:custGeom>
                <a:avLst/>
                <a:gdLst/>
                <a:ahLst/>
                <a:cxnLst/>
                <a:rect l="l" t="t" r="r" b="b"/>
                <a:pathLst>
                  <a:path w="28539" h="28628" extrusionOk="0">
                    <a:moveTo>
                      <a:pt x="14872" y="0"/>
                    </a:moveTo>
                    <a:lnTo>
                      <a:pt x="0" y="14916"/>
                    </a:lnTo>
                    <a:lnTo>
                      <a:pt x="0" y="28628"/>
                    </a:lnTo>
                    <a:lnTo>
                      <a:pt x="2853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8"/>
              <p:cNvSpPr/>
              <p:nvPr/>
            </p:nvSpPr>
            <p:spPr>
              <a:xfrm>
                <a:off x="5144250" y="2320550"/>
                <a:ext cx="991600" cy="994475"/>
              </a:xfrm>
              <a:custGeom>
                <a:avLst/>
                <a:gdLst/>
                <a:ahLst/>
                <a:cxnLst/>
                <a:rect l="l" t="t" r="r" b="b"/>
                <a:pathLst>
                  <a:path w="39664" h="39779" extrusionOk="0">
                    <a:moveTo>
                      <a:pt x="25996" y="0"/>
                    </a:moveTo>
                    <a:lnTo>
                      <a:pt x="0" y="26067"/>
                    </a:lnTo>
                    <a:lnTo>
                      <a:pt x="0" y="39779"/>
                    </a:lnTo>
                    <a:lnTo>
                      <a:pt x="396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1" name="Google Shape;191;p8"/>
            <p:cNvGrpSpPr/>
            <p:nvPr/>
          </p:nvGrpSpPr>
          <p:grpSpPr>
            <a:xfrm>
              <a:off x="4614724" y="-477755"/>
              <a:ext cx="5709422" cy="4502510"/>
              <a:chOff x="-1406114" y="3522476"/>
              <a:chExt cx="4422137" cy="3487344"/>
            </a:xfrm>
          </p:grpSpPr>
          <p:sp>
            <p:nvSpPr>
              <p:cNvPr id="192" name="Google Shape;192;p8"/>
              <p:cNvSpPr/>
              <p:nvPr/>
            </p:nvSpPr>
            <p:spPr>
              <a:xfrm rot="5400000">
                <a:off x="-823716" y="3170080"/>
                <a:ext cx="3487344" cy="4192136"/>
              </a:xfrm>
              <a:custGeom>
                <a:avLst/>
                <a:gdLst/>
                <a:ahLst/>
                <a:cxnLst/>
                <a:rect l="l" t="t" r="r" b="b"/>
                <a:pathLst>
                  <a:path w="68862" h="82779" extrusionOk="0">
                    <a:moveTo>
                      <a:pt x="68862" y="0"/>
                    </a:moveTo>
                    <a:lnTo>
                      <a:pt x="0" y="69067"/>
                    </a:lnTo>
                    <a:lnTo>
                      <a:pt x="0" y="82778"/>
                    </a:lnTo>
                    <a:lnTo>
                      <a:pt x="68862" y="13712"/>
                    </a:lnTo>
                    <a:lnTo>
                      <a:pt x="6886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8"/>
              <p:cNvSpPr/>
              <p:nvPr/>
            </p:nvSpPr>
            <p:spPr>
              <a:xfrm rot="5400000">
                <a:off x="-1053718" y="3170080"/>
                <a:ext cx="3487344" cy="4192136"/>
              </a:xfrm>
              <a:custGeom>
                <a:avLst/>
                <a:gdLst/>
                <a:ahLst/>
                <a:cxnLst/>
                <a:rect l="l" t="t" r="r" b="b"/>
                <a:pathLst>
                  <a:path w="68862" h="82779" extrusionOk="0">
                    <a:moveTo>
                      <a:pt x="68862" y="0"/>
                    </a:moveTo>
                    <a:lnTo>
                      <a:pt x="0" y="69067"/>
                    </a:lnTo>
                    <a:lnTo>
                      <a:pt x="0" y="82778"/>
                    </a:lnTo>
                    <a:lnTo>
                      <a:pt x="68862" y="13712"/>
                    </a:lnTo>
                    <a:lnTo>
                      <a:pt x="6886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8"/>
            <p:cNvGrpSpPr/>
            <p:nvPr/>
          </p:nvGrpSpPr>
          <p:grpSpPr>
            <a:xfrm rot="5400000">
              <a:off x="5638221" y="-815738"/>
              <a:ext cx="4678758" cy="4693187"/>
              <a:chOff x="5144250" y="2320550"/>
              <a:chExt cx="1232225" cy="1236025"/>
            </a:xfrm>
          </p:grpSpPr>
          <p:sp>
            <p:nvSpPr>
              <p:cNvPr id="195" name="Google Shape;195;p8"/>
              <p:cNvSpPr/>
              <p:nvPr/>
            </p:nvSpPr>
            <p:spPr>
              <a:xfrm>
                <a:off x="5144250" y="2320550"/>
                <a:ext cx="1232225" cy="1236025"/>
              </a:xfrm>
              <a:custGeom>
                <a:avLst/>
                <a:gdLst/>
                <a:ahLst/>
                <a:cxnLst/>
                <a:rect l="l" t="t" r="r" b="b"/>
                <a:pathLst>
                  <a:path w="49289" h="49441" extrusionOk="0">
                    <a:moveTo>
                      <a:pt x="35622" y="0"/>
                    </a:moveTo>
                    <a:lnTo>
                      <a:pt x="0" y="35729"/>
                    </a:lnTo>
                    <a:lnTo>
                      <a:pt x="0" y="49440"/>
                    </a:lnTo>
                    <a:lnTo>
                      <a:pt x="492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8"/>
              <p:cNvSpPr/>
              <p:nvPr/>
            </p:nvSpPr>
            <p:spPr>
              <a:xfrm>
                <a:off x="5144250" y="2320550"/>
                <a:ext cx="713475" cy="715700"/>
              </a:xfrm>
              <a:custGeom>
                <a:avLst/>
                <a:gdLst/>
                <a:ahLst/>
                <a:cxnLst/>
                <a:rect l="l" t="t" r="r" b="b"/>
                <a:pathLst>
                  <a:path w="28539" h="28628" extrusionOk="0">
                    <a:moveTo>
                      <a:pt x="14872" y="0"/>
                    </a:moveTo>
                    <a:lnTo>
                      <a:pt x="0" y="14916"/>
                    </a:lnTo>
                    <a:lnTo>
                      <a:pt x="0" y="28628"/>
                    </a:lnTo>
                    <a:lnTo>
                      <a:pt x="2853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8"/>
              <p:cNvSpPr/>
              <p:nvPr/>
            </p:nvSpPr>
            <p:spPr>
              <a:xfrm>
                <a:off x="5144250" y="2320550"/>
                <a:ext cx="991600" cy="994475"/>
              </a:xfrm>
              <a:custGeom>
                <a:avLst/>
                <a:gdLst/>
                <a:ahLst/>
                <a:cxnLst/>
                <a:rect l="l" t="t" r="r" b="b"/>
                <a:pathLst>
                  <a:path w="39664" h="39779" extrusionOk="0">
                    <a:moveTo>
                      <a:pt x="25996" y="0"/>
                    </a:moveTo>
                    <a:lnTo>
                      <a:pt x="0" y="26067"/>
                    </a:lnTo>
                    <a:lnTo>
                      <a:pt x="0" y="39779"/>
                    </a:lnTo>
                    <a:lnTo>
                      <a:pt x="396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8"/>
            <p:cNvGrpSpPr/>
            <p:nvPr/>
          </p:nvGrpSpPr>
          <p:grpSpPr>
            <a:xfrm>
              <a:off x="-1173014" y="3968025"/>
              <a:ext cx="4201473" cy="3313325"/>
              <a:chOff x="-1406114" y="3522476"/>
              <a:chExt cx="4422137" cy="3487344"/>
            </a:xfrm>
          </p:grpSpPr>
          <p:sp>
            <p:nvSpPr>
              <p:cNvPr id="199" name="Google Shape;199;p8"/>
              <p:cNvSpPr/>
              <p:nvPr/>
            </p:nvSpPr>
            <p:spPr>
              <a:xfrm rot="5400000">
                <a:off x="-823716" y="3170080"/>
                <a:ext cx="3487344" cy="4192136"/>
              </a:xfrm>
              <a:custGeom>
                <a:avLst/>
                <a:gdLst/>
                <a:ahLst/>
                <a:cxnLst/>
                <a:rect l="l" t="t" r="r" b="b"/>
                <a:pathLst>
                  <a:path w="68862" h="82779" extrusionOk="0">
                    <a:moveTo>
                      <a:pt x="68862" y="0"/>
                    </a:moveTo>
                    <a:lnTo>
                      <a:pt x="0" y="69067"/>
                    </a:lnTo>
                    <a:lnTo>
                      <a:pt x="0" y="82778"/>
                    </a:lnTo>
                    <a:lnTo>
                      <a:pt x="68862" y="13712"/>
                    </a:lnTo>
                    <a:lnTo>
                      <a:pt x="6886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8"/>
              <p:cNvSpPr/>
              <p:nvPr/>
            </p:nvSpPr>
            <p:spPr>
              <a:xfrm rot="5400000">
                <a:off x="-1053718" y="3170080"/>
                <a:ext cx="3487344" cy="4192136"/>
              </a:xfrm>
              <a:custGeom>
                <a:avLst/>
                <a:gdLst/>
                <a:ahLst/>
                <a:cxnLst/>
                <a:rect l="l" t="t" r="r" b="b"/>
                <a:pathLst>
                  <a:path w="68862" h="82779" extrusionOk="0">
                    <a:moveTo>
                      <a:pt x="68862" y="0"/>
                    </a:moveTo>
                    <a:lnTo>
                      <a:pt x="0" y="69067"/>
                    </a:lnTo>
                    <a:lnTo>
                      <a:pt x="0" y="82778"/>
                    </a:lnTo>
                    <a:lnTo>
                      <a:pt x="68862" y="13712"/>
                    </a:lnTo>
                    <a:lnTo>
                      <a:pt x="6886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1" name="Google Shape;201;p8"/>
          <p:cNvGrpSpPr/>
          <p:nvPr/>
        </p:nvGrpSpPr>
        <p:grpSpPr>
          <a:xfrm>
            <a:off x="-1564861" y="96875"/>
            <a:ext cx="10453086" cy="5056487"/>
            <a:chOff x="-1564861" y="96875"/>
            <a:chExt cx="10453086" cy="5056487"/>
          </a:xfrm>
        </p:grpSpPr>
        <p:grpSp>
          <p:nvGrpSpPr>
            <p:cNvPr id="202" name="Google Shape;202;p8"/>
            <p:cNvGrpSpPr/>
            <p:nvPr/>
          </p:nvGrpSpPr>
          <p:grpSpPr>
            <a:xfrm>
              <a:off x="-1564861" y="96875"/>
              <a:ext cx="2023211" cy="1268998"/>
              <a:chOff x="2786400" y="954950"/>
              <a:chExt cx="1136125" cy="712600"/>
            </a:xfrm>
          </p:grpSpPr>
          <p:sp>
            <p:nvSpPr>
              <p:cNvPr id="203" name="Google Shape;203;p8"/>
              <p:cNvSpPr/>
              <p:nvPr/>
            </p:nvSpPr>
            <p:spPr>
              <a:xfrm>
                <a:off x="2786400" y="1160825"/>
                <a:ext cx="1054500" cy="506725"/>
              </a:xfrm>
              <a:custGeom>
                <a:avLst/>
                <a:gdLst/>
                <a:ahLst/>
                <a:cxnLst/>
                <a:rect l="l" t="t" r="r" b="b"/>
                <a:pathLst>
                  <a:path w="42180" h="20269" extrusionOk="0">
                    <a:moveTo>
                      <a:pt x="39014" y="5892"/>
                    </a:moveTo>
                    <a:cubicBezTo>
                      <a:pt x="39476" y="5892"/>
                      <a:pt x="39878" y="6227"/>
                      <a:pt x="39958" y="6691"/>
                    </a:cubicBezTo>
                    <a:cubicBezTo>
                      <a:pt x="40039" y="7208"/>
                      <a:pt x="39691" y="7708"/>
                      <a:pt x="39164" y="7788"/>
                    </a:cubicBezTo>
                    <a:cubicBezTo>
                      <a:pt x="39110" y="7797"/>
                      <a:pt x="39056" y="7802"/>
                      <a:pt x="39002" y="7802"/>
                    </a:cubicBezTo>
                    <a:cubicBezTo>
                      <a:pt x="38548" y="7802"/>
                      <a:pt x="38147" y="7474"/>
                      <a:pt x="38067" y="7003"/>
                    </a:cubicBezTo>
                    <a:cubicBezTo>
                      <a:pt x="37978" y="6486"/>
                      <a:pt x="38335" y="5986"/>
                      <a:pt x="38852" y="5906"/>
                    </a:cubicBezTo>
                    <a:cubicBezTo>
                      <a:pt x="38906" y="5897"/>
                      <a:pt x="38961" y="5892"/>
                      <a:pt x="39014" y="5892"/>
                    </a:cubicBezTo>
                    <a:close/>
                    <a:moveTo>
                      <a:pt x="35899" y="0"/>
                    </a:moveTo>
                    <a:lnTo>
                      <a:pt x="1" y="5941"/>
                    </a:lnTo>
                    <a:lnTo>
                      <a:pt x="2374" y="20269"/>
                    </a:lnTo>
                    <a:lnTo>
                      <a:pt x="38272" y="14327"/>
                    </a:lnTo>
                    <a:lnTo>
                      <a:pt x="42180" y="10598"/>
                    </a:lnTo>
                    <a:lnTo>
                      <a:pt x="40806" y="2284"/>
                    </a:lnTo>
                    <a:lnTo>
                      <a:pt x="3589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8"/>
              <p:cNvSpPr/>
              <p:nvPr/>
            </p:nvSpPr>
            <p:spPr>
              <a:xfrm>
                <a:off x="2845725" y="1160825"/>
                <a:ext cx="995175" cy="506725"/>
              </a:xfrm>
              <a:custGeom>
                <a:avLst/>
                <a:gdLst/>
                <a:ahLst/>
                <a:cxnLst/>
                <a:rect l="l" t="t" r="r" b="b"/>
                <a:pathLst>
                  <a:path w="39807" h="20269" extrusionOk="0">
                    <a:moveTo>
                      <a:pt x="36641" y="5892"/>
                    </a:moveTo>
                    <a:cubicBezTo>
                      <a:pt x="37103" y="5892"/>
                      <a:pt x="37505" y="6227"/>
                      <a:pt x="37585" y="6691"/>
                    </a:cubicBezTo>
                    <a:cubicBezTo>
                      <a:pt x="37666" y="7208"/>
                      <a:pt x="37318" y="7708"/>
                      <a:pt x="36791" y="7788"/>
                    </a:cubicBezTo>
                    <a:cubicBezTo>
                      <a:pt x="36737" y="7797"/>
                      <a:pt x="36683" y="7802"/>
                      <a:pt x="36629" y="7802"/>
                    </a:cubicBezTo>
                    <a:cubicBezTo>
                      <a:pt x="36175" y="7802"/>
                      <a:pt x="35774" y="7474"/>
                      <a:pt x="35694" y="7003"/>
                    </a:cubicBezTo>
                    <a:cubicBezTo>
                      <a:pt x="35605" y="6486"/>
                      <a:pt x="35962" y="5986"/>
                      <a:pt x="36479" y="5906"/>
                    </a:cubicBezTo>
                    <a:cubicBezTo>
                      <a:pt x="36533" y="5897"/>
                      <a:pt x="36588" y="5892"/>
                      <a:pt x="36641" y="5892"/>
                    </a:cubicBezTo>
                    <a:close/>
                    <a:moveTo>
                      <a:pt x="33526" y="0"/>
                    </a:moveTo>
                    <a:lnTo>
                      <a:pt x="32554" y="170"/>
                    </a:lnTo>
                    <a:lnTo>
                      <a:pt x="30279" y="12338"/>
                    </a:lnTo>
                    <a:lnTo>
                      <a:pt x="1" y="20269"/>
                    </a:lnTo>
                    <a:lnTo>
                      <a:pt x="35899" y="14327"/>
                    </a:lnTo>
                    <a:lnTo>
                      <a:pt x="39807" y="10598"/>
                    </a:lnTo>
                    <a:lnTo>
                      <a:pt x="38433" y="2284"/>
                    </a:lnTo>
                    <a:lnTo>
                      <a:pt x="335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2786400" y="1165050"/>
                <a:ext cx="873175" cy="502500"/>
              </a:xfrm>
              <a:custGeom>
                <a:avLst/>
                <a:gdLst/>
                <a:ahLst/>
                <a:cxnLst/>
                <a:rect l="l" t="t" r="r" b="b"/>
                <a:pathLst>
                  <a:path w="34927" h="20100" extrusionOk="0">
                    <a:moveTo>
                      <a:pt x="34927" y="1"/>
                    </a:moveTo>
                    <a:lnTo>
                      <a:pt x="1" y="5772"/>
                    </a:lnTo>
                    <a:lnTo>
                      <a:pt x="2374" y="20100"/>
                    </a:lnTo>
                    <a:lnTo>
                      <a:pt x="2766" y="6986"/>
                    </a:lnTo>
                    <a:lnTo>
                      <a:pt x="34927" y="1"/>
                    </a:lnTo>
                    <a:close/>
                  </a:path>
                </a:pathLst>
              </a:custGeom>
              <a:solidFill>
                <a:srgbClr val="FFFFFF">
                  <a:alpha val="3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8"/>
              <p:cNvSpPr/>
              <p:nvPr/>
            </p:nvSpPr>
            <p:spPr>
              <a:xfrm>
                <a:off x="3779325" y="954950"/>
                <a:ext cx="143200" cy="369800"/>
              </a:xfrm>
              <a:custGeom>
                <a:avLst/>
                <a:gdLst/>
                <a:ahLst/>
                <a:cxnLst/>
                <a:rect l="l" t="t" r="r" b="b"/>
                <a:pathLst>
                  <a:path w="5728" h="14792" extrusionOk="0">
                    <a:moveTo>
                      <a:pt x="5166" y="277"/>
                    </a:moveTo>
                    <a:lnTo>
                      <a:pt x="5166" y="277"/>
                    </a:lnTo>
                    <a:cubicBezTo>
                      <a:pt x="5415" y="572"/>
                      <a:pt x="4827" y="3373"/>
                      <a:pt x="4398" y="5416"/>
                    </a:cubicBezTo>
                    <a:cubicBezTo>
                      <a:pt x="4354" y="5630"/>
                      <a:pt x="4309" y="5844"/>
                      <a:pt x="4265" y="6058"/>
                    </a:cubicBezTo>
                    <a:cubicBezTo>
                      <a:pt x="3792" y="4345"/>
                      <a:pt x="3506" y="2606"/>
                      <a:pt x="4559" y="991"/>
                    </a:cubicBezTo>
                    <a:cubicBezTo>
                      <a:pt x="4960" y="376"/>
                      <a:pt x="5121" y="295"/>
                      <a:pt x="5166" y="277"/>
                    </a:cubicBezTo>
                    <a:close/>
                    <a:moveTo>
                      <a:pt x="4318" y="7209"/>
                    </a:moveTo>
                    <a:cubicBezTo>
                      <a:pt x="4782" y="8797"/>
                      <a:pt x="5192" y="10296"/>
                      <a:pt x="4648" y="11634"/>
                    </a:cubicBezTo>
                    <a:cubicBezTo>
                      <a:pt x="3765" y="13784"/>
                      <a:pt x="1963" y="14337"/>
                      <a:pt x="928" y="14471"/>
                    </a:cubicBezTo>
                    <a:cubicBezTo>
                      <a:pt x="2561" y="13748"/>
                      <a:pt x="3631" y="12811"/>
                      <a:pt x="3854" y="10046"/>
                    </a:cubicBezTo>
                    <a:cubicBezTo>
                      <a:pt x="3908" y="9350"/>
                      <a:pt x="4086" y="8333"/>
                      <a:pt x="4318" y="7209"/>
                    </a:cubicBezTo>
                    <a:close/>
                    <a:moveTo>
                      <a:pt x="5176" y="1"/>
                    </a:moveTo>
                    <a:cubicBezTo>
                      <a:pt x="4965" y="1"/>
                      <a:pt x="4713" y="253"/>
                      <a:pt x="4327" y="840"/>
                    </a:cubicBezTo>
                    <a:cubicBezTo>
                      <a:pt x="3105" y="2722"/>
                      <a:pt x="3578" y="4702"/>
                      <a:pt x="4149" y="6647"/>
                    </a:cubicBezTo>
                    <a:cubicBezTo>
                      <a:pt x="3872" y="7967"/>
                      <a:pt x="3640" y="9216"/>
                      <a:pt x="3578" y="10019"/>
                    </a:cubicBezTo>
                    <a:cubicBezTo>
                      <a:pt x="3337" y="13035"/>
                      <a:pt x="2097" y="13730"/>
                      <a:pt x="98" y="14515"/>
                    </a:cubicBezTo>
                    <a:cubicBezTo>
                      <a:pt x="36" y="14542"/>
                      <a:pt x="0" y="14605"/>
                      <a:pt x="9" y="14667"/>
                    </a:cubicBezTo>
                    <a:cubicBezTo>
                      <a:pt x="18" y="14730"/>
                      <a:pt x="72" y="14783"/>
                      <a:pt x="134" y="14783"/>
                    </a:cubicBezTo>
                    <a:cubicBezTo>
                      <a:pt x="143" y="14783"/>
                      <a:pt x="188" y="14792"/>
                      <a:pt x="268" y="14792"/>
                    </a:cubicBezTo>
                    <a:cubicBezTo>
                      <a:pt x="910" y="14792"/>
                      <a:pt x="3729" y="14622"/>
                      <a:pt x="4907" y="11741"/>
                    </a:cubicBezTo>
                    <a:cubicBezTo>
                      <a:pt x="5505" y="10260"/>
                      <a:pt x="5032" y="8654"/>
                      <a:pt x="4523" y="6950"/>
                    </a:cubicBezTo>
                    <a:cubicBezTo>
                      <a:pt x="4497" y="6843"/>
                      <a:pt x="4461" y="6736"/>
                      <a:pt x="4434" y="6629"/>
                    </a:cubicBezTo>
                    <a:cubicBezTo>
                      <a:pt x="4514" y="6246"/>
                      <a:pt x="4595" y="5853"/>
                      <a:pt x="4675" y="5470"/>
                    </a:cubicBezTo>
                    <a:cubicBezTo>
                      <a:pt x="5451" y="1741"/>
                      <a:pt x="5728" y="206"/>
                      <a:pt x="5273" y="19"/>
                    </a:cubicBezTo>
                    <a:cubicBezTo>
                      <a:pt x="5241" y="7"/>
                      <a:pt x="5209" y="1"/>
                      <a:pt x="51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7" name="Google Shape;207;p8"/>
            <p:cNvGrpSpPr/>
            <p:nvPr/>
          </p:nvGrpSpPr>
          <p:grpSpPr>
            <a:xfrm>
              <a:off x="7969550" y="4063638"/>
              <a:ext cx="918675" cy="1089725"/>
              <a:chOff x="1662575" y="1822975"/>
              <a:chExt cx="918675" cy="1089725"/>
            </a:xfrm>
          </p:grpSpPr>
          <p:sp>
            <p:nvSpPr>
              <p:cNvPr id="208" name="Google Shape;208;p8"/>
              <p:cNvSpPr/>
              <p:nvPr/>
            </p:nvSpPr>
            <p:spPr>
              <a:xfrm>
                <a:off x="1662575" y="1982000"/>
                <a:ext cx="918675" cy="930700"/>
              </a:xfrm>
              <a:custGeom>
                <a:avLst/>
                <a:gdLst/>
                <a:ahLst/>
                <a:cxnLst/>
                <a:rect l="l" t="t" r="r" b="b"/>
                <a:pathLst>
                  <a:path w="36747" h="37228" extrusionOk="0">
                    <a:moveTo>
                      <a:pt x="5701" y="0"/>
                    </a:moveTo>
                    <a:lnTo>
                      <a:pt x="224" y="35782"/>
                    </a:lnTo>
                    <a:lnTo>
                      <a:pt x="1" y="37227"/>
                    </a:lnTo>
                    <a:lnTo>
                      <a:pt x="36747" y="37227"/>
                    </a:lnTo>
                    <a:lnTo>
                      <a:pt x="310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8"/>
              <p:cNvSpPr/>
              <p:nvPr/>
            </p:nvSpPr>
            <p:spPr>
              <a:xfrm>
                <a:off x="1662575" y="1982000"/>
                <a:ext cx="918675" cy="930700"/>
              </a:xfrm>
              <a:custGeom>
                <a:avLst/>
                <a:gdLst/>
                <a:ahLst/>
                <a:cxnLst/>
                <a:rect l="l" t="t" r="r" b="b"/>
                <a:pathLst>
                  <a:path w="36747" h="37228" extrusionOk="0">
                    <a:moveTo>
                      <a:pt x="23552" y="0"/>
                    </a:moveTo>
                    <a:lnTo>
                      <a:pt x="24462" y="30715"/>
                    </a:lnTo>
                    <a:lnTo>
                      <a:pt x="224" y="35782"/>
                    </a:lnTo>
                    <a:lnTo>
                      <a:pt x="1" y="37227"/>
                    </a:lnTo>
                    <a:lnTo>
                      <a:pt x="36747" y="37227"/>
                    </a:lnTo>
                    <a:lnTo>
                      <a:pt x="310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8"/>
              <p:cNvSpPr/>
              <p:nvPr/>
            </p:nvSpPr>
            <p:spPr>
              <a:xfrm>
                <a:off x="1941375" y="1822975"/>
                <a:ext cx="360875" cy="159050"/>
              </a:xfrm>
              <a:custGeom>
                <a:avLst/>
                <a:gdLst/>
                <a:ahLst/>
                <a:cxnLst/>
                <a:rect l="l" t="t" r="r" b="b"/>
                <a:pathLst>
                  <a:path w="14435" h="6362" extrusionOk="0">
                    <a:moveTo>
                      <a:pt x="7217" y="0"/>
                    </a:moveTo>
                    <a:cubicBezTo>
                      <a:pt x="3515" y="0"/>
                      <a:pt x="446" y="2784"/>
                      <a:pt x="0" y="6361"/>
                    </a:cubicBezTo>
                    <a:lnTo>
                      <a:pt x="1258" y="6361"/>
                    </a:lnTo>
                    <a:cubicBezTo>
                      <a:pt x="1695" y="3462"/>
                      <a:pt x="4202" y="1240"/>
                      <a:pt x="7217" y="1240"/>
                    </a:cubicBezTo>
                    <a:cubicBezTo>
                      <a:pt x="10241" y="1240"/>
                      <a:pt x="12748" y="3462"/>
                      <a:pt x="13185" y="6361"/>
                    </a:cubicBezTo>
                    <a:lnTo>
                      <a:pt x="14434" y="6361"/>
                    </a:lnTo>
                    <a:cubicBezTo>
                      <a:pt x="13988" y="2784"/>
                      <a:pt x="10919" y="0"/>
                      <a:pt x="72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1" name="Google Shape;211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9"/>
          <p:cNvGrpSpPr/>
          <p:nvPr/>
        </p:nvGrpSpPr>
        <p:grpSpPr>
          <a:xfrm>
            <a:off x="24" y="-499201"/>
            <a:ext cx="10775469" cy="6602722"/>
            <a:chOff x="24" y="-499201"/>
            <a:chExt cx="10775469" cy="6602722"/>
          </a:xfrm>
        </p:grpSpPr>
        <p:sp>
          <p:nvSpPr>
            <p:cNvPr id="214" name="Google Shape;214;p9"/>
            <p:cNvSpPr/>
            <p:nvPr/>
          </p:nvSpPr>
          <p:spPr>
            <a:xfrm>
              <a:off x="3352800" y="-228600"/>
              <a:ext cx="5924700" cy="537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5" name="Google Shape;215;p9"/>
            <p:cNvSpPr/>
            <p:nvPr/>
          </p:nvSpPr>
          <p:spPr>
            <a:xfrm rot="5400000">
              <a:off x="3013874" y="-1166399"/>
              <a:ext cx="6602661" cy="7937057"/>
            </a:xfrm>
            <a:custGeom>
              <a:avLst/>
              <a:gdLst/>
              <a:ahLst/>
              <a:cxnLst/>
              <a:rect l="l" t="t" r="r" b="b"/>
              <a:pathLst>
                <a:path w="68862" h="82779" extrusionOk="0">
                  <a:moveTo>
                    <a:pt x="68862" y="0"/>
                  </a:moveTo>
                  <a:lnTo>
                    <a:pt x="0" y="69067"/>
                  </a:lnTo>
                  <a:lnTo>
                    <a:pt x="0" y="82778"/>
                  </a:lnTo>
                  <a:lnTo>
                    <a:pt x="68862" y="13712"/>
                  </a:lnTo>
                  <a:lnTo>
                    <a:pt x="688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9"/>
            <p:cNvSpPr/>
            <p:nvPr/>
          </p:nvSpPr>
          <p:spPr>
            <a:xfrm rot="5400000">
              <a:off x="3826039" y="-785746"/>
              <a:ext cx="6602661" cy="7175750"/>
            </a:xfrm>
            <a:custGeom>
              <a:avLst/>
              <a:gdLst/>
              <a:ahLst/>
              <a:cxnLst/>
              <a:rect l="l" t="t" r="r" b="b"/>
              <a:pathLst>
                <a:path w="68862" h="74839" extrusionOk="0">
                  <a:moveTo>
                    <a:pt x="60940" y="0"/>
                  </a:moveTo>
                  <a:lnTo>
                    <a:pt x="0" y="61127"/>
                  </a:lnTo>
                  <a:lnTo>
                    <a:pt x="0" y="74838"/>
                  </a:lnTo>
                  <a:lnTo>
                    <a:pt x="68862" y="5772"/>
                  </a:lnTo>
                  <a:lnTo>
                    <a:pt x="688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9"/>
            <p:cNvSpPr/>
            <p:nvPr/>
          </p:nvSpPr>
          <p:spPr>
            <a:xfrm rot="5400000">
              <a:off x="1687394" y="-1260939"/>
              <a:ext cx="6602661" cy="8126138"/>
            </a:xfrm>
            <a:custGeom>
              <a:avLst/>
              <a:gdLst/>
              <a:ahLst/>
              <a:cxnLst/>
              <a:rect l="l" t="t" r="r" b="b"/>
              <a:pathLst>
                <a:path w="68862" h="84751" extrusionOk="0">
                  <a:moveTo>
                    <a:pt x="68862" y="1"/>
                  </a:moveTo>
                  <a:lnTo>
                    <a:pt x="0" y="69067"/>
                  </a:lnTo>
                  <a:lnTo>
                    <a:pt x="0" y="84750"/>
                  </a:lnTo>
                  <a:lnTo>
                    <a:pt x="49012" y="84750"/>
                  </a:lnTo>
                  <a:lnTo>
                    <a:pt x="68862" y="64839"/>
                  </a:lnTo>
                  <a:lnTo>
                    <a:pt x="68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9"/>
            <p:cNvSpPr/>
            <p:nvPr/>
          </p:nvSpPr>
          <p:spPr>
            <a:xfrm rot="5400000">
              <a:off x="6089521" y="-163713"/>
              <a:ext cx="4678758" cy="4693187"/>
            </a:xfrm>
            <a:custGeom>
              <a:avLst/>
              <a:gdLst/>
              <a:ahLst/>
              <a:cxnLst/>
              <a:rect l="l" t="t" r="r" b="b"/>
              <a:pathLst>
                <a:path w="49289" h="49441" extrusionOk="0">
                  <a:moveTo>
                    <a:pt x="35622" y="0"/>
                  </a:moveTo>
                  <a:lnTo>
                    <a:pt x="0" y="35729"/>
                  </a:lnTo>
                  <a:lnTo>
                    <a:pt x="0" y="49440"/>
                  </a:lnTo>
                  <a:lnTo>
                    <a:pt x="492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9"/>
            <p:cNvSpPr/>
            <p:nvPr/>
          </p:nvSpPr>
          <p:spPr>
            <a:xfrm rot="5400000">
              <a:off x="7352230" y="-160723"/>
              <a:ext cx="2709065" cy="2717513"/>
            </a:xfrm>
            <a:custGeom>
              <a:avLst/>
              <a:gdLst/>
              <a:ahLst/>
              <a:cxnLst/>
              <a:rect l="l" t="t" r="r" b="b"/>
              <a:pathLst>
                <a:path w="28539" h="28628" extrusionOk="0">
                  <a:moveTo>
                    <a:pt x="14872" y="0"/>
                  </a:moveTo>
                  <a:lnTo>
                    <a:pt x="0" y="14916"/>
                  </a:lnTo>
                  <a:lnTo>
                    <a:pt x="0" y="28628"/>
                  </a:lnTo>
                  <a:lnTo>
                    <a:pt x="285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9"/>
            <p:cNvSpPr/>
            <p:nvPr/>
          </p:nvSpPr>
          <p:spPr>
            <a:xfrm rot="5400000">
              <a:off x="6546343" y="-161957"/>
              <a:ext cx="3765105" cy="3776022"/>
            </a:xfrm>
            <a:custGeom>
              <a:avLst/>
              <a:gdLst/>
              <a:ahLst/>
              <a:cxnLst/>
              <a:rect l="l" t="t" r="r" b="b"/>
              <a:pathLst>
                <a:path w="39664" h="39779" extrusionOk="0">
                  <a:moveTo>
                    <a:pt x="25996" y="0"/>
                  </a:moveTo>
                  <a:lnTo>
                    <a:pt x="0" y="26067"/>
                  </a:lnTo>
                  <a:lnTo>
                    <a:pt x="0" y="39779"/>
                  </a:lnTo>
                  <a:lnTo>
                    <a:pt x="396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9"/>
            <p:cNvSpPr/>
            <p:nvPr/>
          </p:nvSpPr>
          <p:spPr>
            <a:xfrm rot="5400000">
              <a:off x="2613" y="4218184"/>
              <a:ext cx="1882749" cy="1887926"/>
            </a:xfrm>
            <a:custGeom>
              <a:avLst/>
              <a:gdLst/>
              <a:ahLst/>
              <a:cxnLst/>
              <a:rect l="l" t="t" r="r" b="b"/>
              <a:pathLst>
                <a:path w="19636" h="19690" extrusionOk="0">
                  <a:moveTo>
                    <a:pt x="19636" y="1"/>
                  </a:moveTo>
                  <a:lnTo>
                    <a:pt x="0" y="19689"/>
                  </a:lnTo>
                  <a:lnTo>
                    <a:pt x="13668" y="19689"/>
                  </a:lnTo>
                  <a:lnTo>
                    <a:pt x="19636" y="13712"/>
                  </a:lnTo>
                  <a:lnTo>
                    <a:pt x="196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9"/>
            <p:cNvSpPr/>
            <p:nvPr/>
          </p:nvSpPr>
          <p:spPr>
            <a:xfrm rot="5400000">
              <a:off x="3870" y="3401734"/>
              <a:ext cx="2697942" cy="2705612"/>
            </a:xfrm>
            <a:custGeom>
              <a:avLst/>
              <a:gdLst/>
              <a:ahLst/>
              <a:cxnLst/>
              <a:rect l="l" t="t" r="r" b="b"/>
              <a:pathLst>
                <a:path w="28138" h="28218" extrusionOk="0">
                  <a:moveTo>
                    <a:pt x="28138" y="0"/>
                  </a:moveTo>
                  <a:lnTo>
                    <a:pt x="1" y="28217"/>
                  </a:lnTo>
                  <a:lnTo>
                    <a:pt x="13677" y="28217"/>
                  </a:lnTo>
                  <a:lnTo>
                    <a:pt x="28138" y="13712"/>
                  </a:lnTo>
                  <a:lnTo>
                    <a:pt x="28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3" name="Google Shape;223;p9"/>
          <p:cNvSpPr txBox="1">
            <a:spLocks noGrp="1"/>
          </p:cNvSpPr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4" name="Google Shape;224;p9"/>
          <p:cNvSpPr txBox="1">
            <a:spLocks noGrp="1"/>
          </p:cNvSpPr>
          <p:nvPr>
            <p:ph type="subTitle" idx="1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225" name="Google Shape;225;p9"/>
          <p:cNvGrpSpPr/>
          <p:nvPr/>
        </p:nvGrpSpPr>
        <p:grpSpPr>
          <a:xfrm>
            <a:off x="-122297" y="-67495"/>
            <a:ext cx="9010522" cy="5220858"/>
            <a:chOff x="-122297" y="-67495"/>
            <a:chExt cx="9010522" cy="5220858"/>
          </a:xfrm>
        </p:grpSpPr>
        <p:grpSp>
          <p:nvGrpSpPr>
            <p:cNvPr id="226" name="Google Shape;226;p9"/>
            <p:cNvGrpSpPr/>
            <p:nvPr/>
          </p:nvGrpSpPr>
          <p:grpSpPr>
            <a:xfrm rot="-562301">
              <a:off x="-40000" y="75679"/>
              <a:ext cx="1853791" cy="1162734"/>
              <a:chOff x="2786400" y="954950"/>
              <a:chExt cx="1136125" cy="712600"/>
            </a:xfrm>
          </p:grpSpPr>
          <p:sp>
            <p:nvSpPr>
              <p:cNvPr id="227" name="Google Shape;227;p9"/>
              <p:cNvSpPr/>
              <p:nvPr/>
            </p:nvSpPr>
            <p:spPr>
              <a:xfrm>
                <a:off x="2786400" y="1160825"/>
                <a:ext cx="1054500" cy="506725"/>
              </a:xfrm>
              <a:custGeom>
                <a:avLst/>
                <a:gdLst/>
                <a:ahLst/>
                <a:cxnLst/>
                <a:rect l="l" t="t" r="r" b="b"/>
                <a:pathLst>
                  <a:path w="42180" h="20269" extrusionOk="0">
                    <a:moveTo>
                      <a:pt x="39014" y="5892"/>
                    </a:moveTo>
                    <a:cubicBezTo>
                      <a:pt x="39476" y="5892"/>
                      <a:pt x="39878" y="6227"/>
                      <a:pt x="39958" y="6691"/>
                    </a:cubicBezTo>
                    <a:cubicBezTo>
                      <a:pt x="40039" y="7208"/>
                      <a:pt x="39691" y="7708"/>
                      <a:pt x="39164" y="7788"/>
                    </a:cubicBezTo>
                    <a:cubicBezTo>
                      <a:pt x="39110" y="7797"/>
                      <a:pt x="39056" y="7802"/>
                      <a:pt x="39002" y="7802"/>
                    </a:cubicBezTo>
                    <a:cubicBezTo>
                      <a:pt x="38548" y="7802"/>
                      <a:pt x="38147" y="7474"/>
                      <a:pt x="38067" y="7003"/>
                    </a:cubicBezTo>
                    <a:cubicBezTo>
                      <a:pt x="37978" y="6486"/>
                      <a:pt x="38335" y="5986"/>
                      <a:pt x="38852" y="5906"/>
                    </a:cubicBezTo>
                    <a:cubicBezTo>
                      <a:pt x="38906" y="5897"/>
                      <a:pt x="38961" y="5892"/>
                      <a:pt x="39014" y="5892"/>
                    </a:cubicBezTo>
                    <a:close/>
                    <a:moveTo>
                      <a:pt x="35899" y="0"/>
                    </a:moveTo>
                    <a:lnTo>
                      <a:pt x="1" y="5941"/>
                    </a:lnTo>
                    <a:lnTo>
                      <a:pt x="2374" y="20269"/>
                    </a:lnTo>
                    <a:lnTo>
                      <a:pt x="38272" y="14327"/>
                    </a:lnTo>
                    <a:lnTo>
                      <a:pt x="42180" y="10598"/>
                    </a:lnTo>
                    <a:lnTo>
                      <a:pt x="40806" y="2284"/>
                    </a:lnTo>
                    <a:lnTo>
                      <a:pt x="3589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9"/>
              <p:cNvSpPr/>
              <p:nvPr/>
            </p:nvSpPr>
            <p:spPr>
              <a:xfrm>
                <a:off x="2845725" y="1160825"/>
                <a:ext cx="995175" cy="506725"/>
              </a:xfrm>
              <a:custGeom>
                <a:avLst/>
                <a:gdLst/>
                <a:ahLst/>
                <a:cxnLst/>
                <a:rect l="l" t="t" r="r" b="b"/>
                <a:pathLst>
                  <a:path w="39807" h="20269" extrusionOk="0">
                    <a:moveTo>
                      <a:pt x="36641" y="5892"/>
                    </a:moveTo>
                    <a:cubicBezTo>
                      <a:pt x="37103" y="5892"/>
                      <a:pt x="37505" y="6227"/>
                      <a:pt x="37585" y="6691"/>
                    </a:cubicBezTo>
                    <a:cubicBezTo>
                      <a:pt x="37666" y="7208"/>
                      <a:pt x="37318" y="7708"/>
                      <a:pt x="36791" y="7788"/>
                    </a:cubicBezTo>
                    <a:cubicBezTo>
                      <a:pt x="36737" y="7797"/>
                      <a:pt x="36683" y="7802"/>
                      <a:pt x="36629" y="7802"/>
                    </a:cubicBezTo>
                    <a:cubicBezTo>
                      <a:pt x="36175" y="7802"/>
                      <a:pt x="35774" y="7474"/>
                      <a:pt x="35694" y="7003"/>
                    </a:cubicBezTo>
                    <a:cubicBezTo>
                      <a:pt x="35605" y="6486"/>
                      <a:pt x="35962" y="5986"/>
                      <a:pt x="36479" y="5906"/>
                    </a:cubicBezTo>
                    <a:cubicBezTo>
                      <a:pt x="36533" y="5897"/>
                      <a:pt x="36588" y="5892"/>
                      <a:pt x="36641" y="5892"/>
                    </a:cubicBezTo>
                    <a:close/>
                    <a:moveTo>
                      <a:pt x="33526" y="0"/>
                    </a:moveTo>
                    <a:lnTo>
                      <a:pt x="32554" y="170"/>
                    </a:lnTo>
                    <a:lnTo>
                      <a:pt x="30279" y="12338"/>
                    </a:lnTo>
                    <a:lnTo>
                      <a:pt x="1" y="20269"/>
                    </a:lnTo>
                    <a:lnTo>
                      <a:pt x="35899" y="14327"/>
                    </a:lnTo>
                    <a:lnTo>
                      <a:pt x="39807" y="10598"/>
                    </a:lnTo>
                    <a:lnTo>
                      <a:pt x="38433" y="2284"/>
                    </a:lnTo>
                    <a:lnTo>
                      <a:pt x="335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9"/>
              <p:cNvSpPr/>
              <p:nvPr/>
            </p:nvSpPr>
            <p:spPr>
              <a:xfrm>
                <a:off x="2786400" y="1165050"/>
                <a:ext cx="873175" cy="502500"/>
              </a:xfrm>
              <a:custGeom>
                <a:avLst/>
                <a:gdLst/>
                <a:ahLst/>
                <a:cxnLst/>
                <a:rect l="l" t="t" r="r" b="b"/>
                <a:pathLst>
                  <a:path w="34927" h="20100" extrusionOk="0">
                    <a:moveTo>
                      <a:pt x="34927" y="1"/>
                    </a:moveTo>
                    <a:lnTo>
                      <a:pt x="1" y="5772"/>
                    </a:lnTo>
                    <a:lnTo>
                      <a:pt x="2374" y="20100"/>
                    </a:lnTo>
                    <a:lnTo>
                      <a:pt x="2766" y="6986"/>
                    </a:lnTo>
                    <a:lnTo>
                      <a:pt x="34927" y="1"/>
                    </a:lnTo>
                    <a:close/>
                  </a:path>
                </a:pathLst>
              </a:custGeom>
              <a:solidFill>
                <a:srgbClr val="FFFFFF">
                  <a:alpha val="3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9"/>
              <p:cNvSpPr/>
              <p:nvPr/>
            </p:nvSpPr>
            <p:spPr>
              <a:xfrm>
                <a:off x="3779325" y="954950"/>
                <a:ext cx="143200" cy="369800"/>
              </a:xfrm>
              <a:custGeom>
                <a:avLst/>
                <a:gdLst/>
                <a:ahLst/>
                <a:cxnLst/>
                <a:rect l="l" t="t" r="r" b="b"/>
                <a:pathLst>
                  <a:path w="5728" h="14792" extrusionOk="0">
                    <a:moveTo>
                      <a:pt x="5166" y="277"/>
                    </a:moveTo>
                    <a:lnTo>
                      <a:pt x="5166" y="277"/>
                    </a:lnTo>
                    <a:cubicBezTo>
                      <a:pt x="5415" y="572"/>
                      <a:pt x="4827" y="3373"/>
                      <a:pt x="4398" y="5416"/>
                    </a:cubicBezTo>
                    <a:cubicBezTo>
                      <a:pt x="4354" y="5630"/>
                      <a:pt x="4309" y="5844"/>
                      <a:pt x="4265" y="6058"/>
                    </a:cubicBezTo>
                    <a:cubicBezTo>
                      <a:pt x="3792" y="4345"/>
                      <a:pt x="3506" y="2606"/>
                      <a:pt x="4559" y="991"/>
                    </a:cubicBezTo>
                    <a:cubicBezTo>
                      <a:pt x="4960" y="376"/>
                      <a:pt x="5121" y="295"/>
                      <a:pt x="5166" y="277"/>
                    </a:cubicBezTo>
                    <a:close/>
                    <a:moveTo>
                      <a:pt x="4318" y="7209"/>
                    </a:moveTo>
                    <a:cubicBezTo>
                      <a:pt x="4782" y="8797"/>
                      <a:pt x="5192" y="10296"/>
                      <a:pt x="4648" y="11634"/>
                    </a:cubicBezTo>
                    <a:cubicBezTo>
                      <a:pt x="3765" y="13784"/>
                      <a:pt x="1963" y="14337"/>
                      <a:pt x="928" y="14471"/>
                    </a:cubicBezTo>
                    <a:cubicBezTo>
                      <a:pt x="2561" y="13748"/>
                      <a:pt x="3631" y="12811"/>
                      <a:pt x="3854" y="10046"/>
                    </a:cubicBezTo>
                    <a:cubicBezTo>
                      <a:pt x="3908" y="9350"/>
                      <a:pt x="4086" y="8333"/>
                      <a:pt x="4318" y="7209"/>
                    </a:cubicBezTo>
                    <a:close/>
                    <a:moveTo>
                      <a:pt x="5176" y="1"/>
                    </a:moveTo>
                    <a:cubicBezTo>
                      <a:pt x="4965" y="1"/>
                      <a:pt x="4713" y="253"/>
                      <a:pt x="4327" y="840"/>
                    </a:cubicBezTo>
                    <a:cubicBezTo>
                      <a:pt x="3105" y="2722"/>
                      <a:pt x="3578" y="4702"/>
                      <a:pt x="4149" y="6647"/>
                    </a:cubicBezTo>
                    <a:cubicBezTo>
                      <a:pt x="3872" y="7967"/>
                      <a:pt x="3640" y="9216"/>
                      <a:pt x="3578" y="10019"/>
                    </a:cubicBezTo>
                    <a:cubicBezTo>
                      <a:pt x="3337" y="13035"/>
                      <a:pt x="2097" y="13730"/>
                      <a:pt x="98" y="14515"/>
                    </a:cubicBezTo>
                    <a:cubicBezTo>
                      <a:pt x="36" y="14542"/>
                      <a:pt x="0" y="14605"/>
                      <a:pt x="9" y="14667"/>
                    </a:cubicBezTo>
                    <a:cubicBezTo>
                      <a:pt x="18" y="14730"/>
                      <a:pt x="72" y="14783"/>
                      <a:pt x="134" y="14783"/>
                    </a:cubicBezTo>
                    <a:cubicBezTo>
                      <a:pt x="143" y="14783"/>
                      <a:pt x="188" y="14792"/>
                      <a:pt x="268" y="14792"/>
                    </a:cubicBezTo>
                    <a:cubicBezTo>
                      <a:pt x="910" y="14792"/>
                      <a:pt x="3729" y="14622"/>
                      <a:pt x="4907" y="11741"/>
                    </a:cubicBezTo>
                    <a:cubicBezTo>
                      <a:pt x="5505" y="10260"/>
                      <a:pt x="5032" y="8654"/>
                      <a:pt x="4523" y="6950"/>
                    </a:cubicBezTo>
                    <a:cubicBezTo>
                      <a:pt x="4497" y="6843"/>
                      <a:pt x="4461" y="6736"/>
                      <a:pt x="4434" y="6629"/>
                    </a:cubicBezTo>
                    <a:cubicBezTo>
                      <a:pt x="4514" y="6246"/>
                      <a:pt x="4595" y="5853"/>
                      <a:pt x="4675" y="5470"/>
                    </a:cubicBezTo>
                    <a:cubicBezTo>
                      <a:pt x="5451" y="1741"/>
                      <a:pt x="5728" y="206"/>
                      <a:pt x="5273" y="19"/>
                    </a:cubicBezTo>
                    <a:cubicBezTo>
                      <a:pt x="5241" y="7"/>
                      <a:pt x="5209" y="1"/>
                      <a:pt x="5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1" name="Google Shape;231;p9"/>
            <p:cNvGrpSpPr/>
            <p:nvPr/>
          </p:nvGrpSpPr>
          <p:grpSpPr>
            <a:xfrm>
              <a:off x="7969550" y="4063638"/>
              <a:ext cx="918675" cy="1089725"/>
              <a:chOff x="1662575" y="1822975"/>
              <a:chExt cx="918675" cy="1089725"/>
            </a:xfrm>
          </p:grpSpPr>
          <p:sp>
            <p:nvSpPr>
              <p:cNvPr id="232" name="Google Shape;232;p9"/>
              <p:cNvSpPr/>
              <p:nvPr/>
            </p:nvSpPr>
            <p:spPr>
              <a:xfrm>
                <a:off x="1662575" y="1982000"/>
                <a:ext cx="918675" cy="930700"/>
              </a:xfrm>
              <a:custGeom>
                <a:avLst/>
                <a:gdLst/>
                <a:ahLst/>
                <a:cxnLst/>
                <a:rect l="l" t="t" r="r" b="b"/>
                <a:pathLst>
                  <a:path w="36747" h="37228" extrusionOk="0">
                    <a:moveTo>
                      <a:pt x="5701" y="0"/>
                    </a:moveTo>
                    <a:lnTo>
                      <a:pt x="224" y="35782"/>
                    </a:lnTo>
                    <a:lnTo>
                      <a:pt x="1" y="37227"/>
                    </a:lnTo>
                    <a:lnTo>
                      <a:pt x="36747" y="37227"/>
                    </a:lnTo>
                    <a:lnTo>
                      <a:pt x="310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9"/>
              <p:cNvSpPr/>
              <p:nvPr/>
            </p:nvSpPr>
            <p:spPr>
              <a:xfrm>
                <a:off x="1662575" y="1982000"/>
                <a:ext cx="918675" cy="930700"/>
              </a:xfrm>
              <a:custGeom>
                <a:avLst/>
                <a:gdLst/>
                <a:ahLst/>
                <a:cxnLst/>
                <a:rect l="l" t="t" r="r" b="b"/>
                <a:pathLst>
                  <a:path w="36747" h="37228" extrusionOk="0">
                    <a:moveTo>
                      <a:pt x="23552" y="0"/>
                    </a:moveTo>
                    <a:lnTo>
                      <a:pt x="24462" y="30715"/>
                    </a:lnTo>
                    <a:lnTo>
                      <a:pt x="224" y="35782"/>
                    </a:lnTo>
                    <a:lnTo>
                      <a:pt x="1" y="37227"/>
                    </a:lnTo>
                    <a:lnTo>
                      <a:pt x="36747" y="37227"/>
                    </a:lnTo>
                    <a:lnTo>
                      <a:pt x="310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9"/>
              <p:cNvSpPr/>
              <p:nvPr/>
            </p:nvSpPr>
            <p:spPr>
              <a:xfrm>
                <a:off x="1941375" y="1822975"/>
                <a:ext cx="360875" cy="159050"/>
              </a:xfrm>
              <a:custGeom>
                <a:avLst/>
                <a:gdLst/>
                <a:ahLst/>
                <a:cxnLst/>
                <a:rect l="l" t="t" r="r" b="b"/>
                <a:pathLst>
                  <a:path w="14435" h="6362" extrusionOk="0">
                    <a:moveTo>
                      <a:pt x="7217" y="0"/>
                    </a:moveTo>
                    <a:cubicBezTo>
                      <a:pt x="3515" y="0"/>
                      <a:pt x="446" y="2784"/>
                      <a:pt x="0" y="6361"/>
                    </a:cubicBezTo>
                    <a:lnTo>
                      <a:pt x="1258" y="6361"/>
                    </a:lnTo>
                    <a:cubicBezTo>
                      <a:pt x="1695" y="3462"/>
                      <a:pt x="4202" y="1240"/>
                      <a:pt x="7217" y="1240"/>
                    </a:cubicBezTo>
                    <a:cubicBezTo>
                      <a:pt x="10241" y="1240"/>
                      <a:pt x="12748" y="3462"/>
                      <a:pt x="13185" y="6361"/>
                    </a:cubicBezTo>
                    <a:lnTo>
                      <a:pt x="14434" y="6361"/>
                    </a:lnTo>
                    <a:cubicBezTo>
                      <a:pt x="13988" y="2784"/>
                      <a:pt x="10919" y="0"/>
                      <a:pt x="72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3"/>
          <p:cNvGrpSpPr/>
          <p:nvPr/>
        </p:nvGrpSpPr>
        <p:grpSpPr>
          <a:xfrm>
            <a:off x="255339" y="386426"/>
            <a:ext cx="9250200" cy="4767030"/>
            <a:chOff x="255339" y="386426"/>
            <a:chExt cx="9250200" cy="4767030"/>
          </a:xfrm>
        </p:grpSpPr>
        <p:grpSp>
          <p:nvGrpSpPr>
            <p:cNvPr id="266" name="Google Shape;266;p13"/>
            <p:cNvGrpSpPr/>
            <p:nvPr/>
          </p:nvGrpSpPr>
          <p:grpSpPr>
            <a:xfrm>
              <a:off x="8435282" y="3883927"/>
              <a:ext cx="1070256" cy="1269530"/>
              <a:chOff x="1662575" y="1822975"/>
              <a:chExt cx="918675" cy="1089725"/>
            </a:xfrm>
          </p:grpSpPr>
          <p:sp>
            <p:nvSpPr>
              <p:cNvPr id="267" name="Google Shape;267;p13"/>
              <p:cNvSpPr/>
              <p:nvPr/>
            </p:nvSpPr>
            <p:spPr>
              <a:xfrm>
                <a:off x="1662575" y="1982000"/>
                <a:ext cx="918675" cy="930700"/>
              </a:xfrm>
              <a:custGeom>
                <a:avLst/>
                <a:gdLst/>
                <a:ahLst/>
                <a:cxnLst/>
                <a:rect l="l" t="t" r="r" b="b"/>
                <a:pathLst>
                  <a:path w="36747" h="37228" extrusionOk="0">
                    <a:moveTo>
                      <a:pt x="5701" y="0"/>
                    </a:moveTo>
                    <a:lnTo>
                      <a:pt x="224" y="35782"/>
                    </a:lnTo>
                    <a:lnTo>
                      <a:pt x="1" y="37227"/>
                    </a:lnTo>
                    <a:lnTo>
                      <a:pt x="36747" y="37227"/>
                    </a:lnTo>
                    <a:lnTo>
                      <a:pt x="310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3"/>
              <p:cNvSpPr/>
              <p:nvPr/>
            </p:nvSpPr>
            <p:spPr>
              <a:xfrm>
                <a:off x="1662575" y="1982000"/>
                <a:ext cx="918675" cy="930700"/>
              </a:xfrm>
              <a:custGeom>
                <a:avLst/>
                <a:gdLst/>
                <a:ahLst/>
                <a:cxnLst/>
                <a:rect l="l" t="t" r="r" b="b"/>
                <a:pathLst>
                  <a:path w="36747" h="37228" extrusionOk="0">
                    <a:moveTo>
                      <a:pt x="23552" y="0"/>
                    </a:moveTo>
                    <a:lnTo>
                      <a:pt x="24462" y="30715"/>
                    </a:lnTo>
                    <a:lnTo>
                      <a:pt x="224" y="35782"/>
                    </a:lnTo>
                    <a:lnTo>
                      <a:pt x="1" y="37227"/>
                    </a:lnTo>
                    <a:lnTo>
                      <a:pt x="36747" y="37227"/>
                    </a:lnTo>
                    <a:lnTo>
                      <a:pt x="310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3"/>
              <p:cNvSpPr/>
              <p:nvPr/>
            </p:nvSpPr>
            <p:spPr>
              <a:xfrm>
                <a:off x="1941375" y="1822975"/>
                <a:ext cx="360875" cy="159050"/>
              </a:xfrm>
              <a:custGeom>
                <a:avLst/>
                <a:gdLst/>
                <a:ahLst/>
                <a:cxnLst/>
                <a:rect l="l" t="t" r="r" b="b"/>
                <a:pathLst>
                  <a:path w="14435" h="6362" extrusionOk="0">
                    <a:moveTo>
                      <a:pt x="7217" y="0"/>
                    </a:moveTo>
                    <a:cubicBezTo>
                      <a:pt x="3515" y="0"/>
                      <a:pt x="446" y="2784"/>
                      <a:pt x="0" y="6361"/>
                    </a:cubicBezTo>
                    <a:lnTo>
                      <a:pt x="1258" y="6361"/>
                    </a:lnTo>
                    <a:cubicBezTo>
                      <a:pt x="1695" y="3462"/>
                      <a:pt x="4202" y="1240"/>
                      <a:pt x="7217" y="1240"/>
                    </a:cubicBezTo>
                    <a:cubicBezTo>
                      <a:pt x="10241" y="1240"/>
                      <a:pt x="12748" y="3462"/>
                      <a:pt x="13185" y="6361"/>
                    </a:cubicBezTo>
                    <a:lnTo>
                      <a:pt x="14434" y="6361"/>
                    </a:lnTo>
                    <a:cubicBezTo>
                      <a:pt x="13988" y="2784"/>
                      <a:pt x="10919" y="0"/>
                      <a:pt x="72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0" name="Google Shape;270;p13"/>
            <p:cNvGrpSpPr/>
            <p:nvPr/>
          </p:nvGrpSpPr>
          <p:grpSpPr>
            <a:xfrm>
              <a:off x="255339" y="386426"/>
              <a:ext cx="200947" cy="297128"/>
              <a:chOff x="12016950" y="-1492825"/>
              <a:chExt cx="136950" cy="202500"/>
            </a:xfrm>
          </p:grpSpPr>
          <p:sp>
            <p:nvSpPr>
              <p:cNvPr id="271" name="Google Shape;271;p13"/>
              <p:cNvSpPr/>
              <p:nvPr/>
            </p:nvSpPr>
            <p:spPr>
              <a:xfrm>
                <a:off x="12016950" y="-1492825"/>
                <a:ext cx="32100" cy="3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272" name="Google Shape;272;p13"/>
              <p:cNvSpPr/>
              <p:nvPr/>
            </p:nvSpPr>
            <p:spPr>
              <a:xfrm>
                <a:off x="12016950" y="-1436025"/>
                <a:ext cx="32100" cy="3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273" name="Google Shape;273;p13"/>
              <p:cNvSpPr/>
              <p:nvPr/>
            </p:nvSpPr>
            <p:spPr>
              <a:xfrm>
                <a:off x="12016950" y="-1379225"/>
                <a:ext cx="32100" cy="3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274" name="Google Shape;274;p13"/>
              <p:cNvSpPr/>
              <p:nvPr/>
            </p:nvSpPr>
            <p:spPr>
              <a:xfrm>
                <a:off x="12016950" y="-1322425"/>
                <a:ext cx="32100" cy="3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275" name="Google Shape;275;p13"/>
              <p:cNvSpPr/>
              <p:nvPr/>
            </p:nvSpPr>
            <p:spPr>
              <a:xfrm>
                <a:off x="12069375" y="-1492825"/>
                <a:ext cx="32100" cy="3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276" name="Google Shape;276;p13"/>
              <p:cNvSpPr/>
              <p:nvPr/>
            </p:nvSpPr>
            <p:spPr>
              <a:xfrm>
                <a:off x="12069375" y="-1436025"/>
                <a:ext cx="32100" cy="3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277" name="Google Shape;277;p13"/>
              <p:cNvSpPr/>
              <p:nvPr/>
            </p:nvSpPr>
            <p:spPr>
              <a:xfrm>
                <a:off x="12069375" y="-1379225"/>
                <a:ext cx="32100" cy="3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278" name="Google Shape;278;p13"/>
              <p:cNvSpPr/>
              <p:nvPr/>
            </p:nvSpPr>
            <p:spPr>
              <a:xfrm>
                <a:off x="12069375" y="-1322425"/>
                <a:ext cx="32100" cy="3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279" name="Google Shape;279;p13"/>
              <p:cNvSpPr/>
              <p:nvPr/>
            </p:nvSpPr>
            <p:spPr>
              <a:xfrm>
                <a:off x="12121800" y="-1492825"/>
                <a:ext cx="32100" cy="3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280" name="Google Shape;280;p13"/>
              <p:cNvSpPr/>
              <p:nvPr/>
            </p:nvSpPr>
            <p:spPr>
              <a:xfrm>
                <a:off x="12121800" y="-1436025"/>
                <a:ext cx="32100" cy="3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281" name="Google Shape;281;p13"/>
              <p:cNvSpPr/>
              <p:nvPr/>
            </p:nvSpPr>
            <p:spPr>
              <a:xfrm>
                <a:off x="12121800" y="-1379225"/>
                <a:ext cx="32100" cy="3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282" name="Google Shape;282;p13"/>
              <p:cNvSpPr/>
              <p:nvPr/>
            </p:nvSpPr>
            <p:spPr>
              <a:xfrm>
                <a:off x="12121800" y="-1322425"/>
                <a:ext cx="32100" cy="3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</p:grpSp>
      <p:grpSp>
        <p:nvGrpSpPr>
          <p:cNvPr id="283" name="Google Shape;283;p13"/>
          <p:cNvGrpSpPr/>
          <p:nvPr/>
        </p:nvGrpSpPr>
        <p:grpSpPr>
          <a:xfrm>
            <a:off x="-722897" y="-1434194"/>
            <a:ext cx="12200403" cy="7482041"/>
            <a:chOff x="-722897" y="-1434194"/>
            <a:chExt cx="12200403" cy="7482041"/>
          </a:xfrm>
        </p:grpSpPr>
        <p:grpSp>
          <p:nvGrpSpPr>
            <p:cNvPr id="284" name="Google Shape;284;p13"/>
            <p:cNvGrpSpPr/>
            <p:nvPr/>
          </p:nvGrpSpPr>
          <p:grpSpPr>
            <a:xfrm>
              <a:off x="-722897" y="3836523"/>
              <a:ext cx="2804077" cy="2211325"/>
              <a:chOff x="-1406114" y="3522476"/>
              <a:chExt cx="4422137" cy="3487344"/>
            </a:xfrm>
          </p:grpSpPr>
          <p:sp>
            <p:nvSpPr>
              <p:cNvPr id="285" name="Google Shape;285;p13"/>
              <p:cNvSpPr/>
              <p:nvPr/>
            </p:nvSpPr>
            <p:spPr>
              <a:xfrm rot="5400000">
                <a:off x="-823716" y="3170080"/>
                <a:ext cx="3487344" cy="4192136"/>
              </a:xfrm>
              <a:custGeom>
                <a:avLst/>
                <a:gdLst/>
                <a:ahLst/>
                <a:cxnLst/>
                <a:rect l="l" t="t" r="r" b="b"/>
                <a:pathLst>
                  <a:path w="68862" h="82779" extrusionOk="0">
                    <a:moveTo>
                      <a:pt x="68862" y="0"/>
                    </a:moveTo>
                    <a:lnTo>
                      <a:pt x="0" y="69067"/>
                    </a:lnTo>
                    <a:lnTo>
                      <a:pt x="0" y="82778"/>
                    </a:lnTo>
                    <a:lnTo>
                      <a:pt x="68862" y="13712"/>
                    </a:lnTo>
                    <a:lnTo>
                      <a:pt x="688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3"/>
              <p:cNvSpPr/>
              <p:nvPr/>
            </p:nvSpPr>
            <p:spPr>
              <a:xfrm rot="5400000">
                <a:off x="-1053718" y="3170080"/>
                <a:ext cx="3487344" cy="4192136"/>
              </a:xfrm>
              <a:custGeom>
                <a:avLst/>
                <a:gdLst/>
                <a:ahLst/>
                <a:cxnLst/>
                <a:rect l="l" t="t" r="r" b="b"/>
                <a:pathLst>
                  <a:path w="68862" h="82779" extrusionOk="0">
                    <a:moveTo>
                      <a:pt x="68862" y="0"/>
                    </a:moveTo>
                    <a:lnTo>
                      <a:pt x="0" y="69067"/>
                    </a:lnTo>
                    <a:lnTo>
                      <a:pt x="0" y="82778"/>
                    </a:lnTo>
                    <a:lnTo>
                      <a:pt x="68862" y="13712"/>
                    </a:lnTo>
                    <a:lnTo>
                      <a:pt x="6886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7" name="Google Shape;287;p13"/>
            <p:cNvGrpSpPr/>
            <p:nvPr/>
          </p:nvGrpSpPr>
          <p:grpSpPr>
            <a:xfrm>
              <a:off x="7008214" y="-1434194"/>
              <a:ext cx="4469293" cy="4579277"/>
              <a:chOff x="5927302" y="-2541650"/>
              <a:chExt cx="6630998" cy="6794179"/>
            </a:xfrm>
          </p:grpSpPr>
          <p:grpSp>
            <p:nvGrpSpPr>
              <p:cNvPr id="288" name="Google Shape;288;p13"/>
              <p:cNvGrpSpPr/>
              <p:nvPr/>
            </p:nvGrpSpPr>
            <p:grpSpPr>
              <a:xfrm>
                <a:off x="5927302" y="-794476"/>
                <a:ext cx="6381943" cy="5047006"/>
                <a:chOff x="1179774" y="-156498"/>
                <a:chExt cx="8265695" cy="6536725"/>
              </a:xfrm>
            </p:grpSpPr>
            <p:sp>
              <p:nvSpPr>
                <p:cNvPr id="289" name="Google Shape;289;p13"/>
                <p:cNvSpPr/>
                <p:nvPr/>
              </p:nvSpPr>
              <p:spPr>
                <a:xfrm rot="5400000">
                  <a:off x="2625060" y="-440182"/>
                  <a:ext cx="6536725" cy="7104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62" h="74839" extrusionOk="0">
                      <a:moveTo>
                        <a:pt x="60940" y="0"/>
                      </a:moveTo>
                      <a:lnTo>
                        <a:pt x="0" y="61127"/>
                      </a:lnTo>
                      <a:lnTo>
                        <a:pt x="0" y="74838"/>
                      </a:lnTo>
                      <a:lnTo>
                        <a:pt x="68862" y="5772"/>
                      </a:lnTo>
                      <a:lnTo>
                        <a:pt x="68862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90" name="Google Shape;290;p13"/>
                <p:cNvGrpSpPr/>
                <p:nvPr/>
              </p:nvGrpSpPr>
              <p:grpSpPr>
                <a:xfrm rot="5400000">
                  <a:off x="1913971" y="-890696"/>
                  <a:ext cx="6536725" cy="8005120"/>
                  <a:chOff x="5144250" y="2320550"/>
                  <a:chExt cx="1721550" cy="2108275"/>
                </a:xfrm>
              </p:grpSpPr>
              <p:sp>
                <p:nvSpPr>
                  <p:cNvPr id="291" name="Google Shape;291;p13"/>
                  <p:cNvSpPr/>
                  <p:nvPr/>
                </p:nvSpPr>
                <p:spPr>
                  <a:xfrm>
                    <a:off x="5144250" y="2359350"/>
                    <a:ext cx="1721550" cy="2069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862" h="82779" extrusionOk="0">
                        <a:moveTo>
                          <a:pt x="68862" y="0"/>
                        </a:moveTo>
                        <a:lnTo>
                          <a:pt x="0" y="69067"/>
                        </a:lnTo>
                        <a:lnTo>
                          <a:pt x="0" y="82778"/>
                        </a:lnTo>
                        <a:lnTo>
                          <a:pt x="68862" y="13712"/>
                        </a:lnTo>
                        <a:lnTo>
                          <a:pt x="68862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" name="Google Shape;292;p13"/>
                  <p:cNvSpPr/>
                  <p:nvPr/>
                </p:nvSpPr>
                <p:spPr>
                  <a:xfrm>
                    <a:off x="5144250" y="2320550"/>
                    <a:ext cx="1721550" cy="1870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862" h="74839" extrusionOk="0">
                        <a:moveTo>
                          <a:pt x="60940" y="0"/>
                        </a:moveTo>
                        <a:lnTo>
                          <a:pt x="0" y="61127"/>
                        </a:lnTo>
                        <a:lnTo>
                          <a:pt x="0" y="74838"/>
                        </a:lnTo>
                        <a:lnTo>
                          <a:pt x="68862" y="5772"/>
                        </a:lnTo>
                        <a:lnTo>
                          <a:pt x="6886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93" name="Google Shape;293;p13"/>
              <p:cNvGrpSpPr/>
              <p:nvPr/>
            </p:nvGrpSpPr>
            <p:grpSpPr>
              <a:xfrm rot="5400000">
                <a:off x="7405747" y="-1200806"/>
                <a:ext cx="4049086" cy="4958663"/>
                <a:chOff x="5144250" y="2320550"/>
                <a:chExt cx="1721550" cy="2108275"/>
              </a:xfrm>
            </p:grpSpPr>
            <p:sp>
              <p:nvSpPr>
                <p:cNvPr id="294" name="Google Shape;294;p13"/>
                <p:cNvSpPr/>
                <p:nvPr/>
              </p:nvSpPr>
              <p:spPr>
                <a:xfrm>
                  <a:off x="5144250" y="2359350"/>
                  <a:ext cx="1721550" cy="206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62" h="82779" extrusionOk="0">
                      <a:moveTo>
                        <a:pt x="68862" y="0"/>
                      </a:moveTo>
                      <a:lnTo>
                        <a:pt x="0" y="69067"/>
                      </a:lnTo>
                      <a:lnTo>
                        <a:pt x="0" y="82778"/>
                      </a:lnTo>
                      <a:lnTo>
                        <a:pt x="68862" y="13712"/>
                      </a:lnTo>
                      <a:lnTo>
                        <a:pt x="6886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" name="Google Shape;295;p13"/>
                <p:cNvSpPr/>
                <p:nvPr/>
              </p:nvSpPr>
              <p:spPr>
                <a:xfrm>
                  <a:off x="5144250" y="2320550"/>
                  <a:ext cx="1721550" cy="187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62" h="74839" extrusionOk="0">
                      <a:moveTo>
                        <a:pt x="60940" y="0"/>
                      </a:moveTo>
                      <a:lnTo>
                        <a:pt x="0" y="61127"/>
                      </a:lnTo>
                      <a:lnTo>
                        <a:pt x="0" y="74838"/>
                      </a:lnTo>
                      <a:lnTo>
                        <a:pt x="68862" y="5772"/>
                      </a:lnTo>
                      <a:lnTo>
                        <a:pt x="6886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96" name="Google Shape;296;p13"/>
              <p:cNvSpPr/>
              <p:nvPr/>
            </p:nvSpPr>
            <p:spPr>
              <a:xfrm rot="5400000">
                <a:off x="7312982" y="-2549291"/>
                <a:ext cx="5237677" cy="5252960"/>
              </a:xfrm>
              <a:custGeom>
                <a:avLst/>
                <a:gdLst/>
                <a:ahLst/>
                <a:cxnLst/>
                <a:rect l="l" t="t" r="r" b="b"/>
                <a:pathLst>
                  <a:path w="55177" h="55338" extrusionOk="0">
                    <a:moveTo>
                      <a:pt x="55177" y="0"/>
                    </a:moveTo>
                    <a:lnTo>
                      <a:pt x="0" y="55337"/>
                    </a:lnTo>
                    <a:lnTo>
                      <a:pt x="13676" y="55337"/>
                    </a:lnTo>
                    <a:lnTo>
                      <a:pt x="55177" y="13712"/>
                    </a:lnTo>
                    <a:lnTo>
                      <a:pt x="551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7" name="Google Shape;29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13"/>
          <p:cNvSpPr txBox="1">
            <a:spLocks noGrp="1"/>
          </p:cNvSpPr>
          <p:nvPr>
            <p:ph type="title" idx="2" hasCustomPrompt="1"/>
          </p:nvPr>
        </p:nvSpPr>
        <p:spPr>
          <a:xfrm>
            <a:off x="837827" y="148662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9" name="Google Shape;299;p13"/>
          <p:cNvSpPr txBox="1">
            <a:spLocks noGrp="1"/>
          </p:cNvSpPr>
          <p:nvPr>
            <p:ph type="title" idx="3" hasCustomPrompt="1"/>
          </p:nvPr>
        </p:nvSpPr>
        <p:spPr>
          <a:xfrm>
            <a:off x="837827" y="32287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4" hasCustomPrompt="1"/>
          </p:nvPr>
        </p:nvSpPr>
        <p:spPr>
          <a:xfrm>
            <a:off x="3441465" y="148662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title" idx="5" hasCustomPrompt="1"/>
          </p:nvPr>
        </p:nvSpPr>
        <p:spPr>
          <a:xfrm>
            <a:off x="3441465" y="32287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6" hasCustomPrompt="1"/>
          </p:nvPr>
        </p:nvSpPr>
        <p:spPr>
          <a:xfrm>
            <a:off x="6045102" y="148662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7" hasCustomPrompt="1"/>
          </p:nvPr>
        </p:nvSpPr>
        <p:spPr>
          <a:xfrm>
            <a:off x="6045102" y="32287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1"/>
          </p:nvPr>
        </p:nvSpPr>
        <p:spPr>
          <a:xfrm>
            <a:off x="720000" y="2094275"/>
            <a:ext cx="2508000" cy="6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subTitle" idx="8"/>
          </p:nvPr>
        </p:nvSpPr>
        <p:spPr>
          <a:xfrm>
            <a:off x="3323638" y="2094275"/>
            <a:ext cx="2508000" cy="6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subTitle" idx="9"/>
          </p:nvPr>
        </p:nvSpPr>
        <p:spPr>
          <a:xfrm>
            <a:off x="5927275" y="2094275"/>
            <a:ext cx="2508000" cy="6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subTitle" idx="13"/>
          </p:nvPr>
        </p:nvSpPr>
        <p:spPr>
          <a:xfrm>
            <a:off x="720000" y="3839300"/>
            <a:ext cx="2508000" cy="6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14"/>
          </p:nvPr>
        </p:nvSpPr>
        <p:spPr>
          <a:xfrm>
            <a:off x="3323638" y="3839300"/>
            <a:ext cx="2508000" cy="6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subTitle" idx="15"/>
          </p:nvPr>
        </p:nvSpPr>
        <p:spPr>
          <a:xfrm>
            <a:off x="5927275" y="3839300"/>
            <a:ext cx="2508000" cy="6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2" name="Google Shape;602;p23"/>
          <p:cNvGrpSpPr/>
          <p:nvPr/>
        </p:nvGrpSpPr>
        <p:grpSpPr>
          <a:xfrm>
            <a:off x="-722897" y="-1434194"/>
            <a:ext cx="12200403" cy="7482041"/>
            <a:chOff x="-722897" y="-1434194"/>
            <a:chExt cx="12200403" cy="7482041"/>
          </a:xfrm>
        </p:grpSpPr>
        <p:grpSp>
          <p:nvGrpSpPr>
            <p:cNvPr id="603" name="Google Shape;603;p23"/>
            <p:cNvGrpSpPr/>
            <p:nvPr/>
          </p:nvGrpSpPr>
          <p:grpSpPr>
            <a:xfrm>
              <a:off x="-722897" y="3836523"/>
              <a:ext cx="2804077" cy="2211325"/>
              <a:chOff x="-1406114" y="3522476"/>
              <a:chExt cx="4422137" cy="3487344"/>
            </a:xfrm>
          </p:grpSpPr>
          <p:sp>
            <p:nvSpPr>
              <p:cNvPr id="604" name="Google Shape;604;p23"/>
              <p:cNvSpPr/>
              <p:nvPr/>
            </p:nvSpPr>
            <p:spPr>
              <a:xfrm rot="5400000">
                <a:off x="-823716" y="3170080"/>
                <a:ext cx="3487344" cy="4192136"/>
              </a:xfrm>
              <a:custGeom>
                <a:avLst/>
                <a:gdLst/>
                <a:ahLst/>
                <a:cxnLst/>
                <a:rect l="l" t="t" r="r" b="b"/>
                <a:pathLst>
                  <a:path w="68862" h="82779" extrusionOk="0">
                    <a:moveTo>
                      <a:pt x="68862" y="0"/>
                    </a:moveTo>
                    <a:lnTo>
                      <a:pt x="0" y="69067"/>
                    </a:lnTo>
                    <a:lnTo>
                      <a:pt x="0" y="82778"/>
                    </a:lnTo>
                    <a:lnTo>
                      <a:pt x="68862" y="13712"/>
                    </a:lnTo>
                    <a:lnTo>
                      <a:pt x="688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3"/>
              <p:cNvSpPr/>
              <p:nvPr/>
            </p:nvSpPr>
            <p:spPr>
              <a:xfrm rot="5400000">
                <a:off x="-1053718" y="3170080"/>
                <a:ext cx="3487344" cy="4192136"/>
              </a:xfrm>
              <a:custGeom>
                <a:avLst/>
                <a:gdLst/>
                <a:ahLst/>
                <a:cxnLst/>
                <a:rect l="l" t="t" r="r" b="b"/>
                <a:pathLst>
                  <a:path w="68862" h="82779" extrusionOk="0">
                    <a:moveTo>
                      <a:pt x="68862" y="0"/>
                    </a:moveTo>
                    <a:lnTo>
                      <a:pt x="0" y="69067"/>
                    </a:lnTo>
                    <a:lnTo>
                      <a:pt x="0" y="82778"/>
                    </a:lnTo>
                    <a:lnTo>
                      <a:pt x="68862" y="13712"/>
                    </a:lnTo>
                    <a:lnTo>
                      <a:pt x="6886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6" name="Google Shape;606;p23"/>
            <p:cNvGrpSpPr/>
            <p:nvPr/>
          </p:nvGrpSpPr>
          <p:grpSpPr>
            <a:xfrm>
              <a:off x="7008214" y="-1434194"/>
              <a:ext cx="4469293" cy="4579277"/>
              <a:chOff x="5927302" y="-2541650"/>
              <a:chExt cx="6630998" cy="6794179"/>
            </a:xfrm>
          </p:grpSpPr>
          <p:grpSp>
            <p:nvGrpSpPr>
              <p:cNvPr id="607" name="Google Shape;607;p23"/>
              <p:cNvGrpSpPr/>
              <p:nvPr/>
            </p:nvGrpSpPr>
            <p:grpSpPr>
              <a:xfrm>
                <a:off x="5927302" y="-794476"/>
                <a:ext cx="6381943" cy="5047006"/>
                <a:chOff x="1179774" y="-156498"/>
                <a:chExt cx="8265695" cy="6536725"/>
              </a:xfrm>
            </p:grpSpPr>
            <p:sp>
              <p:nvSpPr>
                <p:cNvPr id="608" name="Google Shape;608;p23"/>
                <p:cNvSpPr/>
                <p:nvPr/>
              </p:nvSpPr>
              <p:spPr>
                <a:xfrm rot="5400000">
                  <a:off x="2625060" y="-440182"/>
                  <a:ext cx="6536725" cy="7104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62" h="74839" extrusionOk="0">
                      <a:moveTo>
                        <a:pt x="60940" y="0"/>
                      </a:moveTo>
                      <a:lnTo>
                        <a:pt x="0" y="61127"/>
                      </a:lnTo>
                      <a:lnTo>
                        <a:pt x="0" y="74838"/>
                      </a:lnTo>
                      <a:lnTo>
                        <a:pt x="68862" y="5772"/>
                      </a:lnTo>
                      <a:lnTo>
                        <a:pt x="68862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09" name="Google Shape;609;p23"/>
                <p:cNvGrpSpPr/>
                <p:nvPr/>
              </p:nvGrpSpPr>
              <p:grpSpPr>
                <a:xfrm rot="5400000">
                  <a:off x="1913971" y="-890696"/>
                  <a:ext cx="6536725" cy="8005120"/>
                  <a:chOff x="5144250" y="2320550"/>
                  <a:chExt cx="1721550" cy="2108275"/>
                </a:xfrm>
              </p:grpSpPr>
              <p:sp>
                <p:nvSpPr>
                  <p:cNvPr id="610" name="Google Shape;610;p23"/>
                  <p:cNvSpPr/>
                  <p:nvPr/>
                </p:nvSpPr>
                <p:spPr>
                  <a:xfrm>
                    <a:off x="5144250" y="2359350"/>
                    <a:ext cx="1721550" cy="2069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862" h="82779" extrusionOk="0">
                        <a:moveTo>
                          <a:pt x="68862" y="0"/>
                        </a:moveTo>
                        <a:lnTo>
                          <a:pt x="0" y="69067"/>
                        </a:lnTo>
                        <a:lnTo>
                          <a:pt x="0" y="82778"/>
                        </a:lnTo>
                        <a:lnTo>
                          <a:pt x="68862" y="13712"/>
                        </a:lnTo>
                        <a:lnTo>
                          <a:pt x="68862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1" name="Google Shape;611;p23"/>
                  <p:cNvSpPr/>
                  <p:nvPr/>
                </p:nvSpPr>
                <p:spPr>
                  <a:xfrm>
                    <a:off x="5144250" y="2320550"/>
                    <a:ext cx="1721550" cy="1870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862" h="74839" extrusionOk="0">
                        <a:moveTo>
                          <a:pt x="60940" y="0"/>
                        </a:moveTo>
                        <a:lnTo>
                          <a:pt x="0" y="61127"/>
                        </a:lnTo>
                        <a:lnTo>
                          <a:pt x="0" y="74838"/>
                        </a:lnTo>
                        <a:lnTo>
                          <a:pt x="68862" y="5772"/>
                        </a:lnTo>
                        <a:lnTo>
                          <a:pt x="6886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612" name="Google Shape;612;p23"/>
              <p:cNvGrpSpPr/>
              <p:nvPr/>
            </p:nvGrpSpPr>
            <p:grpSpPr>
              <a:xfrm rot="5400000">
                <a:off x="7405747" y="-1200806"/>
                <a:ext cx="4049086" cy="4958663"/>
                <a:chOff x="5144250" y="2320550"/>
                <a:chExt cx="1721550" cy="2108275"/>
              </a:xfrm>
            </p:grpSpPr>
            <p:sp>
              <p:nvSpPr>
                <p:cNvPr id="613" name="Google Shape;613;p23"/>
                <p:cNvSpPr/>
                <p:nvPr/>
              </p:nvSpPr>
              <p:spPr>
                <a:xfrm>
                  <a:off x="5144250" y="2359350"/>
                  <a:ext cx="1721550" cy="206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62" h="82779" extrusionOk="0">
                      <a:moveTo>
                        <a:pt x="68862" y="0"/>
                      </a:moveTo>
                      <a:lnTo>
                        <a:pt x="0" y="69067"/>
                      </a:lnTo>
                      <a:lnTo>
                        <a:pt x="0" y="82778"/>
                      </a:lnTo>
                      <a:lnTo>
                        <a:pt x="68862" y="13712"/>
                      </a:lnTo>
                      <a:lnTo>
                        <a:pt x="6886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23"/>
                <p:cNvSpPr/>
                <p:nvPr/>
              </p:nvSpPr>
              <p:spPr>
                <a:xfrm>
                  <a:off x="5144250" y="2320550"/>
                  <a:ext cx="1721550" cy="187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62" h="74839" extrusionOk="0">
                      <a:moveTo>
                        <a:pt x="60940" y="0"/>
                      </a:moveTo>
                      <a:lnTo>
                        <a:pt x="0" y="61127"/>
                      </a:lnTo>
                      <a:lnTo>
                        <a:pt x="0" y="74838"/>
                      </a:lnTo>
                      <a:lnTo>
                        <a:pt x="68862" y="5772"/>
                      </a:lnTo>
                      <a:lnTo>
                        <a:pt x="6886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15" name="Google Shape;615;p23"/>
              <p:cNvSpPr/>
              <p:nvPr/>
            </p:nvSpPr>
            <p:spPr>
              <a:xfrm rot="5400000">
                <a:off x="7312982" y="-2549291"/>
                <a:ext cx="5237677" cy="5252960"/>
              </a:xfrm>
              <a:custGeom>
                <a:avLst/>
                <a:gdLst/>
                <a:ahLst/>
                <a:cxnLst/>
                <a:rect l="l" t="t" r="r" b="b"/>
                <a:pathLst>
                  <a:path w="55177" h="55338" extrusionOk="0">
                    <a:moveTo>
                      <a:pt x="55177" y="0"/>
                    </a:moveTo>
                    <a:lnTo>
                      <a:pt x="0" y="55337"/>
                    </a:lnTo>
                    <a:lnTo>
                      <a:pt x="13676" y="55337"/>
                    </a:lnTo>
                    <a:lnTo>
                      <a:pt x="55177" y="13712"/>
                    </a:lnTo>
                    <a:lnTo>
                      <a:pt x="551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6" name="Google Shape;616;p23"/>
          <p:cNvGrpSpPr/>
          <p:nvPr/>
        </p:nvGrpSpPr>
        <p:grpSpPr>
          <a:xfrm>
            <a:off x="255339" y="386426"/>
            <a:ext cx="8948938" cy="4767030"/>
            <a:chOff x="255339" y="386426"/>
            <a:chExt cx="8948938" cy="4767030"/>
          </a:xfrm>
        </p:grpSpPr>
        <p:grpSp>
          <p:nvGrpSpPr>
            <p:cNvPr id="617" name="Google Shape;617;p23"/>
            <p:cNvGrpSpPr/>
            <p:nvPr/>
          </p:nvGrpSpPr>
          <p:grpSpPr>
            <a:xfrm>
              <a:off x="7893769" y="3883927"/>
              <a:ext cx="1070256" cy="1269530"/>
              <a:chOff x="1662575" y="1822975"/>
              <a:chExt cx="918675" cy="1089725"/>
            </a:xfrm>
          </p:grpSpPr>
          <p:sp>
            <p:nvSpPr>
              <p:cNvPr id="618" name="Google Shape;618;p23"/>
              <p:cNvSpPr/>
              <p:nvPr/>
            </p:nvSpPr>
            <p:spPr>
              <a:xfrm>
                <a:off x="1662575" y="1982000"/>
                <a:ext cx="918675" cy="930700"/>
              </a:xfrm>
              <a:custGeom>
                <a:avLst/>
                <a:gdLst/>
                <a:ahLst/>
                <a:cxnLst/>
                <a:rect l="l" t="t" r="r" b="b"/>
                <a:pathLst>
                  <a:path w="36747" h="37228" extrusionOk="0">
                    <a:moveTo>
                      <a:pt x="5701" y="0"/>
                    </a:moveTo>
                    <a:lnTo>
                      <a:pt x="224" y="35782"/>
                    </a:lnTo>
                    <a:lnTo>
                      <a:pt x="1" y="37227"/>
                    </a:lnTo>
                    <a:lnTo>
                      <a:pt x="36747" y="37227"/>
                    </a:lnTo>
                    <a:lnTo>
                      <a:pt x="310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3"/>
              <p:cNvSpPr/>
              <p:nvPr/>
            </p:nvSpPr>
            <p:spPr>
              <a:xfrm>
                <a:off x="1662575" y="1982000"/>
                <a:ext cx="918675" cy="930700"/>
              </a:xfrm>
              <a:custGeom>
                <a:avLst/>
                <a:gdLst/>
                <a:ahLst/>
                <a:cxnLst/>
                <a:rect l="l" t="t" r="r" b="b"/>
                <a:pathLst>
                  <a:path w="36747" h="37228" extrusionOk="0">
                    <a:moveTo>
                      <a:pt x="23552" y="0"/>
                    </a:moveTo>
                    <a:lnTo>
                      <a:pt x="24462" y="30715"/>
                    </a:lnTo>
                    <a:lnTo>
                      <a:pt x="224" y="35782"/>
                    </a:lnTo>
                    <a:lnTo>
                      <a:pt x="1" y="37227"/>
                    </a:lnTo>
                    <a:lnTo>
                      <a:pt x="36747" y="37227"/>
                    </a:lnTo>
                    <a:lnTo>
                      <a:pt x="310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3"/>
              <p:cNvSpPr/>
              <p:nvPr/>
            </p:nvSpPr>
            <p:spPr>
              <a:xfrm>
                <a:off x="1941375" y="1822975"/>
                <a:ext cx="360875" cy="159050"/>
              </a:xfrm>
              <a:custGeom>
                <a:avLst/>
                <a:gdLst/>
                <a:ahLst/>
                <a:cxnLst/>
                <a:rect l="l" t="t" r="r" b="b"/>
                <a:pathLst>
                  <a:path w="14435" h="6362" extrusionOk="0">
                    <a:moveTo>
                      <a:pt x="7217" y="0"/>
                    </a:moveTo>
                    <a:cubicBezTo>
                      <a:pt x="3515" y="0"/>
                      <a:pt x="446" y="2784"/>
                      <a:pt x="0" y="6361"/>
                    </a:cubicBezTo>
                    <a:lnTo>
                      <a:pt x="1258" y="6361"/>
                    </a:lnTo>
                    <a:cubicBezTo>
                      <a:pt x="1695" y="3462"/>
                      <a:pt x="4202" y="1240"/>
                      <a:pt x="7217" y="1240"/>
                    </a:cubicBezTo>
                    <a:cubicBezTo>
                      <a:pt x="10241" y="1240"/>
                      <a:pt x="12748" y="3462"/>
                      <a:pt x="13185" y="6361"/>
                    </a:cubicBezTo>
                    <a:lnTo>
                      <a:pt x="14434" y="6361"/>
                    </a:lnTo>
                    <a:cubicBezTo>
                      <a:pt x="13988" y="2784"/>
                      <a:pt x="10919" y="0"/>
                      <a:pt x="72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1" name="Google Shape;621;p23"/>
            <p:cNvGrpSpPr/>
            <p:nvPr/>
          </p:nvGrpSpPr>
          <p:grpSpPr>
            <a:xfrm>
              <a:off x="255339" y="386426"/>
              <a:ext cx="200947" cy="297128"/>
              <a:chOff x="12016950" y="-1492825"/>
              <a:chExt cx="136950" cy="202500"/>
            </a:xfrm>
          </p:grpSpPr>
          <p:sp>
            <p:nvSpPr>
              <p:cNvPr id="622" name="Google Shape;622;p23"/>
              <p:cNvSpPr/>
              <p:nvPr/>
            </p:nvSpPr>
            <p:spPr>
              <a:xfrm>
                <a:off x="12016950" y="-1492825"/>
                <a:ext cx="32100" cy="3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623" name="Google Shape;623;p23"/>
              <p:cNvSpPr/>
              <p:nvPr/>
            </p:nvSpPr>
            <p:spPr>
              <a:xfrm>
                <a:off x="12016950" y="-1436025"/>
                <a:ext cx="32100" cy="3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624" name="Google Shape;624;p23"/>
              <p:cNvSpPr/>
              <p:nvPr/>
            </p:nvSpPr>
            <p:spPr>
              <a:xfrm>
                <a:off x="12016950" y="-1379225"/>
                <a:ext cx="32100" cy="3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625" name="Google Shape;625;p23"/>
              <p:cNvSpPr/>
              <p:nvPr/>
            </p:nvSpPr>
            <p:spPr>
              <a:xfrm>
                <a:off x="12016950" y="-1322425"/>
                <a:ext cx="32100" cy="3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626" name="Google Shape;626;p23"/>
              <p:cNvSpPr/>
              <p:nvPr/>
            </p:nvSpPr>
            <p:spPr>
              <a:xfrm>
                <a:off x="12069375" y="-1492825"/>
                <a:ext cx="32100" cy="3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627" name="Google Shape;627;p23"/>
              <p:cNvSpPr/>
              <p:nvPr/>
            </p:nvSpPr>
            <p:spPr>
              <a:xfrm>
                <a:off x="12069375" y="-1436025"/>
                <a:ext cx="32100" cy="3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628" name="Google Shape;628;p23"/>
              <p:cNvSpPr/>
              <p:nvPr/>
            </p:nvSpPr>
            <p:spPr>
              <a:xfrm>
                <a:off x="12069375" y="-1379225"/>
                <a:ext cx="32100" cy="3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629" name="Google Shape;629;p23"/>
              <p:cNvSpPr/>
              <p:nvPr/>
            </p:nvSpPr>
            <p:spPr>
              <a:xfrm>
                <a:off x="12069375" y="-1322425"/>
                <a:ext cx="32100" cy="3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630" name="Google Shape;630;p23"/>
              <p:cNvSpPr/>
              <p:nvPr/>
            </p:nvSpPr>
            <p:spPr>
              <a:xfrm>
                <a:off x="12121800" y="-1492825"/>
                <a:ext cx="32100" cy="3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631" name="Google Shape;631;p23"/>
              <p:cNvSpPr/>
              <p:nvPr/>
            </p:nvSpPr>
            <p:spPr>
              <a:xfrm>
                <a:off x="12121800" y="-1436025"/>
                <a:ext cx="32100" cy="3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632" name="Google Shape;632;p23"/>
              <p:cNvSpPr/>
              <p:nvPr/>
            </p:nvSpPr>
            <p:spPr>
              <a:xfrm>
                <a:off x="12121800" y="-1379225"/>
                <a:ext cx="32100" cy="3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633" name="Google Shape;633;p23"/>
              <p:cNvSpPr/>
              <p:nvPr/>
            </p:nvSpPr>
            <p:spPr>
              <a:xfrm>
                <a:off x="12121800" y="-1322425"/>
                <a:ext cx="32100" cy="3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  <p:grpSp>
          <p:nvGrpSpPr>
            <p:cNvPr id="634" name="Google Shape;634;p23"/>
            <p:cNvGrpSpPr/>
            <p:nvPr/>
          </p:nvGrpSpPr>
          <p:grpSpPr>
            <a:xfrm rot="-5017947">
              <a:off x="7449907" y="1376283"/>
              <a:ext cx="2023195" cy="1268988"/>
              <a:chOff x="2786400" y="954950"/>
              <a:chExt cx="1136125" cy="712600"/>
            </a:xfrm>
          </p:grpSpPr>
          <p:sp>
            <p:nvSpPr>
              <p:cNvPr id="635" name="Google Shape;635;p23"/>
              <p:cNvSpPr/>
              <p:nvPr/>
            </p:nvSpPr>
            <p:spPr>
              <a:xfrm>
                <a:off x="2786400" y="1160825"/>
                <a:ext cx="1054500" cy="506725"/>
              </a:xfrm>
              <a:custGeom>
                <a:avLst/>
                <a:gdLst/>
                <a:ahLst/>
                <a:cxnLst/>
                <a:rect l="l" t="t" r="r" b="b"/>
                <a:pathLst>
                  <a:path w="42180" h="20269" extrusionOk="0">
                    <a:moveTo>
                      <a:pt x="39014" y="5892"/>
                    </a:moveTo>
                    <a:cubicBezTo>
                      <a:pt x="39476" y="5892"/>
                      <a:pt x="39878" y="6227"/>
                      <a:pt x="39958" y="6691"/>
                    </a:cubicBezTo>
                    <a:cubicBezTo>
                      <a:pt x="40039" y="7208"/>
                      <a:pt x="39691" y="7708"/>
                      <a:pt x="39164" y="7788"/>
                    </a:cubicBezTo>
                    <a:cubicBezTo>
                      <a:pt x="39110" y="7797"/>
                      <a:pt x="39056" y="7802"/>
                      <a:pt x="39002" y="7802"/>
                    </a:cubicBezTo>
                    <a:cubicBezTo>
                      <a:pt x="38548" y="7802"/>
                      <a:pt x="38147" y="7474"/>
                      <a:pt x="38067" y="7003"/>
                    </a:cubicBezTo>
                    <a:cubicBezTo>
                      <a:pt x="37978" y="6486"/>
                      <a:pt x="38335" y="5986"/>
                      <a:pt x="38852" y="5906"/>
                    </a:cubicBezTo>
                    <a:cubicBezTo>
                      <a:pt x="38906" y="5897"/>
                      <a:pt x="38961" y="5892"/>
                      <a:pt x="39014" y="5892"/>
                    </a:cubicBezTo>
                    <a:close/>
                    <a:moveTo>
                      <a:pt x="35899" y="0"/>
                    </a:moveTo>
                    <a:lnTo>
                      <a:pt x="1" y="5941"/>
                    </a:lnTo>
                    <a:lnTo>
                      <a:pt x="2374" y="20269"/>
                    </a:lnTo>
                    <a:lnTo>
                      <a:pt x="38272" y="14327"/>
                    </a:lnTo>
                    <a:lnTo>
                      <a:pt x="42180" y="10598"/>
                    </a:lnTo>
                    <a:lnTo>
                      <a:pt x="40806" y="2284"/>
                    </a:lnTo>
                    <a:lnTo>
                      <a:pt x="3589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23"/>
              <p:cNvSpPr/>
              <p:nvPr/>
            </p:nvSpPr>
            <p:spPr>
              <a:xfrm>
                <a:off x="2845725" y="1160825"/>
                <a:ext cx="995175" cy="506725"/>
              </a:xfrm>
              <a:custGeom>
                <a:avLst/>
                <a:gdLst/>
                <a:ahLst/>
                <a:cxnLst/>
                <a:rect l="l" t="t" r="r" b="b"/>
                <a:pathLst>
                  <a:path w="39807" h="20269" extrusionOk="0">
                    <a:moveTo>
                      <a:pt x="36641" y="5892"/>
                    </a:moveTo>
                    <a:cubicBezTo>
                      <a:pt x="37103" y="5892"/>
                      <a:pt x="37505" y="6227"/>
                      <a:pt x="37585" y="6691"/>
                    </a:cubicBezTo>
                    <a:cubicBezTo>
                      <a:pt x="37666" y="7208"/>
                      <a:pt x="37318" y="7708"/>
                      <a:pt x="36791" y="7788"/>
                    </a:cubicBezTo>
                    <a:cubicBezTo>
                      <a:pt x="36737" y="7797"/>
                      <a:pt x="36683" y="7802"/>
                      <a:pt x="36629" y="7802"/>
                    </a:cubicBezTo>
                    <a:cubicBezTo>
                      <a:pt x="36175" y="7802"/>
                      <a:pt x="35774" y="7474"/>
                      <a:pt x="35694" y="7003"/>
                    </a:cubicBezTo>
                    <a:cubicBezTo>
                      <a:pt x="35605" y="6486"/>
                      <a:pt x="35962" y="5986"/>
                      <a:pt x="36479" y="5906"/>
                    </a:cubicBezTo>
                    <a:cubicBezTo>
                      <a:pt x="36533" y="5897"/>
                      <a:pt x="36588" y="5892"/>
                      <a:pt x="36641" y="5892"/>
                    </a:cubicBezTo>
                    <a:close/>
                    <a:moveTo>
                      <a:pt x="33526" y="0"/>
                    </a:moveTo>
                    <a:lnTo>
                      <a:pt x="32554" y="170"/>
                    </a:lnTo>
                    <a:lnTo>
                      <a:pt x="30279" y="12338"/>
                    </a:lnTo>
                    <a:lnTo>
                      <a:pt x="1" y="20269"/>
                    </a:lnTo>
                    <a:lnTo>
                      <a:pt x="35899" y="14327"/>
                    </a:lnTo>
                    <a:lnTo>
                      <a:pt x="39807" y="10598"/>
                    </a:lnTo>
                    <a:lnTo>
                      <a:pt x="38433" y="2284"/>
                    </a:lnTo>
                    <a:lnTo>
                      <a:pt x="335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23"/>
              <p:cNvSpPr/>
              <p:nvPr/>
            </p:nvSpPr>
            <p:spPr>
              <a:xfrm>
                <a:off x="2786400" y="1165050"/>
                <a:ext cx="873175" cy="502500"/>
              </a:xfrm>
              <a:custGeom>
                <a:avLst/>
                <a:gdLst/>
                <a:ahLst/>
                <a:cxnLst/>
                <a:rect l="l" t="t" r="r" b="b"/>
                <a:pathLst>
                  <a:path w="34927" h="20100" extrusionOk="0">
                    <a:moveTo>
                      <a:pt x="34927" y="1"/>
                    </a:moveTo>
                    <a:lnTo>
                      <a:pt x="1" y="5772"/>
                    </a:lnTo>
                    <a:lnTo>
                      <a:pt x="2374" y="20100"/>
                    </a:lnTo>
                    <a:lnTo>
                      <a:pt x="2766" y="6986"/>
                    </a:lnTo>
                    <a:lnTo>
                      <a:pt x="34927" y="1"/>
                    </a:lnTo>
                    <a:close/>
                  </a:path>
                </a:pathLst>
              </a:custGeom>
              <a:solidFill>
                <a:srgbClr val="FFFFFF">
                  <a:alpha val="3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23"/>
              <p:cNvSpPr/>
              <p:nvPr/>
            </p:nvSpPr>
            <p:spPr>
              <a:xfrm>
                <a:off x="3779325" y="954950"/>
                <a:ext cx="143200" cy="369800"/>
              </a:xfrm>
              <a:custGeom>
                <a:avLst/>
                <a:gdLst/>
                <a:ahLst/>
                <a:cxnLst/>
                <a:rect l="l" t="t" r="r" b="b"/>
                <a:pathLst>
                  <a:path w="5728" h="14792" extrusionOk="0">
                    <a:moveTo>
                      <a:pt x="5166" y="277"/>
                    </a:moveTo>
                    <a:lnTo>
                      <a:pt x="5166" y="277"/>
                    </a:lnTo>
                    <a:cubicBezTo>
                      <a:pt x="5415" y="572"/>
                      <a:pt x="4827" y="3373"/>
                      <a:pt x="4398" y="5416"/>
                    </a:cubicBezTo>
                    <a:cubicBezTo>
                      <a:pt x="4354" y="5630"/>
                      <a:pt x="4309" y="5844"/>
                      <a:pt x="4265" y="6058"/>
                    </a:cubicBezTo>
                    <a:cubicBezTo>
                      <a:pt x="3792" y="4345"/>
                      <a:pt x="3506" y="2606"/>
                      <a:pt x="4559" y="991"/>
                    </a:cubicBezTo>
                    <a:cubicBezTo>
                      <a:pt x="4960" y="376"/>
                      <a:pt x="5121" y="295"/>
                      <a:pt x="5166" y="277"/>
                    </a:cubicBezTo>
                    <a:close/>
                    <a:moveTo>
                      <a:pt x="4318" y="7209"/>
                    </a:moveTo>
                    <a:cubicBezTo>
                      <a:pt x="4782" y="8797"/>
                      <a:pt x="5192" y="10296"/>
                      <a:pt x="4648" y="11634"/>
                    </a:cubicBezTo>
                    <a:cubicBezTo>
                      <a:pt x="3765" y="13784"/>
                      <a:pt x="1963" y="14337"/>
                      <a:pt x="928" y="14471"/>
                    </a:cubicBezTo>
                    <a:cubicBezTo>
                      <a:pt x="2561" y="13748"/>
                      <a:pt x="3631" y="12811"/>
                      <a:pt x="3854" y="10046"/>
                    </a:cubicBezTo>
                    <a:cubicBezTo>
                      <a:pt x="3908" y="9350"/>
                      <a:pt x="4086" y="8333"/>
                      <a:pt x="4318" y="7209"/>
                    </a:cubicBezTo>
                    <a:close/>
                    <a:moveTo>
                      <a:pt x="5176" y="1"/>
                    </a:moveTo>
                    <a:cubicBezTo>
                      <a:pt x="4965" y="1"/>
                      <a:pt x="4713" y="253"/>
                      <a:pt x="4327" y="840"/>
                    </a:cubicBezTo>
                    <a:cubicBezTo>
                      <a:pt x="3105" y="2722"/>
                      <a:pt x="3578" y="4702"/>
                      <a:pt x="4149" y="6647"/>
                    </a:cubicBezTo>
                    <a:cubicBezTo>
                      <a:pt x="3872" y="7967"/>
                      <a:pt x="3640" y="9216"/>
                      <a:pt x="3578" y="10019"/>
                    </a:cubicBezTo>
                    <a:cubicBezTo>
                      <a:pt x="3337" y="13035"/>
                      <a:pt x="2097" y="13730"/>
                      <a:pt x="98" y="14515"/>
                    </a:cubicBezTo>
                    <a:cubicBezTo>
                      <a:pt x="36" y="14542"/>
                      <a:pt x="0" y="14605"/>
                      <a:pt x="9" y="14667"/>
                    </a:cubicBezTo>
                    <a:cubicBezTo>
                      <a:pt x="18" y="14730"/>
                      <a:pt x="72" y="14783"/>
                      <a:pt x="134" y="14783"/>
                    </a:cubicBezTo>
                    <a:cubicBezTo>
                      <a:pt x="143" y="14783"/>
                      <a:pt x="188" y="14792"/>
                      <a:pt x="268" y="14792"/>
                    </a:cubicBezTo>
                    <a:cubicBezTo>
                      <a:pt x="910" y="14792"/>
                      <a:pt x="3729" y="14622"/>
                      <a:pt x="4907" y="11741"/>
                    </a:cubicBezTo>
                    <a:cubicBezTo>
                      <a:pt x="5505" y="10260"/>
                      <a:pt x="5032" y="8654"/>
                      <a:pt x="4523" y="6950"/>
                    </a:cubicBezTo>
                    <a:cubicBezTo>
                      <a:pt x="4497" y="6843"/>
                      <a:pt x="4461" y="6736"/>
                      <a:pt x="4434" y="6629"/>
                    </a:cubicBezTo>
                    <a:cubicBezTo>
                      <a:pt x="4514" y="6246"/>
                      <a:pt x="4595" y="5853"/>
                      <a:pt x="4675" y="5470"/>
                    </a:cubicBezTo>
                    <a:cubicBezTo>
                      <a:pt x="5451" y="1741"/>
                      <a:pt x="5728" y="206"/>
                      <a:pt x="5273" y="19"/>
                    </a:cubicBezTo>
                    <a:cubicBezTo>
                      <a:pt x="5241" y="7"/>
                      <a:pt x="5209" y="1"/>
                      <a:pt x="5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0" name="Google Shape;640;p24"/>
          <p:cNvGrpSpPr/>
          <p:nvPr/>
        </p:nvGrpSpPr>
        <p:grpSpPr>
          <a:xfrm>
            <a:off x="-722897" y="-1434194"/>
            <a:ext cx="12421353" cy="7482041"/>
            <a:chOff x="-722897" y="-1434194"/>
            <a:chExt cx="12421353" cy="7482041"/>
          </a:xfrm>
        </p:grpSpPr>
        <p:grpSp>
          <p:nvGrpSpPr>
            <p:cNvPr id="641" name="Google Shape;641;p24"/>
            <p:cNvGrpSpPr/>
            <p:nvPr/>
          </p:nvGrpSpPr>
          <p:grpSpPr>
            <a:xfrm>
              <a:off x="7477105" y="-1434194"/>
              <a:ext cx="4221352" cy="4579277"/>
              <a:chOff x="6622986" y="-2541650"/>
              <a:chExt cx="6263133" cy="6794179"/>
            </a:xfrm>
          </p:grpSpPr>
          <p:grpSp>
            <p:nvGrpSpPr>
              <p:cNvPr id="642" name="Google Shape;642;p24"/>
              <p:cNvGrpSpPr/>
              <p:nvPr/>
            </p:nvGrpSpPr>
            <p:grpSpPr>
              <a:xfrm>
                <a:off x="6622986" y="-794476"/>
                <a:ext cx="5686259" cy="5047006"/>
                <a:chOff x="2080802" y="-156498"/>
                <a:chExt cx="7364667" cy="6536725"/>
              </a:xfrm>
            </p:grpSpPr>
            <p:sp>
              <p:nvSpPr>
                <p:cNvPr id="643" name="Google Shape;643;p24"/>
                <p:cNvSpPr/>
                <p:nvPr/>
              </p:nvSpPr>
              <p:spPr>
                <a:xfrm rot="5400000">
                  <a:off x="2625060" y="-440182"/>
                  <a:ext cx="6536725" cy="7104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62" h="74839" extrusionOk="0">
                      <a:moveTo>
                        <a:pt x="60940" y="0"/>
                      </a:moveTo>
                      <a:lnTo>
                        <a:pt x="0" y="61127"/>
                      </a:lnTo>
                      <a:lnTo>
                        <a:pt x="0" y="74838"/>
                      </a:lnTo>
                      <a:lnTo>
                        <a:pt x="68862" y="5772"/>
                      </a:lnTo>
                      <a:lnTo>
                        <a:pt x="68862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24"/>
                <p:cNvSpPr/>
                <p:nvPr/>
              </p:nvSpPr>
              <p:spPr>
                <a:xfrm rot="5400000">
                  <a:off x="2364485" y="-440182"/>
                  <a:ext cx="6536725" cy="7104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62" h="74839" extrusionOk="0">
                      <a:moveTo>
                        <a:pt x="60940" y="0"/>
                      </a:moveTo>
                      <a:lnTo>
                        <a:pt x="0" y="61127"/>
                      </a:lnTo>
                      <a:lnTo>
                        <a:pt x="0" y="74838"/>
                      </a:lnTo>
                      <a:lnTo>
                        <a:pt x="68862" y="5772"/>
                      </a:lnTo>
                      <a:lnTo>
                        <a:pt x="688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5" name="Google Shape;645;p24"/>
              <p:cNvGrpSpPr/>
              <p:nvPr/>
            </p:nvGrpSpPr>
            <p:grpSpPr>
              <a:xfrm rot="5400000">
                <a:off x="7733566" y="-1200806"/>
                <a:ext cx="4049086" cy="4958663"/>
                <a:chOff x="5144250" y="2181171"/>
                <a:chExt cx="1721550" cy="2108275"/>
              </a:xfrm>
            </p:grpSpPr>
            <p:sp>
              <p:nvSpPr>
                <p:cNvPr id="646" name="Google Shape;646;p24"/>
                <p:cNvSpPr/>
                <p:nvPr/>
              </p:nvSpPr>
              <p:spPr>
                <a:xfrm>
                  <a:off x="5144250" y="2219971"/>
                  <a:ext cx="1721550" cy="206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62" h="82779" extrusionOk="0">
                      <a:moveTo>
                        <a:pt x="68862" y="0"/>
                      </a:moveTo>
                      <a:lnTo>
                        <a:pt x="0" y="69067"/>
                      </a:lnTo>
                      <a:lnTo>
                        <a:pt x="0" y="82778"/>
                      </a:lnTo>
                      <a:lnTo>
                        <a:pt x="68862" y="13712"/>
                      </a:lnTo>
                      <a:lnTo>
                        <a:pt x="6886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24"/>
                <p:cNvSpPr/>
                <p:nvPr/>
              </p:nvSpPr>
              <p:spPr>
                <a:xfrm>
                  <a:off x="5144250" y="2181171"/>
                  <a:ext cx="1721550" cy="187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62" h="74839" extrusionOk="0">
                      <a:moveTo>
                        <a:pt x="60940" y="0"/>
                      </a:moveTo>
                      <a:lnTo>
                        <a:pt x="0" y="61127"/>
                      </a:lnTo>
                      <a:lnTo>
                        <a:pt x="0" y="74838"/>
                      </a:lnTo>
                      <a:lnTo>
                        <a:pt x="68862" y="5772"/>
                      </a:lnTo>
                      <a:lnTo>
                        <a:pt x="6886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48" name="Google Shape;648;p24"/>
              <p:cNvSpPr/>
              <p:nvPr/>
            </p:nvSpPr>
            <p:spPr>
              <a:xfrm rot="5400000">
                <a:off x="7640801" y="-2549291"/>
                <a:ext cx="5237677" cy="5252960"/>
              </a:xfrm>
              <a:custGeom>
                <a:avLst/>
                <a:gdLst/>
                <a:ahLst/>
                <a:cxnLst/>
                <a:rect l="l" t="t" r="r" b="b"/>
                <a:pathLst>
                  <a:path w="55177" h="55338" extrusionOk="0">
                    <a:moveTo>
                      <a:pt x="55177" y="0"/>
                    </a:moveTo>
                    <a:lnTo>
                      <a:pt x="0" y="55337"/>
                    </a:lnTo>
                    <a:lnTo>
                      <a:pt x="13676" y="55337"/>
                    </a:lnTo>
                    <a:lnTo>
                      <a:pt x="55177" y="13712"/>
                    </a:lnTo>
                    <a:lnTo>
                      <a:pt x="551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9" name="Google Shape;649;p24"/>
            <p:cNvGrpSpPr/>
            <p:nvPr/>
          </p:nvGrpSpPr>
          <p:grpSpPr>
            <a:xfrm>
              <a:off x="-722897" y="3836523"/>
              <a:ext cx="2804077" cy="2211325"/>
              <a:chOff x="-1406114" y="3522476"/>
              <a:chExt cx="4422137" cy="3487344"/>
            </a:xfrm>
          </p:grpSpPr>
          <p:sp>
            <p:nvSpPr>
              <p:cNvPr id="650" name="Google Shape;650;p24"/>
              <p:cNvSpPr/>
              <p:nvPr/>
            </p:nvSpPr>
            <p:spPr>
              <a:xfrm rot="5400000">
                <a:off x="-823716" y="3170080"/>
                <a:ext cx="3487344" cy="4192136"/>
              </a:xfrm>
              <a:custGeom>
                <a:avLst/>
                <a:gdLst/>
                <a:ahLst/>
                <a:cxnLst/>
                <a:rect l="l" t="t" r="r" b="b"/>
                <a:pathLst>
                  <a:path w="68862" h="82779" extrusionOk="0">
                    <a:moveTo>
                      <a:pt x="68862" y="0"/>
                    </a:moveTo>
                    <a:lnTo>
                      <a:pt x="0" y="69067"/>
                    </a:lnTo>
                    <a:lnTo>
                      <a:pt x="0" y="82778"/>
                    </a:lnTo>
                    <a:lnTo>
                      <a:pt x="68862" y="13712"/>
                    </a:lnTo>
                    <a:lnTo>
                      <a:pt x="688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24"/>
              <p:cNvSpPr/>
              <p:nvPr/>
            </p:nvSpPr>
            <p:spPr>
              <a:xfrm rot="5400000">
                <a:off x="-1053718" y="3170080"/>
                <a:ext cx="3487344" cy="4192136"/>
              </a:xfrm>
              <a:custGeom>
                <a:avLst/>
                <a:gdLst/>
                <a:ahLst/>
                <a:cxnLst/>
                <a:rect l="l" t="t" r="r" b="b"/>
                <a:pathLst>
                  <a:path w="68862" h="82779" extrusionOk="0">
                    <a:moveTo>
                      <a:pt x="68862" y="0"/>
                    </a:moveTo>
                    <a:lnTo>
                      <a:pt x="0" y="69067"/>
                    </a:lnTo>
                    <a:lnTo>
                      <a:pt x="0" y="82778"/>
                    </a:lnTo>
                    <a:lnTo>
                      <a:pt x="68862" y="13712"/>
                    </a:lnTo>
                    <a:lnTo>
                      <a:pt x="6886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52" name="Google Shape;652;p24"/>
          <p:cNvGrpSpPr/>
          <p:nvPr/>
        </p:nvGrpSpPr>
        <p:grpSpPr>
          <a:xfrm>
            <a:off x="-1301033" y="-421309"/>
            <a:ext cx="10648608" cy="5574671"/>
            <a:chOff x="-1301033" y="-421309"/>
            <a:chExt cx="10648608" cy="5574671"/>
          </a:xfrm>
        </p:grpSpPr>
        <p:grpSp>
          <p:nvGrpSpPr>
            <p:cNvPr id="653" name="Google Shape;653;p24"/>
            <p:cNvGrpSpPr/>
            <p:nvPr/>
          </p:nvGrpSpPr>
          <p:grpSpPr>
            <a:xfrm rot="-1439418">
              <a:off x="-1144733" y="-94677"/>
              <a:ext cx="1853760" cy="1162715"/>
              <a:chOff x="2786400" y="954950"/>
              <a:chExt cx="1136125" cy="712600"/>
            </a:xfrm>
          </p:grpSpPr>
          <p:sp>
            <p:nvSpPr>
              <p:cNvPr id="654" name="Google Shape;654;p24"/>
              <p:cNvSpPr/>
              <p:nvPr/>
            </p:nvSpPr>
            <p:spPr>
              <a:xfrm>
                <a:off x="2786400" y="1160825"/>
                <a:ext cx="1054500" cy="506725"/>
              </a:xfrm>
              <a:custGeom>
                <a:avLst/>
                <a:gdLst/>
                <a:ahLst/>
                <a:cxnLst/>
                <a:rect l="l" t="t" r="r" b="b"/>
                <a:pathLst>
                  <a:path w="42180" h="20269" extrusionOk="0">
                    <a:moveTo>
                      <a:pt x="39014" y="5892"/>
                    </a:moveTo>
                    <a:cubicBezTo>
                      <a:pt x="39476" y="5892"/>
                      <a:pt x="39878" y="6227"/>
                      <a:pt x="39958" y="6691"/>
                    </a:cubicBezTo>
                    <a:cubicBezTo>
                      <a:pt x="40039" y="7208"/>
                      <a:pt x="39691" y="7708"/>
                      <a:pt x="39164" y="7788"/>
                    </a:cubicBezTo>
                    <a:cubicBezTo>
                      <a:pt x="39110" y="7797"/>
                      <a:pt x="39056" y="7802"/>
                      <a:pt x="39002" y="7802"/>
                    </a:cubicBezTo>
                    <a:cubicBezTo>
                      <a:pt x="38548" y="7802"/>
                      <a:pt x="38147" y="7474"/>
                      <a:pt x="38067" y="7003"/>
                    </a:cubicBezTo>
                    <a:cubicBezTo>
                      <a:pt x="37978" y="6486"/>
                      <a:pt x="38335" y="5986"/>
                      <a:pt x="38852" y="5906"/>
                    </a:cubicBezTo>
                    <a:cubicBezTo>
                      <a:pt x="38906" y="5897"/>
                      <a:pt x="38961" y="5892"/>
                      <a:pt x="39014" y="5892"/>
                    </a:cubicBezTo>
                    <a:close/>
                    <a:moveTo>
                      <a:pt x="35899" y="0"/>
                    </a:moveTo>
                    <a:lnTo>
                      <a:pt x="1" y="5941"/>
                    </a:lnTo>
                    <a:lnTo>
                      <a:pt x="2374" y="20269"/>
                    </a:lnTo>
                    <a:lnTo>
                      <a:pt x="38272" y="14327"/>
                    </a:lnTo>
                    <a:lnTo>
                      <a:pt x="42180" y="10598"/>
                    </a:lnTo>
                    <a:lnTo>
                      <a:pt x="40806" y="2284"/>
                    </a:lnTo>
                    <a:lnTo>
                      <a:pt x="3589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24"/>
              <p:cNvSpPr/>
              <p:nvPr/>
            </p:nvSpPr>
            <p:spPr>
              <a:xfrm>
                <a:off x="2845725" y="1160825"/>
                <a:ext cx="995175" cy="506725"/>
              </a:xfrm>
              <a:custGeom>
                <a:avLst/>
                <a:gdLst/>
                <a:ahLst/>
                <a:cxnLst/>
                <a:rect l="l" t="t" r="r" b="b"/>
                <a:pathLst>
                  <a:path w="39807" h="20269" extrusionOk="0">
                    <a:moveTo>
                      <a:pt x="36641" y="5892"/>
                    </a:moveTo>
                    <a:cubicBezTo>
                      <a:pt x="37103" y="5892"/>
                      <a:pt x="37505" y="6227"/>
                      <a:pt x="37585" y="6691"/>
                    </a:cubicBezTo>
                    <a:cubicBezTo>
                      <a:pt x="37666" y="7208"/>
                      <a:pt x="37318" y="7708"/>
                      <a:pt x="36791" y="7788"/>
                    </a:cubicBezTo>
                    <a:cubicBezTo>
                      <a:pt x="36737" y="7797"/>
                      <a:pt x="36683" y="7802"/>
                      <a:pt x="36629" y="7802"/>
                    </a:cubicBezTo>
                    <a:cubicBezTo>
                      <a:pt x="36175" y="7802"/>
                      <a:pt x="35774" y="7474"/>
                      <a:pt x="35694" y="7003"/>
                    </a:cubicBezTo>
                    <a:cubicBezTo>
                      <a:pt x="35605" y="6486"/>
                      <a:pt x="35962" y="5986"/>
                      <a:pt x="36479" y="5906"/>
                    </a:cubicBezTo>
                    <a:cubicBezTo>
                      <a:pt x="36533" y="5897"/>
                      <a:pt x="36588" y="5892"/>
                      <a:pt x="36641" y="5892"/>
                    </a:cubicBezTo>
                    <a:close/>
                    <a:moveTo>
                      <a:pt x="33526" y="0"/>
                    </a:moveTo>
                    <a:lnTo>
                      <a:pt x="32554" y="170"/>
                    </a:lnTo>
                    <a:lnTo>
                      <a:pt x="30279" y="12338"/>
                    </a:lnTo>
                    <a:lnTo>
                      <a:pt x="1" y="20269"/>
                    </a:lnTo>
                    <a:lnTo>
                      <a:pt x="35899" y="14327"/>
                    </a:lnTo>
                    <a:lnTo>
                      <a:pt x="39807" y="10598"/>
                    </a:lnTo>
                    <a:lnTo>
                      <a:pt x="38433" y="2284"/>
                    </a:lnTo>
                    <a:lnTo>
                      <a:pt x="335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24"/>
              <p:cNvSpPr/>
              <p:nvPr/>
            </p:nvSpPr>
            <p:spPr>
              <a:xfrm>
                <a:off x="2786400" y="1165050"/>
                <a:ext cx="873175" cy="502500"/>
              </a:xfrm>
              <a:custGeom>
                <a:avLst/>
                <a:gdLst/>
                <a:ahLst/>
                <a:cxnLst/>
                <a:rect l="l" t="t" r="r" b="b"/>
                <a:pathLst>
                  <a:path w="34927" h="20100" extrusionOk="0">
                    <a:moveTo>
                      <a:pt x="34927" y="1"/>
                    </a:moveTo>
                    <a:lnTo>
                      <a:pt x="1" y="5772"/>
                    </a:lnTo>
                    <a:lnTo>
                      <a:pt x="2374" y="20100"/>
                    </a:lnTo>
                    <a:lnTo>
                      <a:pt x="2766" y="6986"/>
                    </a:lnTo>
                    <a:lnTo>
                      <a:pt x="34927" y="1"/>
                    </a:lnTo>
                    <a:close/>
                  </a:path>
                </a:pathLst>
              </a:custGeom>
              <a:solidFill>
                <a:srgbClr val="FFFFFF">
                  <a:alpha val="3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24"/>
              <p:cNvSpPr/>
              <p:nvPr/>
            </p:nvSpPr>
            <p:spPr>
              <a:xfrm>
                <a:off x="3779325" y="954950"/>
                <a:ext cx="143200" cy="369800"/>
              </a:xfrm>
              <a:custGeom>
                <a:avLst/>
                <a:gdLst/>
                <a:ahLst/>
                <a:cxnLst/>
                <a:rect l="l" t="t" r="r" b="b"/>
                <a:pathLst>
                  <a:path w="5728" h="14792" extrusionOk="0">
                    <a:moveTo>
                      <a:pt x="5166" y="277"/>
                    </a:moveTo>
                    <a:lnTo>
                      <a:pt x="5166" y="277"/>
                    </a:lnTo>
                    <a:cubicBezTo>
                      <a:pt x="5415" y="572"/>
                      <a:pt x="4827" y="3373"/>
                      <a:pt x="4398" y="5416"/>
                    </a:cubicBezTo>
                    <a:cubicBezTo>
                      <a:pt x="4354" y="5630"/>
                      <a:pt x="4309" y="5844"/>
                      <a:pt x="4265" y="6058"/>
                    </a:cubicBezTo>
                    <a:cubicBezTo>
                      <a:pt x="3792" y="4345"/>
                      <a:pt x="3506" y="2606"/>
                      <a:pt x="4559" y="991"/>
                    </a:cubicBezTo>
                    <a:cubicBezTo>
                      <a:pt x="4960" y="376"/>
                      <a:pt x="5121" y="295"/>
                      <a:pt x="5166" y="277"/>
                    </a:cubicBezTo>
                    <a:close/>
                    <a:moveTo>
                      <a:pt x="4318" y="7209"/>
                    </a:moveTo>
                    <a:cubicBezTo>
                      <a:pt x="4782" y="8797"/>
                      <a:pt x="5192" y="10296"/>
                      <a:pt x="4648" y="11634"/>
                    </a:cubicBezTo>
                    <a:cubicBezTo>
                      <a:pt x="3765" y="13784"/>
                      <a:pt x="1963" y="14337"/>
                      <a:pt x="928" y="14471"/>
                    </a:cubicBezTo>
                    <a:cubicBezTo>
                      <a:pt x="2561" y="13748"/>
                      <a:pt x="3631" y="12811"/>
                      <a:pt x="3854" y="10046"/>
                    </a:cubicBezTo>
                    <a:cubicBezTo>
                      <a:pt x="3908" y="9350"/>
                      <a:pt x="4086" y="8333"/>
                      <a:pt x="4318" y="7209"/>
                    </a:cubicBezTo>
                    <a:close/>
                    <a:moveTo>
                      <a:pt x="5176" y="1"/>
                    </a:moveTo>
                    <a:cubicBezTo>
                      <a:pt x="4965" y="1"/>
                      <a:pt x="4713" y="253"/>
                      <a:pt x="4327" y="840"/>
                    </a:cubicBezTo>
                    <a:cubicBezTo>
                      <a:pt x="3105" y="2722"/>
                      <a:pt x="3578" y="4702"/>
                      <a:pt x="4149" y="6647"/>
                    </a:cubicBezTo>
                    <a:cubicBezTo>
                      <a:pt x="3872" y="7967"/>
                      <a:pt x="3640" y="9216"/>
                      <a:pt x="3578" y="10019"/>
                    </a:cubicBezTo>
                    <a:cubicBezTo>
                      <a:pt x="3337" y="13035"/>
                      <a:pt x="2097" y="13730"/>
                      <a:pt x="98" y="14515"/>
                    </a:cubicBezTo>
                    <a:cubicBezTo>
                      <a:pt x="36" y="14542"/>
                      <a:pt x="0" y="14605"/>
                      <a:pt x="9" y="14667"/>
                    </a:cubicBezTo>
                    <a:cubicBezTo>
                      <a:pt x="18" y="14730"/>
                      <a:pt x="72" y="14783"/>
                      <a:pt x="134" y="14783"/>
                    </a:cubicBezTo>
                    <a:cubicBezTo>
                      <a:pt x="143" y="14783"/>
                      <a:pt x="188" y="14792"/>
                      <a:pt x="268" y="14792"/>
                    </a:cubicBezTo>
                    <a:cubicBezTo>
                      <a:pt x="910" y="14792"/>
                      <a:pt x="3729" y="14622"/>
                      <a:pt x="4907" y="11741"/>
                    </a:cubicBezTo>
                    <a:cubicBezTo>
                      <a:pt x="5505" y="10260"/>
                      <a:pt x="5032" y="8654"/>
                      <a:pt x="4523" y="6950"/>
                    </a:cubicBezTo>
                    <a:cubicBezTo>
                      <a:pt x="4497" y="6843"/>
                      <a:pt x="4461" y="6736"/>
                      <a:pt x="4434" y="6629"/>
                    </a:cubicBezTo>
                    <a:cubicBezTo>
                      <a:pt x="4514" y="6246"/>
                      <a:pt x="4595" y="5853"/>
                      <a:pt x="4675" y="5470"/>
                    </a:cubicBezTo>
                    <a:cubicBezTo>
                      <a:pt x="5451" y="1741"/>
                      <a:pt x="5728" y="206"/>
                      <a:pt x="5273" y="19"/>
                    </a:cubicBezTo>
                    <a:cubicBezTo>
                      <a:pt x="5241" y="7"/>
                      <a:pt x="5209" y="1"/>
                      <a:pt x="5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24"/>
            <p:cNvGrpSpPr/>
            <p:nvPr/>
          </p:nvGrpSpPr>
          <p:grpSpPr>
            <a:xfrm>
              <a:off x="8428900" y="4063638"/>
              <a:ext cx="918675" cy="1089725"/>
              <a:chOff x="1662575" y="1822975"/>
              <a:chExt cx="918675" cy="1089725"/>
            </a:xfrm>
          </p:grpSpPr>
          <p:sp>
            <p:nvSpPr>
              <p:cNvPr id="659" name="Google Shape;659;p24"/>
              <p:cNvSpPr/>
              <p:nvPr/>
            </p:nvSpPr>
            <p:spPr>
              <a:xfrm>
                <a:off x="1662575" y="1982000"/>
                <a:ext cx="918675" cy="930700"/>
              </a:xfrm>
              <a:custGeom>
                <a:avLst/>
                <a:gdLst/>
                <a:ahLst/>
                <a:cxnLst/>
                <a:rect l="l" t="t" r="r" b="b"/>
                <a:pathLst>
                  <a:path w="36747" h="37228" extrusionOk="0">
                    <a:moveTo>
                      <a:pt x="5701" y="0"/>
                    </a:moveTo>
                    <a:lnTo>
                      <a:pt x="224" y="35782"/>
                    </a:lnTo>
                    <a:lnTo>
                      <a:pt x="1" y="37227"/>
                    </a:lnTo>
                    <a:lnTo>
                      <a:pt x="36747" y="37227"/>
                    </a:lnTo>
                    <a:lnTo>
                      <a:pt x="310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24"/>
              <p:cNvSpPr/>
              <p:nvPr/>
            </p:nvSpPr>
            <p:spPr>
              <a:xfrm>
                <a:off x="1662575" y="1982000"/>
                <a:ext cx="918675" cy="930700"/>
              </a:xfrm>
              <a:custGeom>
                <a:avLst/>
                <a:gdLst/>
                <a:ahLst/>
                <a:cxnLst/>
                <a:rect l="l" t="t" r="r" b="b"/>
                <a:pathLst>
                  <a:path w="36747" h="37228" extrusionOk="0">
                    <a:moveTo>
                      <a:pt x="23552" y="0"/>
                    </a:moveTo>
                    <a:lnTo>
                      <a:pt x="24462" y="30715"/>
                    </a:lnTo>
                    <a:lnTo>
                      <a:pt x="224" y="35782"/>
                    </a:lnTo>
                    <a:lnTo>
                      <a:pt x="1" y="37227"/>
                    </a:lnTo>
                    <a:lnTo>
                      <a:pt x="36747" y="37227"/>
                    </a:lnTo>
                    <a:lnTo>
                      <a:pt x="310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24"/>
              <p:cNvSpPr/>
              <p:nvPr/>
            </p:nvSpPr>
            <p:spPr>
              <a:xfrm>
                <a:off x="1941375" y="1822975"/>
                <a:ext cx="360875" cy="159050"/>
              </a:xfrm>
              <a:custGeom>
                <a:avLst/>
                <a:gdLst/>
                <a:ahLst/>
                <a:cxnLst/>
                <a:rect l="l" t="t" r="r" b="b"/>
                <a:pathLst>
                  <a:path w="14435" h="6362" extrusionOk="0">
                    <a:moveTo>
                      <a:pt x="7217" y="0"/>
                    </a:moveTo>
                    <a:cubicBezTo>
                      <a:pt x="3515" y="0"/>
                      <a:pt x="446" y="2784"/>
                      <a:pt x="0" y="6361"/>
                    </a:cubicBezTo>
                    <a:lnTo>
                      <a:pt x="1258" y="6361"/>
                    </a:lnTo>
                    <a:cubicBezTo>
                      <a:pt x="1695" y="3462"/>
                      <a:pt x="4202" y="1240"/>
                      <a:pt x="7217" y="1240"/>
                    </a:cubicBezTo>
                    <a:cubicBezTo>
                      <a:pt x="10241" y="1240"/>
                      <a:pt x="12748" y="3462"/>
                      <a:pt x="13185" y="6361"/>
                    </a:cubicBezTo>
                    <a:lnTo>
                      <a:pt x="14434" y="6361"/>
                    </a:lnTo>
                    <a:cubicBezTo>
                      <a:pt x="13988" y="2784"/>
                      <a:pt x="10919" y="0"/>
                      <a:pt x="72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utfit"/>
              <a:buChar char="●"/>
              <a:defRPr sz="12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utfit"/>
              <a:buChar char="○"/>
              <a:defRPr sz="12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utfit"/>
              <a:buChar char="■"/>
              <a:defRPr sz="12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utfit"/>
              <a:buChar char="●"/>
              <a:defRPr sz="12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utfit"/>
              <a:buChar char="○"/>
              <a:defRPr sz="12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utfit"/>
              <a:buChar char="■"/>
              <a:defRPr sz="12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utfit"/>
              <a:buChar char="●"/>
              <a:defRPr sz="12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utfit"/>
              <a:buChar char="○"/>
              <a:defRPr sz="12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utfit"/>
              <a:buChar char="■"/>
              <a:defRPr sz="12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8" r:id="rId6"/>
    <p:sldLayoutId id="2147483659" r:id="rId7"/>
    <p:sldLayoutId id="2147483669" r:id="rId8"/>
    <p:sldLayoutId id="214748367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orient="horz" pos="1620">
          <p15:clr>
            <a:srgbClr val="E46962"/>
          </p15:clr>
        </p15:guide>
        <p15:guide id="6" pos="2880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2" name="Google Shape;672;p28"/>
          <p:cNvGrpSpPr/>
          <p:nvPr/>
        </p:nvGrpSpPr>
        <p:grpSpPr>
          <a:xfrm>
            <a:off x="4527013" y="-49608"/>
            <a:ext cx="4693187" cy="4678758"/>
            <a:chOff x="4491707" y="-156498"/>
            <a:chExt cx="4693187" cy="4678758"/>
          </a:xfrm>
        </p:grpSpPr>
        <p:sp>
          <p:nvSpPr>
            <p:cNvPr id="673" name="Google Shape;673;p28"/>
            <p:cNvSpPr/>
            <p:nvPr/>
          </p:nvSpPr>
          <p:spPr>
            <a:xfrm rot="5400000">
              <a:off x="4498921" y="-163713"/>
              <a:ext cx="4678758" cy="4693187"/>
            </a:xfrm>
            <a:custGeom>
              <a:avLst/>
              <a:gdLst/>
              <a:ahLst/>
              <a:cxnLst/>
              <a:rect l="l" t="t" r="r" b="b"/>
              <a:pathLst>
                <a:path w="49289" h="49441" extrusionOk="0">
                  <a:moveTo>
                    <a:pt x="35622" y="0"/>
                  </a:moveTo>
                  <a:lnTo>
                    <a:pt x="0" y="35729"/>
                  </a:lnTo>
                  <a:lnTo>
                    <a:pt x="0" y="49440"/>
                  </a:lnTo>
                  <a:lnTo>
                    <a:pt x="492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8"/>
            <p:cNvSpPr/>
            <p:nvPr/>
          </p:nvSpPr>
          <p:spPr>
            <a:xfrm rot="5400000">
              <a:off x="6471605" y="-160723"/>
              <a:ext cx="2709065" cy="2717513"/>
            </a:xfrm>
            <a:custGeom>
              <a:avLst/>
              <a:gdLst/>
              <a:ahLst/>
              <a:cxnLst/>
              <a:rect l="l" t="t" r="r" b="b"/>
              <a:pathLst>
                <a:path w="28539" h="28628" extrusionOk="0">
                  <a:moveTo>
                    <a:pt x="14872" y="0"/>
                  </a:moveTo>
                  <a:lnTo>
                    <a:pt x="0" y="14916"/>
                  </a:lnTo>
                  <a:lnTo>
                    <a:pt x="0" y="28628"/>
                  </a:lnTo>
                  <a:lnTo>
                    <a:pt x="285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8"/>
            <p:cNvSpPr/>
            <p:nvPr/>
          </p:nvSpPr>
          <p:spPr>
            <a:xfrm rot="5400000">
              <a:off x="5414331" y="-161957"/>
              <a:ext cx="3765105" cy="3776022"/>
            </a:xfrm>
            <a:custGeom>
              <a:avLst/>
              <a:gdLst/>
              <a:ahLst/>
              <a:cxnLst/>
              <a:rect l="l" t="t" r="r" b="b"/>
              <a:pathLst>
                <a:path w="39664" h="39779" extrusionOk="0">
                  <a:moveTo>
                    <a:pt x="25996" y="0"/>
                  </a:moveTo>
                  <a:lnTo>
                    <a:pt x="0" y="26067"/>
                  </a:lnTo>
                  <a:lnTo>
                    <a:pt x="0" y="39779"/>
                  </a:lnTo>
                  <a:lnTo>
                    <a:pt x="396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6" name="Google Shape;676;p28"/>
          <p:cNvSpPr txBox="1">
            <a:spLocks noGrp="1"/>
          </p:cNvSpPr>
          <p:nvPr>
            <p:ph type="ctrTitle"/>
          </p:nvPr>
        </p:nvSpPr>
        <p:spPr>
          <a:xfrm>
            <a:off x="1044600" y="2720857"/>
            <a:ext cx="4441800" cy="3080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Nama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: Muhammad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Zakaria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Saptono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Nim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: 201011401083</a:t>
            </a:r>
            <a:br>
              <a:rPr lang="en-US" sz="1400" dirty="0">
                <a:latin typeface="Times New Roman" pitchFamily="18" charset="0"/>
                <a:cs typeface="Times New Roman" pitchFamily="18" charset="0"/>
              </a:rPr>
            </a:b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Kelas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: 07TPLE007</a:t>
            </a:r>
            <a:br>
              <a:rPr lang="en-US" sz="1400" dirty="0">
                <a:latin typeface="Times New Roman" pitchFamily="18" charset="0"/>
                <a:cs typeface="Times New Roman" pitchFamily="18" charset="0"/>
              </a:rPr>
            </a:b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UTS   :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TESTING DAN QA PERANGKAT LUNAK</a:t>
            </a:r>
            <a:endParaRPr sz="1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84" name="Google Shape;684;p28"/>
          <p:cNvGrpSpPr/>
          <p:nvPr/>
        </p:nvGrpSpPr>
        <p:grpSpPr>
          <a:xfrm>
            <a:off x="5646864" y="386426"/>
            <a:ext cx="2962361" cy="3836262"/>
            <a:chOff x="5646864" y="386426"/>
            <a:chExt cx="2962361" cy="3836262"/>
          </a:xfrm>
        </p:grpSpPr>
        <p:sp>
          <p:nvSpPr>
            <p:cNvPr id="688" name="Google Shape;688;p28"/>
            <p:cNvSpPr/>
            <p:nvPr/>
          </p:nvSpPr>
          <p:spPr>
            <a:xfrm>
              <a:off x="8248350" y="4063638"/>
              <a:ext cx="360875" cy="159050"/>
            </a:xfrm>
            <a:custGeom>
              <a:avLst/>
              <a:gdLst/>
              <a:ahLst/>
              <a:cxnLst/>
              <a:rect l="l" t="t" r="r" b="b"/>
              <a:pathLst>
                <a:path w="14435" h="6362" extrusionOk="0">
                  <a:moveTo>
                    <a:pt x="7217" y="0"/>
                  </a:moveTo>
                  <a:cubicBezTo>
                    <a:pt x="3515" y="0"/>
                    <a:pt x="446" y="2784"/>
                    <a:pt x="0" y="6361"/>
                  </a:cubicBezTo>
                  <a:lnTo>
                    <a:pt x="1258" y="6361"/>
                  </a:lnTo>
                  <a:cubicBezTo>
                    <a:pt x="1695" y="3462"/>
                    <a:pt x="4202" y="1240"/>
                    <a:pt x="7217" y="1240"/>
                  </a:cubicBezTo>
                  <a:cubicBezTo>
                    <a:pt x="10241" y="1240"/>
                    <a:pt x="12748" y="3462"/>
                    <a:pt x="13185" y="6361"/>
                  </a:cubicBezTo>
                  <a:lnTo>
                    <a:pt x="14434" y="6361"/>
                  </a:lnTo>
                  <a:cubicBezTo>
                    <a:pt x="13988" y="2784"/>
                    <a:pt x="10919" y="0"/>
                    <a:pt x="72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9" name="Google Shape;689;p28"/>
            <p:cNvGrpSpPr/>
            <p:nvPr/>
          </p:nvGrpSpPr>
          <p:grpSpPr>
            <a:xfrm>
              <a:off x="5646864" y="386426"/>
              <a:ext cx="200947" cy="297128"/>
              <a:chOff x="12016950" y="-1492825"/>
              <a:chExt cx="136950" cy="202500"/>
            </a:xfrm>
          </p:grpSpPr>
          <p:sp>
            <p:nvSpPr>
              <p:cNvPr id="690" name="Google Shape;690;p28"/>
              <p:cNvSpPr/>
              <p:nvPr/>
            </p:nvSpPr>
            <p:spPr>
              <a:xfrm>
                <a:off x="12016950" y="-1492825"/>
                <a:ext cx="32100" cy="3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691" name="Google Shape;691;p28"/>
              <p:cNvSpPr/>
              <p:nvPr/>
            </p:nvSpPr>
            <p:spPr>
              <a:xfrm>
                <a:off x="12016950" y="-1436025"/>
                <a:ext cx="32100" cy="3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692" name="Google Shape;692;p28"/>
              <p:cNvSpPr/>
              <p:nvPr/>
            </p:nvSpPr>
            <p:spPr>
              <a:xfrm>
                <a:off x="12016950" y="-1379225"/>
                <a:ext cx="32100" cy="3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693" name="Google Shape;693;p28"/>
              <p:cNvSpPr/>
              <p:nvPr/>
            </p:nvSpPr>
            <p:spPr>
              <a:xfrm>
                <a:off x="12016950" y="-1322425"/>
                <a:ext cx="32100" cy="3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694" name="Google Shape;694;p28"/>
              <p:cNvSpPr/>
              <p:nvPr/>
            </p:nvSpPr>
            <p:spPr>
              <a:xfrm>
                <a:off x="12069375" y="-1492825"/>
                <a:ext cx="32100" cy="3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695" name="Google Shape;695;p28"/>
              <p:cNvSpPr/>
              <p:nvPr/>
            </p:nvSpPr>
            <p:spPr>
              <a:xfrm>
                <a:off x="12069375" y="-1436025"/>
                <a:ext cx="32100" cy="3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696" name="Google Shape;696;p28"/>
              <p:cNvSpPr/>
              <p:nvPr/>
            </p:nvSpPr>
            <p:spPr>
              <a:xfrm>
                <a:off x="12069375" y="-1379225"/>
                <a:ext cx="32100" cy="3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697" name="Google Shape;697;p28"/>
              <p:cNvSpPr/>
              <p:nvPr/>
            </p:nvSpPr>
            <p:spPr>
              <a:xfrm>
                <a:off x="12069375" y="-1322425"/>
                <a:ext cx="32100" cy="3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698" name="Google Shape;698;p28"/>
              <p:cNvSpPr/>
              <p:nvPr/>
            </p:nvSpPr>
            <p:spPr>
              <a:xfrm>
                <a:off x="12121800" y="-1492825"/>
                <a:ext cx="32100" cy="3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699" name="Google Shape;699;p28"/>
              <p:cNvSpPr/>
              <p:nvPr/>
            </p:nvSpPr>
            <p:spPr>
              <a:xfrm>
                <a:off x="12121800" y="-1436025"/>
                <a:ext cx="32100" cy="3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700" name="Google Shape;700;p28"/>
              <p:cNvSpPr/>
              <p:nvPr/>
            </p:nvSpPr>
            <p:spPr>
              <a:xfrm>
                <a:off x="12121800" y="-1379225"/>
                <a:ext cx="32100" cy="3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701" name="Google Shape;701;p28"/>
              <p:cNvSpPr/>
              <p:nvPr/>
            </p:nvSpPr>
            <p:spPr>
              <a:xfrm>
                <a:off x="12121800" y="-1322425"/>
                <a:ext cx="32100" cy="3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48924"/>
            <a:ext cx="3317600" cy="4104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9"/>
          <p:cNvSpPr txBox="1"/>
          <p:nvPr/>
        </p:nvSpPr>
        <p:spPr>
          <a:xfrm>
            <a:off x="31173" y="2037900"/>
            <a:ext cx="7704000" cy="580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lvl="0"/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Whitebox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metode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pengujian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lunak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melibatkan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pemeriksaan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internal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Metode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juga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dikenal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sebutan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"clear-box"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"glass-box" testing.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Pengujian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whitebox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dilakukan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memeriksa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struktur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internal,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desain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implementasi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kode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lunak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endParaRPr lang="en-US" sz="1200" b="1" dirty="0">
              <a:solidFill>
                <a:schemeClr val="tx1"/>
              </a:solidFill>
              <a:latin typeface="Times New Roman" pitchFamily="18" charset="0"/>
              <a:ea typeface="Outfit"/>
              <a:cs typeface="Times New Roman" pitchFamily="18" charset="0"/>
              <a:sym typeface="Outfit"/>
            </a:endParaRPr>
          </a:p>
          <a:p>
            <a:pPr lvl="0"/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Tujuan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utama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pengujian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whitebox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mengevaluasi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kebenaran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kode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mengidentifikasi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kesalahan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logika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menemukan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celah-celah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aliran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kode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serta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memastikan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bahwa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semua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jalur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kode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diuji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Jenis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pengujian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memerlukan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pemahaman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terhadap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cara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kerja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internal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lunak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karena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pengujinya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memerlukan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akses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kode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sumber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pemahaman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terhadap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desain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arsitektur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endParaRPr lang="en-US" sz="1200" b="1" dirty="0" smtClean="0">
              <a:solidFill>
                <a:schemeClr val="tx1"/>
              </a:solidFill>
              <a:latin typeface="Times New Roman" pitchFamily="18" charset="0"/>
              <a:ea typeface="Outfit"/>
              <a:cs typeface="Times New Roman" pitchFamily="18" charset="0"/>
              <a:sym typeface="Outfit"/>
            </a:endParaRPr>
          </a:p>
          <a:p>
            <a:pPr lvl="0"/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Unit testing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metode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pengujian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lunak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mana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setiap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komponen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(unit)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lunak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diuji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terpisah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Unit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konteks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merujuk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metode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kelas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kode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diuji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individu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memastikan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bahwa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setiap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unit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berfungsi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benar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sesuai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spesifikasi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telah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ditetapkan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endParaRPr lang="en-US" sz="1200" b="1" dirty="0">
              <a:solidFill>
                <a:schemeClr val="tx1"/>
              </a:solidFill>
              <a:latin typeface="Times New Roman" pitchFamily="18" charset="0"/>
              <a:ea typeface="Outfit"/>
              <a:cs typeface="Times New Roman" pitchFamily="18" charset="0"/>
              <a:sym typeface="Outfit"/>
            </a:endParaRPr>
          </a:p>
          <a:p>
            <a:pPr lvl="0"/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Tujuan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utama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dari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unit testing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adalah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untuk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memvalidasi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setiap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bagian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kecil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dari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kode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(unit)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dan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memastikan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bahwa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setiap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unit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tersebut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bekerja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sesuai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harapan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.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Dalam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proses unit testing,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pengujian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dilakukan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terhadap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unit-unit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kecil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dalam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isolasi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, yang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memungkinkan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pengidentifikasian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bug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atau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kesalahan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yang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spesifik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pada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level unit.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Setiap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unit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diuji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dengan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skenario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pengujian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yang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berbeda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baik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yang valid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maupun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yang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tidak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valid,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untuk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memastikan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responsnya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sesuai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dengan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yang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diharapkan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.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ea typeface="Outfit"/>
              <a:cs typeface="Times New Roman" pitchFamily="18" charset="0"/>
              <a:sym typeface="Outfi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708;p29"/>
          <p:cNvSpPr txBox="1"/>
          <p:nvPr/>
        </p:nvSpPr>
        <p:spPr>
          <a:xfrm>
            <a:off x="732784" y="2157176"/>
            <a:ext cx="7704000" cy="580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lvl="0"/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berikut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adalah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contoh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sederhana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pengujian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whitebox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menggunakan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Python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dengan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modul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unittest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, yang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merupakan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kerangka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kerja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pengujian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bawaan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dari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Python</a:t>
            </a:r>
            <a:r>
              <a:rPr lang="en-US" sz="1000" dirty="0" smtClean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.</a:t>
            </a:r>
          </a:p>
          <a:p>
            <a:pPr lvl="0"/>
            <a:endParaRPr lang="en-US" sz="1000" dirty="0">
              <a:solidFill>
                <a:schemeClr val="tx1"/>
              </a:solidFill>
              <a:latin typeface="Times New Roman" pitchFamily="18" charset="0"/>
              <a:ea typeface="Outfit"/>
              <a:cs typeface="Times New Roman" pitchFamily="18" charset="0"/>
              <a:sym typeface="Outfit"/>
            </a:endParaRPr>
          </a:p>
          <a:p>
            <a:pPr lvl="0"/>
            <a:r>
              <a:rPr lang="en-US" sz="1000" dirty="0">
                <a:solidFill>
                  <a:schemeClr val="tx1"/>
                </a:solidFill>
                <a:latin typeface="Söhne Mono"/>
              </a:rPr>
              <a:t># </a:t>
            </a:r>
            <a:r>
              <a:rPr lang="en-US" sz="1000" dirty="0" err="1">
                <a:solidFill>
                  <a:schemeClr val="tx1"/>
                </a:solidFill>
                <a:latin typeface="Söhne Mono"/>
              </a:rPr>
              <a:t>Modul</a:t>
            </a:r>
            <a:r>
              <a:rPr lang="en-US" sz="1000" dirty="0">
                <a:solidFill>
                  <a:schemeClr val="tx1"/>
                </a:solidFill>
                <a:latin typeface="Söhne Mono"/>
              </a:rPr>
              <a:t>/</a:t>
            </a:r>
            <a:r>
              <a:rPr lang="en-US" sz="1000" dirty="0" err="1">
                <a:solidFill>
                  <a:schemeClr val="tx1"/>
                </a:solidFill>
                <a:latin typeface="Söhne Mono"/>
              </a:rPr>
              <a:t>fungsi</a:t>
            </a:r>
            <a:r>
              <a:rPr lang="en-US" sz="1000" dirty="0">
                <a:solidFill>
                  <a:schemeClr val="tx1"/>
                </a:solidFill>
                <a:latin typeface="Söhne Mono"/>
              </a:rPr>
              <a:t> yang </a:t>
            </a:r>
            <a:r>
              <a:rPr lang="en-US" sz="1000" dirty="0" err="1">
                <a:solidFill>
                  <a:schemeClr val="tx1"/>
                </a:solidFill>
                <a:latin typeface="Söhne Mono"/>
              </a:rPr>
              <a:t>akan</a:t>
            </a:r>
            <a:r>
              <a:rPr lang="en-US" sz="1000" dirty="0">
                <a:solidFill>
                  <a:schemeClr val="tx1"/>
                </a:solidFill>
                <a:latin typeface="Söhne Mono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Söhne Mono"/>
              </a:rPr>
              <a:t>diuji</a:t>
            </a:r>
            <a:r>
              <a:rPr lang="en-US" sz="1000" dirty="0">
                <a:solidFill>
                  <a:schemeClr val="tx1"/>
                </a:solidFill>
                <a:latin typeface="Söhne Mono"/>
              </a:rPr>
              <a:t> </a:t>
            </a:r>
            <a:r>
              <a:rPr lang="en-US" sz="1000" dirty="0" err="1">
                <a:solidFill>
                  <a:srgbClr val="2E95D3"/>
                </a:solidFill>
                <a:latin typeface="Söhne Mono"/>
              </a:rPr>
              <a:t>def</a:t>
            </a:r>
            <a:r>
              <a:rPr lang="en-US" sz="1000" dirty="0">
                <a:solidFill>
                  <a:srgbClr val="FFFFFF"/>
                </a:solidFill>
                <a:latin typeface="Söhne Mono"/>
              </a:rPr>
              <a:t> </a:t>
            </a:r>
            <a:r>
              <a:rPr lang="en-US" sz="1000" dirty="0" err="1">
                <a:solidFill>
                  <a:srgbClr val="F22C3D"/>
                </a:solidFill>
                <a:latin typeface="Söhne Mono"/>
              </a:rPr>
              <a:t>hitung_total</a:t>
            </a:r>
            <a:r>
              <a:rPr lang="en-US" sz="1000" dirty="0">
                <a:solidFill>
                  <a:srgbClr val="FFFFFF"/>
                </a:solidFill>
                <a:latin typeface="Söhne Mono"/>
              </a:rPr>
              <a:t>(a, b): </a:t>
            </a:r>
            <a:r>
              <a:rPr lang="en-US" sz="1000" dirty="0">
                <a:solidFill>
                  <a:srgbClr val="2E95D3"/>
                </a:solidFill>
                <a:latin typeface="Söhne Mono"/>
              </a:rPr>
              <a:t>if</a:t>
            </a:r>
            <a:r>
              <a:rPr lang="en-US" sz="1000" dirty="0">
                <a:solidFill>
                  <a:srgbClr val="FFFFFF"/>
                </a:solidFill>
                <a:latin typeface="Söhne Mono"/>
              </a:rPr>
              <a:t> a &gt; b: total = a * </a:t>
            </a:r>
            <a:r>
              <a:rPr lang="en-US" sz="1000" dirty="0">
                <a:solidFill>
                  <a:srgbClr val="DF3079"/>
                </a:solidFill>
                <a:latin typeface="Söhne Mono"/>
              </a:rPr>
              <a:t>2</a:t>
            </a:r>
            <a:r>
              <a:rPr lang="en-US" sz="1000" dirty="0">
                <a:solidFill>
                  <a:srgbClr val="FFFFFF"/>
                </a:solidFill>
                <a:latin typeface="Söhne Mono"/>
              </a:rPr>
              <a:t> </a:t>
            </a:r>
            <a:r>
              <a:rPr lang="en-US" sz="1000" dirty="0">
                <a:solidFill>
                  <a:srgbClr val="2E95D3"/>
                </a:solidFill>
                <a:latin typeface="Söhne Mono"/>
              </a:rPr>
              <a:t>else</a:t>
            </a:r>
            <a:r>
              <a:rPr lang="en-US" sz="1000" dirty="0">
                <a:solidFill>
                  <a:srgbClr val="FFFFFF"/>
                </a:solidFill>
                <a:latin typeface="Söhne Mono"/>
              </a:rPr>
              <a:t>: total = b * </a:t>
            </a:r>
            <a:r>
              <a:rPr lang="en-US" sz="1000" dirty="0">
                <a:solidFill>
                  <a:srgbClr val="DF3079"/>
                </a:solidFill>
                <a:latin typeface="Söhne Mono"/>
              </a:rPr>
              <a:t>2</a:t>
            </a:r>
            <a:r>
              <a:rPr lang="en-US" sz="1000" dirty="0">
                <a:solidFill>
                  <a:srgbClr val="FFFFFF"/>
                </a:solidFill>
                <a:latin typeface="Söhne Mono"/>
              </a:rPr>
              <a:t> </a:t>
            </a:r>
            <a:r>
              <a:rPr lang="en-US" sz="1000" dirty="0">
                <a:solidFill>
                  <a:srgbClr val="2E95D3"/>
                </a:solidFill>
                <a:latin typeface="Söhne Mono"/>
              </a:rPr>
              <a:t>return</a:t>
            </a:r>
            <a:r>
              <a:rPr lang="en-US" sz="1000" dirty="0">
                <a:solidFill>
                  <a:srgbClr val="FFFFFF"/>
                </a:solidFill>
                <a:latin typeface="Söhne Mono"/>
              </a:rPr>
              <a:t> </a:t>
            </a:r>
            <a:endParaRPr lang="en-US" sz="1000" dirty="0" smtClean="0">
              <a:solidFill>
                <a:srgbClr val="FFFFFF"/>
              </a:solidFill>
              <a:latin typeface="Söhne Mono"/>
            </a:endParaRPr>
          </a:p>
          <a:p>
            <a:pPr lvl="0"/>
            <a:endParaRPr lang="en-US" sz="1000" dirty="0">
              <a:solidFill>
                <a:srgbClr val="FFFFFF"/>
              </a:solidFill>
              <a:latin typeface="Söhne Mono"/>
            </a:endParaRPr>
          </a:p>
          <a:p>
            <a:pPr lvl="0"/>
            <a:r>
              <a:rPr lang="en-US" sz="1000" dirty="0" smtClean="0">
                <a:solidFill>
                  <a:srgbClr val="FFFFFF"/>
                </a:solidFill>
                <a:latin typeface="Söhne Mono"/>
              </a:rPr>
              <a:t>total </a:t>
            </a:r>
            <a:r>
              <a:rPr lang="sv-SE" sz="1000" dirty="0" smtClean="0">
                <a:solidFill>
                  <a:schemeClr val="tx1"/>
                </a:solidFill>
              </a:rPr>
              <a:t>lalu implementasikan </a:t>
            </a:r>
            <a:r>
              <a:rPr lang="sv-SE" sz="1000" dirty="0">
                <a:solidFill>
                  <a:schemeClr val="tx1"/>
                </a:solidFill>
              </a:rPr>
              <a:t>pengujian whitebox menggunakan </a:t>
            </a:r>
            <a:r>
              <a:rPr lang="sv-SE" sz="1000" dirty="0">
                <a:solidFill>
                  <a:schemeClr val="tx1"/>
                </a:solidFill>
              </a:rPr>
              <a:t>unittest</a:t>
            </a:r>
            <a:r>
              <a:rPr lang="sv-SE" sz="1000" dirty="0">
                <a:solidFill>
                  <a:schemeClr val="tx1"/>
                </a:solidFill>
              </a:rPr>
              <a:t> di Python untuk fungsi di atas</a:t>
            </a:r>
            <a:r>
              <a:rPr lang="sv-SE" sz="1000" dirty="0" smtClean="0">
                <a:solidFill>
                  <a:schemeClr val="tx1"/>
                </a:solidFill>
              </a:rPr>
              <a:t>:</a:t>
            </a:r>
          </a:p>
          <a:p>
            <a:pPr lvl="0"/>
            <a:endParaRPr lang="sv-SE" sz="1000" dirty="0">
              <a:solidFill>
                <a:schemeClr val="tx1"/>
              </a:solidFill>
              <a:latin typeface="Times New Roman" pitchFamily="18" charset="0"/>
              <a:ea typeface="Outfit"/>
              <a:cs typeface="Times New Roman" pitchFamily="18" charset="0"/>
              <a:sym typeface="Outfit"/>
            </a:endParaRPr>
          </a:p>
          <a:p>
            <a:pPr lvl="0"/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import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unittest</a:t>
            </a:r>
            <a:endParaRPr lang="en-US" sz="1000" dirty="0">
              <a:solidFill>
                <a:schemeClr val="tx1"/>
              </a:solidFill>
              <a:latin typeface="Times New Roman" pitchFamily="18" charset="0"/>
              <a:ea typeface="Outfit"/>
              <a:cs typeface="Times New Roman" pitchFamily="18" charset="0"/>
              <a:sym typeface="Outfit"/>
            </a:endParaRPr>
          </a:p>
          <a:p>
            <a:pPr lvl="0"/>
            <a:endParaRPr lang="en-US" sz="1000" dirty="0">
              <a:solidFill>
                <a:schemeClr val="tx1"/>
              </a:solidFill>
              <a:latin typeface="Times New Roman" pitchFamily="18" charset="0"/>
              <a:ea typeface="Outfit"/>
              <a:cs typeface="Times New Roman" pitchFamily="18" charset="0"/>
              <a:sym typeface="Outfit"/>
            </a:endParaRPr>
          </a:p>
          <a:p>
            <a:pPr lvl="0"/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#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Impor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fungsi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yang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akan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diuji</a:t>
            </a:r>
            <a:endParaRPr lang="en-US" sz="1000" dirty="0">
              <a:solidFill>
                <a:schemeClr val="tx1"/>
              </a:solidFill>
              <a:latin typeface="Times New Roman" pitchFamily="18" charset="0"/>
              <a:ea typeface="Outfit"/>
              <a:cs typeface="Times New Roman" pitchFamily="18" charset="0"/>
              <a:sym typeface="Outfit"/>
            </a:endParaRPr>
          </a:p>
          <a:p>
            <a:pPr lvl="0"/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from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your_module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import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hitung_total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 #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Ganti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"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your_module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"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dengan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nama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modul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Anda</a:t>
            </a:r>
            <a:endParaRPr lang="en-US" sz="1000" dirty="0">
              <a:solidFill>
                <a:schemeClr val="tx1"/>
              </a:solidFill>
              <a:latin typeface="Times New Roman" pitchFamily="18" charset="0"/>
              <a:ea typeface="Outfit"/>
              <a:cs typeface="Times New Roman" pitchFamily="18" charset="0"/>
              <a:sym typeface="Outfit"/>
            </a:endParaRPr>
          </a:p>
          <a:p>
            <a:pPr lvl="0"/>
            <a:endParaRPr lang="en-US" sz="1000" dirty="0">
              <a:solidFill>
                <a:schemeClr val="tx1"/>
              </a:solidFill>
              <a:latin typeface="Times New Roman" pitchFamily="18" charset="0"/>
              <a:ea typeface="Outfit"/>
              <a:cs typeface="Times New Roman" pitchFamily="18" charset="0"/>
              <a:sym typeface="Outfit"/>
            </a:endParaRPr>
          </a:p>
          <a:p>
            <a:pPr lvl="0"/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class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TestHitungTotal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(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unittest.TestCase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):</a:t>
            </a:r>
          </a:p>
          <a:p>
            <a:pPr lvl="0"/>
            <a:endParaRPr lang="en-US" sz="1000" dirty="0">
              <a:solidFill>
                <a:schemeClr val="tx1"/>
              </a:solidFill>
              <a:latin typeface="Times New Roman" pitchFamily="18" charset="0"/>
              <a:ea typeface="Outfit"/>
              <a:cs typeface="Times New Roman" pitchFamily="18" charset="0"/>
              <a:sym typeface="Outfit"/>
            </a:endParaRPr>
          </a:p>
          <a:p>
            <a:pPr lvl="0"/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  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def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test_jalur_1(self):</a:t>
            </a:r>
          </a:p>
          <a:p>
            <a:pPr lvl="0"/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       #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Jalur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di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mana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a &gt; b</a:t>
            </a:r>
          </a:p>
          <a:p>
            <a:pPr lvl="0"/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       a = 5</a:t>
            </a:r>
          </a:p>
          <a:p>
            <a:pPr lvl="0"/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       b = 3</a:t>
            </a:r>
          </a:p>
          <a:p>
            <a:pPr lvl="0"/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      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expected_result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= 10  #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Hasil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yang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diharapkan</a:t>
            </a:r>
            <a:endParaRPr lang="en-US" sz="1000" dirty="0">
              <a:solidFill>
                <a:schemeClr val="tx1"/>
              </a:solidFill>
              <a:latin typeface="Times New Roman" pitchFamily="18" charset="0"/>
              <a:ea typeface="Outfit"/>
              <a:cs typeface="Times New Roman" pitchFamily="18" charset="0"/>
              <a:sym typeface="Outfit"/>
            </a:endParaRPr>
          </a:p>
          <a:p>
            <a:pPr lvl="0"/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      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self.assertEqual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(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hitung_total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(a, b),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expected_result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)</a:t>
            </a:r>
          </a:p>
          <a:p>
            <a:pPr lvl="0"/>
            <a:endParaRPr lang="en-US" sz="1000" dirty="0">
              <a:solidFill>
                <a:schemeClr val="tx1"/>
              </a:solidFill>
              <a:latin typeface="Times New Roman" pitchFamily="18" charset="0"/>
              <a:ea typeface="Outfit"/>
              <a:cs typeface="Times New Roman" pitchFamily="18" charset="0"/>
              <a:sym typeface="Outfit"/>
            </a:endParaRPr>
          </a:p>
          <a:p>
            <a:pPr lvl="0"/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  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def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test_jalur_2(self):</a:t>
            </a:r>
          </a:p>
          <a:p>
            <a:pPr lvl="0"/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       #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Jalur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di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mana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a &lt;= b</a:t>
            </a:r>
          </a:p>
          <a:p>
            <a:pPr lvl="0"/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       a = 3</a:t>
            </a:r>
          </a:p>
          <a:p>
            <a:pPr lvl="0"/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       b = 7</a:t>
            </a:r>
          </a:p>
          <a:p>
            <a:pPr lvl="0"/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      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expected_result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= 14  #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Hasil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yang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diharapkan</a:t>
            </a:r>
            <a:endParaRPr lang="en-US" sz="1000" dirty="0">
              <a:solidFill>
                <a:schemeClr val="tx1"/>
              </a:solidFill>
              <a:latin typeface="Times New Roman" pitchFamily="18" charset="0"/>
              <a:ea typeface="Outfit"/>
              <a:cs typeface="Times New Roman" pitchFamily="18" charset="0"/>
              <a:sym typeface="Outfit"/>
            </a:endParaRPr>
          </a:p>
          <a:p>
            <a:pPr lvl="0"/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      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self.assertEqual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(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hitung_total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(a, b),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expected_result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)</a:t>
            </a:r>
          </a:p>
          <a:p>
            <a:pPr lvl="0"/>
            <a:endParaRPr lang="en-US" sz="1000" dirty="0">
              <a:solidFill>
                <a:schemeClr val="tx1"/>
              </a:solidFill>
              <a:latin typeface="Times New Roman" pitchFamily="18" charset="0"/>
              <a:ea typeface="Outfit"/>
              <a:cs typeface="Times New Roman" pitchFamily="18" charset="0"/>
              <a:sym typeface="Outfit"/>
            </a:endParaRPr>
          </a:p>
          <a:p>
            <a:pPr lvl="0"/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if __name__ == '__main__':</a:t>
            </a:r>
          </a:p>
          <a:p>
            <a:pPr lvl="0"/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  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unittest.main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()</a:t>
            </a:r>
            <a:endParaRPr lang="en-US" sz="1000" dirty="0">
              <a:solidFill>
                <a:schemeClr val="tx1"/>
              </a:solidFill>
              <a:latin typeface="Times New Roman" pitchFamily="18" charset="0"/>
              <a:ea typeface="Outfit"/>
              <a:cs typeface="Times New Roman" pitchFamily="18" charset="0"/>
              <a:sym typeface="Outfi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708;p29"/>
          <p:cNvSpPr txBox="1"/>
          <p:nvPr/>
        </p:nvSpPr>
        <p:spPr>
          <a:xfrm>
            <a:off x="732784" y="2157176"/>
            <a:ext cx="7704000" cy="580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lvl="0"/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Penjelasan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:</a:t>
            </a:r>
          </a:p>
          <a:p>
            <a:pPr lvl="0"/>
            <a:endParaRPr lang="en-US" sz="1600" dirty="0">
              <a:solidFill>
                <a:schemeClr val="tx1"/>
              </a:solidFill>
              <a:latin typeface="Times New Roman" pitchFamily="18" charset="0"/>
              <a:ea typeface="Outfit"/>
              <a:cs typeface="Times New Roman" pitchFamily="18" charset="0"/>
              <a:sym typeface="Outfit"/>
            </a:endParaRPr>
          </a:p>
          <a:p>
            <a:pPr lvl="0"/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Tujuan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mengimpor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modul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/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fungsi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yang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akan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diuji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yaitu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hitung_total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.</a:t>
            </a:r>
          </a:p>
          <a:p>
            <a:pPr lvl="0"/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Kemudian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membuat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kelas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TestHitungTotal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yang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merupakan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turunan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dari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unittest.TestCase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. Di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kelas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ini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selanjutnya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menulis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metode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pengujian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yang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memeriksa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berbagai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skenario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.</a:t>
            </a:r>
          </a:p>
          <a:p>
            <a:pPr lvl="0"/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Metode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test_jalur_1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menguji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fungsi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saat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a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lebih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besar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dari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b,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sedangkan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metode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test_jalur_2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menguji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fungsi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saat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a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kurang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dari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atau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sama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dengan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b.</a:t>
            </a:r>
          </a:p>
          <a:p>
            <a:pPr lvl="0"/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Dalam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setiap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metode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pengujian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, kami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membandingkan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hasil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yang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diharapkan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dengan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hasil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yang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diberikan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oleh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fungsi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menggunakan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self.assertEqual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.</a:t>
            </a:r>
          </a:p>
          <a:p>
            <a:pPr lvl="0"/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Untuk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menjalankan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pengujian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ini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pastikan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user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menyimpan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kedua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potongan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kode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di file yang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berbeda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.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Simpan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fungsi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dalam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satu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file (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misalnya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your_module.py)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kode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pengujian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dalam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file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terpisah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(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misalnya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test_your_module.py).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Kemudian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jalankan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test_your_module.py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untuk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melihat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hasil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pengujian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.</a:t>
            </a:r>
          </a:p>
          <a:p>
            <a:pPr lvl="0"/>
            <a:endParaRPr lang="en-US" sz="1600" dirty="0">
              <a:solidFill>
                <a:schemeClr val="tx1"/>
              </a:solidFill>
              <a:latin typeface="Times New Roman" pitchFamily="18" charset="0"/>
              <a:ea typeface="Outfit"/>
              <a:cs typeface="Times New Roman" pitchFamily="18" charset="0"/>
              <a:sym typeface="Outfit"/>
            </a:endParaRPr>
          </a:p>
          <a:p>
            <a:pPr lvl="0"/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Pastikan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modul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unittest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sudah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terpasang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di 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plugin Python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sebelum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menjalankan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kode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ini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.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ea typeface="Outfit"/>
              <a:cs typeface="Times New Roman" pitchFamily="18" charset="0"/>
              <a:sym typeface="Outfit"/>
            </a:endParaRPr>
          </a:p>
        </p:txBody>
      </p:sp>
    </p:spTree>
    <p:extLst>
      <p:ext uri="{BB962C8B-B14F-4D97-AF65-F5344CB8AC3E}">
        <p14:creationId xmlns:p14="http://schemas.microsoft.com/office/powerpoint/2010/main" val="1299567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9"/>
          <p:cNvSpPr txBox="1"/>
          <p:nvPr/>
        </p:nvSpPr>
        <p:spPr>
          <a:xfrm>
            <a:off x="242455" y="2190750"/>
            <a:ext cx="7704000" cy="580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lvl="0"/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CI/CD (Continuous Integration/Continuous Deployment)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adalah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praktik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pengembangan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perangkat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lunak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di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mana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perubahan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kode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secara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terus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menerus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diuji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diintegrasikan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dan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secara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otomatis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dideploy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ke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lingkungan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produksi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atau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pengujian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.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Untuk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proyek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Python,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berikut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langkah-langkah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konfigurasi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CI/CD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dengan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menggunakan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GitHub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Actions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sebagai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contoh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:</a:t>
            </a:r>
          </a:p>
          <a:p>
            <a:pPr lvl="0"/>
            <a:endParaRPr lang="en-US" sz="1200" dirty="0">
              <a:solidFill>
                <a:schemeClr val="tx1"/>
              </a:solidFill>
              <a:latin typeface="Times New Roman" pitchFamily="18" charset="0"/>
              <a:ea typeface="Outfit"/>
              <a:cs typeface="Times New Roman" pitchFamily="18" charset="0"/>
              <a:sym typeface="Outfit"/>
            </a:endParaRPr>
          </a:p>
          <a:p>
            <a:pPr lvl="0"/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Inisialisasi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Repository:</a:t>
            </a:r>
          </a:p>
          <a:p>
            <a:pPr lvl="0"/>
            <a:endParaRPr lang="en-US" sz="1200" dirty="0">
              <a:solidFill>
                <a:schemeClr val="tx1"/>
              </a:solidFill>
              <a:latin typeface="Times New Roman" pitchFamily="18" charset="0"/>
              <a:ea typeface="Outfit"/>
              <a:cs typeface="Times New Roman" pitchFamily="18" charset="0"/>
              <a:sym typeface="Outfit"/>
            </a:endParaRPr>
          </a:p>
          <a:p>
            <a:pPr lvl="0"/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Buat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repositori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di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GitHub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untuk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proyek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Python </a:t>
            </a:r>
          </a:p>
          <a:p>
            <a:pPr lvl="0"/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Pengaturan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Lingkungan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Virtual:</a:t>
            </a:r>
          </a:p>
          <a:p>
            <a:pPr lvl="0"/>
            <a:endParaRPr lang="en-US" sz="1200" dirty="0">
              <a:solidFill>
                <a:schemeClr val="tx1"/>
              </a:solidFill>
              <a:latin typeface="Times New Roman" pitchFamily="18" charset="0"/>
              <a:ea typeface="Outfit"/>
              <a:cs typeface="Times New Roman" pitchFamily="18" charset="0"/>
              <a:sym typeface="Outfit"/>
            </a:endParaRPr>
          </a:p>
          <a:p>
            <a:pPr lvl="0"/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Pastikan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proyek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menggunakan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lingkungan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virtual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untuk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mengisolasi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dependensi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.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Gunakan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virtualenv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atau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conda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untuk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mengatur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lingkungan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virtual.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ea typeface="Outfit"/>
              <a:cs typeface="Times New Roman" pitchFamily="18" charset="0"/>
              <a:sym typeface="Outfit"/>
            </a:endParaRPr>
          </a:p>
          <a:p>
            <a:pPr lvl="0"/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Pembuatan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Berkas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Requirements:</a:t>
            </a:r>
          </a:p>
          <a:p>
            <a:pPr lvl="0"/>
            <a:endParaRPr lang="en-US" sz="1200" dirty="0">
              <a:solidFill>
                <a:schemeClr val="tx1"/>
              </a:solidFill>
              <a:latin typeface="Times New Roman" pitchFamily="18" charset="0"/>
              <a:ea typeface="Outfit"/>
              <a:cs typeface="Times New Roman" pitchFamily="18" charset="0"/>
              <a:sym typeface="Outfit"/>
            </a:endParaRPr>
          </a:p>
          <a:p>
            <a:pPr lvl="0"/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Buat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berkas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requirements.txt yang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berisi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daftar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dependensi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Python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untuk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proyek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.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ea typeface="Outfit"/>
              <a:cs typeface="Times New Roman" pitchFamily="18" charset="0"/>
              <a:sym typeface="Outfit"/>
            </a:endParaRPr>
          </a:p>
          <a:p>
            <a:pPr lvl="0"/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Pengujian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(Unit Test):</a:t>
            </a:r>
          </a:p>
          <a:p>
            <a:pPr lvl="0"/>
            <a:endParaRPr lang="en-US" sz="1200" dirty="0">
              <a:solidFill>
                <a:schemeClr val="tx1"/>
              </a:solidFill>
              <a:latin typeface="Times New Roman" pitchFamily="18" charset="0"/>
              <a:ea typeface="Outfit"/>
              <a:cs typeface="Times New Roman" pitchFamily="18" charset="0"/>
              <a:sym typeface="Outfit"/>
            </a:endParaRPr>
          </a:p>
          <a:p>
            <a:pPr lvl="0"/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Pastikan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proyek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memiliki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unit test (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dengan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unittest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atau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pytest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)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dan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pastikan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perubahan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kode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diuji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secara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otomatis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.</a:t>
            </a:r>
          </a:p>
          <a:p>
            <a:pPr lvl="0"/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Konfigurasi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CI/CD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dengan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GitHub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Actions:</a:t>
            </a:r>
          </a:p>
          <a:p>
            <a:pPr lvl="0"/>
            <a:endParaRPr lang="en-US" sz="1200" dirty="0">
              <a:solidFill>
                <a:schemeClr val="tx1"/>
              </a:solidFill>
              <a:latin typeface="Times New Roman" pitchFamily="18" charset="0"/>
              <a:ea typeface="Outfit"/>
              <a:cs typeface="Times New Roman" pitchFamily="18" charset="0"/>
              <a:sym typeface="Outfit"/>
            </a:endParaRPr>
          </a:p>
          <a:p>
            <a:pPr lvl="0"/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Buat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berkas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konfigurasi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di .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github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/workflows/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dalam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repositori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GitHub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Buat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berkas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YAML,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misalnya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, python-ci-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cd.yml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.</a:t>
            </a:r>
          </a:p>
          <a:p>
            <a:pPr lvl="0"/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Berikut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contoh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konfigurasi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dasar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untuk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langkah-langkah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CI/CD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menggunakan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GitHub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Actions: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ea typeface="Outfit"/>
              <a:cs typeface="Times New Roman" pitchFamily="18" charset="0"/>
              <a:sym typeface="Outfit"/>
            </a:endParaRPr>
          </a:p>
        </p:txBody>
      </p:sp>
    </p:spTree>
    <p:extLst>
      <p:ext uri="{BB962C8B-B14F-4D97-AF65-F5344CB8AC3E}">
        <p14:creationId xmlns:p14="http://schemas.microsoft.com/office/powerpoint/2010/main" val="1890412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9"/>
          <p:cNvSpPr txBox="1"/>
          <p:nvPr/>
        </p:nvSpPr>
        <p:spPr>
          <a:xfrm>
            <a:off x="381000" y="2038350"/>
            <a:ext cx="7704000" cy="580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lvl="0"/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name: Python CI/CD</a:t>
            </a:r>
          </a:p>
          <a:p>
            <a:pPr lvl="0"/>
            <a:endParaRPr lang="en-US" sz="1000" dirty="0">
              <a:solidFill>
                <a:schemeClr val="tx1"/>
              </a:solidFill>
              <a:latin typeface="Times New Roman" pitchFamily="18" charset="0"/>
              <a:ea typeface="Outfit"/>
              <a:cs typeface="Times New Roman" pitchFamily="18" charset="0"/>
              <a:sym typeface="Outfit"/>
            </a:endParaRPr>
          </a:p>
          <a:p>
            <a:pPr lvl="0"/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on:</a:t>
            </a:r>
          </a:p>
          <a:p>
            <a:pPr lvl="0"/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 push:</a:t>
            </a:r>
          </a:p>
          <a:p>
            <a:pPr lvl="0"/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   branches:</a:t>
            </a:r>
          </a:p>
          <a:p>
            <a:pPr lvl="0"/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     - main  #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Ganti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dengan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branch </a:t>
            </a:r>
            <a:r>
              <a:rPr lang="en-US" sz="1000" dirty="0" smtClean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yang </a:t>
            </a:r>
            <a:r>
              <a:rPr lang="en-US" sz="1000" dirty="0" err="1" smtClean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digunakan</a:t>
            </a:r>
            <a:r>
              <a:rPr lang="en-US" sz="1000" dirty="0" smtClean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endParaRPr lang="en-US" sz="1000" dirty="0">
              <a:solidFill>
                <a:schemeClr val="tx1"/>
              </a:solidFill>
              <a:latin typeface="Times New Roman" pitchFamily="18" charset="0"/>
              <a:ea typeface="Outfit"/>
              <a:cs typeface="Times New Roman" pitchFamily="18" charset="0"/>
              <a:sym typeface="Outfit"/>
            </a:endParaRPr>
          </a:p>
          <a:p>
            <a:pPr lvl="0"/>
            <a:endParaRPr lang="en-US" sz="1000" dirty="0">
              <a:solidFill>
                <a:schemeClr val="tx1"/>
              </a:solidFill>
              <a:latin typeface="Times New Roman" pitchFamily="18" charset="0"/>
              <a:ea typeface="Outfit"/>
              <a:cs typeface="Times New Roman" pitchFamily="18" charset="0"/>
              <a:sym typeface="Outfit"/>
            </a:endParaRPr>
          </a:p>
          <a:p>
            <a:pPr lvl="0"/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jobs:</a:t>
            </a:r>
          </a:p>
          <a:p>
            <a:pPr lvl="0"/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 build:</a:t>
            </a:r>
          </a:p>
          <a:p>
            <a:pPr lvl="0"/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   runs-on: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ubuntu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-latest</a:t>
            </a:r>
          </a:p>
          <a:p>
            <a:pPr lvl="0"/>
            <a:endParaRPr lang="en-US" sz="1000" dirty="0">
              <a:solidFill>
                <a:schemeClr val="tx1"/>
              </a:solidFill>
              <a:latin typeface="Times New Roman" pitchFamily="18" charset="0"/>
              <a:ea typeface="Outfit"/>
              <a:cs typeface="Times New Roman" pitchFamily="18" charset="0"/>
              <a:sym typeface="Outfit"/>
            </a:endParaRPr>
          </a:p>
          <a:p>
            <a:pPr lvl="0"/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   steps:</a:t>
            </a:r>
          </a:p>
          <a:p>
            <a:pPr lvl="0"/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     - name: Checkout Repository</a:t>
            </a:r>
          </a:p>
          <a:p>
            <a:pPr lvl="0"/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       uses: actions/checkout@v2</a:t>
            </a:r>
          </a:p>
          <a:p>
            <a:pPr lvl="0"/>
            <a:endParaRPr lang="en-US" sz="1000" dirty="0">
              <a:solidFill>
                <a:schemeClr val="tx1"/>
              </a:solidFill>
              <a:latin typeface="Times New Roman" pitchFamily="18" charset="0"/>
              <a:ea typeface="Outfit"/>
              <a:cs typeface="Times New Roman" pitchFamily="18" charset="0"/>
              <a:sym typeface="Outfit"/>
            </a:endParaRPr>
          </a:p>
          <a:p>
            <a:pPr lvl="0"/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     - name: Set up Python</a:t>
            </a:r>
          </a:p>
          <a:p>
            <a:pPr lvl="0"/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       uses: actions/setup-python@v2</a:t>
            </a:r>
          </a:p>
          <a:p>
            <a:pPr lvl="0"/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       with:</a:t>
            </a:r>
          </a:p>
          <a:p>
            <a:pPr lvl="0"/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         python-version: 3.x  #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Ganti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dengan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versi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Python yang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digunakan</a:t>
            </a:r>
            <a:endParaRPr lang="en-US" sz="1000" dirty="0">
              <a:solidFill>
                <a:schemeClr val="tx1"/>
              </a:solidFill>
              <a:latin typeface="Times New Roman" pitchFamily="18" charset="0"/>
              <a:ea typeface="Outfit"/>
              <a:cs typeface="Times New Roman" pitchFamily="18" charset="0"/>
              <a:sym typeface="Outfit"/>
            </a:endParaRPr>
          </a:p>
          <a:p>
            <a:pPr lvl="0"/>
            <a:endParaRPr lang="en-US" sz="1000" dirty="0">
              <a:solidFill>
                <a:schemeClr val="tx1"/>
              </a:solidFill>
              <a:latin typeface="Times New Roman" pitchFamily="18" charset="0"/>
              <a:ea typeface="Outfit"/>
              <a:cs typeface="Times New Roman" pitchFamily="18" charset="0"/>
              <a:sym typeface="Outfit"/>
            </a:endParaRPr>
          </a:p>
          <a:p>
            <a:pPr lvl="0"/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     - name: Install Dependencies</a:t>
            </a:r>
          </a:p>
          <a:p>
            <a:pPr lvl="0"/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       run: |</a:t>
            </a:r>
          </a:p>
          <a:p>
            <a:pPr lvl="0"/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         python -m pip install --upgrade pip</a:t>
            </a:r>
          </a:p>
          <a:p>
            <a:pPr lvl="0"/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         python -m pip install -r requirements.txt</a:t>
            </a:r>
          </a:p>
          <a:p>
            <a:pPr lvl="0"/>
            <a:endParaRPr lang="en-US" sz="1000" dirty="0">
              <a:solidFill>
                <a:schemeClr val="tx1"/>
              </a:solidFill>
              <a:latin typeface="Times New Roman" pitchFamily="18" charset="0"/>
              <a:ea typeface="Outfit"/>
              <a:cs typeface="Times New Roman" pitchFamily="18" charset="0"/>
              <a:sym typeface="Outfit"/>
            </a:endParaRPr>
          </a:p>
          <a:p>
            <a:pPr lvl="0"/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     - name: Run Tests</a:t>
            </a:r>
          </a:p>
          <a:p>
            <a:pPr lvl="0"/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       run: |</a:t>
            </a:r>
          </a:p>
          <a:p>
            <a:pPr lvl="0"/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         python -m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unittest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discover  #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Ganti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dengan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perintah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untuk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menjalankan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unit test</a:t>
            </a:r>
            <a:endParaRPr lang="en-US" sz="1000" dirty="0">
              <a:solidFill>
                <a:schemeClr val="tx1"/>
              </a:solidFill>
              <a:latin typeface="Times New Roman" pitchFamily="18" charset="0"/>
              <a:ea typeface="Outfit"/>
              <a:cs typeface="Times New Roman" pitchFamily="18" charset="0"/>
              <a:sym typeface="Outfit"/>
            </a:endParaRPr>
          </a:p>
        </p:txBody>
      </p:sp>
    </p:spTree>
    <p:extLst>
      <p:ext uri="{BB962C8B-B14F-4D97-AF65-F5344CB8AC3E}">
        <p14:creationId xmlns:p14="http://schemas.microsoft.com/office/powerpoint/2010/main" val="3055151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9"/>
          <p:cNvSpPr txBox="1"/>
          <p:nvPr/>
        </p:nvSpPr>
        <p:spPr>
          <a:xfrm>
            <a:off x="381000" y="2038350"/>
            <a:ext cx="7704000" cy="580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lvl="0"/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Deployment (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Opsional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):</a:t>
            </a:r>
          </a:p>
          <a:p>
            <a:pPr lvl="0"/>
            <a:endParaRPr lang="en-US" sz="1600" dirty="0">
              <a:solidFill>
                <a:schemeClr val="tx1"/>
              </a:solidFill>
              <a:latin typeface="Times New Roman" pitchFamily="18" charset="0"/>
              <a:ea typeface="Outfit"/>
              <a:cs typeface="Times New Roman" pitchFamily="18" charset="0"/>
              <a:sym typeface="Outfit"/>
            </a:endParaRPr>
          </a:p>
          <a:p>
            <a:pPr lvl="0"/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Jika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ingin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melakukan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deployment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otomatis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ke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lingkungan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produksi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tambahkan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langkah-langkah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konfigurasi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untuk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deployment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pada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berkas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konfigurasi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CI/CD.</a:t>
            </a:r>
          </a:p>
          <a:p>
            <a:pPr lvl="0"/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Commit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Push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Konfigurasi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:</a:t>
            </a:r>
          </a:p>
          <a:p>
            <a:pPr lvl="0"/>
            <a:endParaRPr lang="en-US" sz="1600" dirty="0">
              <a:solidFill>
                <a:schemeClr val="tx1"/>
              </a:solidFill>
              <a:latin typeface="Times New Roman" pitchFamily="18" charset="0"/>
              <a:ea typeface="Outfit"/>
              <a:cs typeface="Times New Roman" pitchFamily="18" charset="0"/>
              <a:sym typeface="Outfit"/>
            </a:endParaRPr>
          </a:p>
          <a:p>
            <a:pPr lvl="0"/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Setelah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membuat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berkas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konfigurasi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, commit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dorong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(push)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perubahan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ke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repositori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GitHub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.</a:t>
            </a:r>
          </a:p>
          <a:p>
            <a:pPr lvl="0"/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Pemantauan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Hasil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:</a:t>
            </a:r>
          </a:p>
          <a:p>
            <a:pPr lvl="0"/>
            <a:endParaRPr lang="en-US" sz="1600" dirty="0">
              <a:solidFill>
                <a:schemeClr val="tx1"/>
              </a:solidFill>
              <a:latin typeface="Times New Roman" pitchFamily="18" charset="0"/>
              <a:ea typeface="Outfit"/>
              <a:cs typeface="Times New Roman" pitchFamily="18" charset="0"/>
              <a:sym typeface="Outfit"/>
            </a:endParaRPr>
          </a:p>
          <a:p>
            <a:pPr lvl="0"/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Periksa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tab "Actions" di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repositori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GitHub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Anda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untuk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melihat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jalannya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CI/CD.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Anda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dapat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melihat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hasil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pengujian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deployment yang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dilakukan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secara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otomatis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setiap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kali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ada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perubahan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kode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.</a:t>
            </a:r>
          </a:p>
          <a:p>
            <a:pPr lvl="0"/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Pastikan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untuk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menyesuaikan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langkah-langkah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konfigurasi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tersebut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sesuai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dengan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kebutuhan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proyek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ea typeface="Outfit"/>
              <a:cs typeface="Times New Roman" pitchFamily="18" charset="0"/>
              <a:sym typeface="Outfit"/>
            </a:endParaRPr>
          </a:p>
        </p:txBody>
      </p:sp>
    </p:spTree>
    <p:extLst>
      <p:ext uri="{BB962C8B-B14F-4D97-AF65-F5344CB8AC3E}">
        <p14:creationId xmlns:p14="http://schemas.microsoft.com/office/powerpoint/2010/main" val="3345036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32"/>
          <p:cNvSpPr txBox="1">
            <a:spLocks noGrp="1"/>
          </p:cNvSpPr>
          <p:nvPr>
            <p:ph type="body" idx="1"/>
          </p:nvPr>
        </p:nvSpPr>
        <p:spPr>
          <a:xfrm>
            <a:off x="720000" y="1912525"/>
            <a:ext cx="4244400" cy="26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22" name="Google Shape;822;p32"/>
          <p:cNvGrpSpPr/>
          <p:nvPr/>
        </p:nvGrpSpPr>
        <p:grpSpPr>
          <a:xfrm rot="5400000">
            <a:off x="8322013" y="336787"/>
            <a:ext cx="213750" cy="396432"/>
            <a:chOff x="522550" y="4293575"/>
            <a:chExt cx="213750" cy="396432"/>
          </a:xfrm>
        </p:grpSpPr>
        <p:sp>
          <p:nvSpPr>
            <p:cNvPr id="823" name="Google Shape;823;p32"/>
            <p:cNvSpPr/>
            <p:nvPr/>
          </p:nvSpPr>
          <p:spPr>
            <a:xfrm>
              <a:off x="522550" y="4293575"/>
              <a:ext cx="30600" cy="30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24" name="Google Shape;824;p32"/>
            <p:cNvSpPr/>
            <p:nvPr/>
          </p:nvSpPr>
          <p:spPr>
            <a:xfrm>
              <a:off x="522550" y="4366810"/>
              <a:ext cx="30600" cy="30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25" name="Google Shape;825;p32"/>
            <p:cNvSpPr/>
            <p:nvPr/>
          </p:nvSpPr>
          <p:spPr>
            <a:xfrm>
              <a:off x="522550" y="4440021"/>
              <a:ext cx="30600" cy="30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26" name="Google Shape;826;p32"/>
            <p:cNvSpPr/>
            <p:nvPr/>
          </p:nvSpPr>
          <p:spPr>
            <a:xfrm>
              <a:off x="522550" y="4513257"/>
              <a:ext cx="30600" cy="30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27" name="Google Shape;827;p32"/>
            <p:cNvSpPr/>
            <p:nvPr/>
          </p:nvSpPr>
          <p:spPr>
            <a:xfrm>
              <a:off x="522550" y="4586482"/>
              <a:ext cx="30600" cy="30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28" name="Google Shape;828;p32"/>
            <p:cNvSpPr/>
            <p:nvPr/>
          </p:nvSpPr>
          <p:spPr>
            <a:xfrm>
              <a:off x="522550" y="4659707"/>
              <a:ext cx="30600" cy="30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29" name="Google Shape;829;p32"/>
            <p:cNvSpPr/>
            <p:nvPr/>
          </p:nvSpPr>
          <p:spPr>
            <a:xfrm>
              <a:off x="583600" y="4293575"/>
              <a:ext cx="30600" cy="30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30" name="Google Shape;830;p32"/>
            <p:cNvSpPr/>
            <p:nvPr/>
          </p:nvSpPr>
          <p:spPr>
            <a:xfrm>
              <a:off x="583600" y="4366810"/>
              <a:ext cx="30600" cy="30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31" name="Google Shape;831;p32"/>
            <p:cNvSpPr/>
            <p:nvPr/>
          </p:nvSpPr>
          <p:spPr>
            <a:xfrm>
              <a:off x="583600" y="4440021"/>
              <a:ext cx="30600" cy="30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32" name="Google Shape;832;p32"/>
            <p:cNvSpPr/>
            <p:nvPr/>
          </p:nvSpPr>
          <p:spPr>
            <a:xfrm>
              <a:off x="583600" y="4513257"/>
              <a:ext cx="30600" cy="30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33" name="Google Shape;833;p32"/>
            <p:cNvSpPr/>
            <p:nvPr/>
          </p:nvSpPr>
          <p:spPr>
            <a:xfrm>
              <a:off x="583600" y="4586482"/>
              <a:ext cx="30600" cy="30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34" name="Google Shape;834;p32"/>
            <p:cNvSpPr/>
            <p:nvPr/>
          </p:nvSpPr>
          <p:spPr>
            <a:xfrm>
              <a:off x="583600" y="4659707"/>
              <a:ext cx="30600" cy="30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35" name="Google Shape;835;p32"/>
            <p:cNvSpPr/>
            <p:nvPr/>
          </p:nvSpPr>
          <p:spPr>
            <a:xfrm>
              <a:off x="644650" y="4293575"/>
              <a:ext cx="30600" cy="30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36" name="Google Shape;836;p32"/>
            <p:cNvSpPr/>
            <p:nvPr/>
          </p:nvSpPr>
          <p:spPr>
            <a:xfrm>
              <a:off x="644650" y="4366810"/>
              <a:ext cx="30600" cy="30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37" name="Google Shape;837;p32"/>
            <p:cNvSpPr/>
            <p:nvPr/>
          </p:nvSpPr>
          <p:spPr>
            <a:xfrm>
              <a:off x="644650" y="4440021"/>
              <a:ext cx="30600" cy="30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38" name="Google Shape;838;p32"/>
            <p:cNvSpPr/>
            <p:nvPr/>
          </p:nvSpPr>
          <p:spPr>
            <a:xfrm>
              <a:off x="644650" y="4513257"/>
              <a:ext cx="30600" cy="30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39" name="Google Shape;839;p32"/>
            <p:cNvSpPr/>
            <p:nvPr/>
          </p:nvSpPr>
          <p:spPr>
            <a:xfrm>
              <a:off x="644650" y="4586482"/>
              <a:ext cx="30600" cy="30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40" name="Google Shape;840;p32"/>
            <p:cNvSpPr/>
            <p:nvPr/>
          </p:nvSpPr>
          <p:spPr>
            <a:xfrm>
              <a:off x="644650" y="4659707"/>
              <a:ext cx="30600" cy="30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41" name="Google Shape;841;p32"/>
            <p:cNvSpPr/>
            <p:nvPr/>
          </p:nvSpPr>
          <p:spPr>
            <a:xfrm>
              <a:off x="705700" y="4293575"/>
              <a:ext cx="30600" cy="30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42" name="Google Shape;842;p32"/>
            <p:cNvSpPr/>
            <p:nvPr/>
          </p:nvSpPr>
          <p:spPr>
            <a:xfrm>
              <a:off x="705700" y="4366810"/>
              <a:ext cx="30600" cy="30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43" name="Google Shape;843;p32"/>
            <p:cNvSpPr/>
            <p:nvPr/>
          </p:nvSpPr>
          <p:spPr>
            <a:xfrm>
              <a:off x="705700" y="4440021"/>
              <a:ext cx="30600" cy="30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44" name="Google Shape;844;p32"/>
            <p:cNvSpPr/>
            <p:nvPr/>
          </p:nvSpPr>
          <p:spPr>
            <a:xfrm>
              <a:off x="705700" y="4513257"/>
              <a:ext cx="30600" cy="30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45" name="Google Shape;845;p32"/>
            <p:cNvSpPr/>
            <p:nvPr/>
          </p:nvSpPr>
          <p:spPr>
            <a:xfrm>
              <a:off x="705700" y="4586482"/>
              <a:ext cx="30600" cy="30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46" name="Google Shape;846;p32"/>
            <p:cNvSpPr/>
            <p:nvPr/>
          </p:nvSpPr>
          <p:spPr>
            <a:xfrm>
              <a:off x="705700" y="4659707"/>
              <a:ext cx="30600" cy="30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ck Friday Sales Social Media Strategy by Slidesgo">
  <a:themeElements>
    <a:clrScheme name="Simple Light">
      <a:dk1>
        <a:srgbClr val="FFFFFF"/>
      </a:dk1>
      <a:lt1>
        <a:srgbClr val="060606"/>
      </a:lt1>
      <a:dk2>
        <a:srgbClr val="252525"/>
      </a:dk2>
      <a:lt2>
        <a:srgbClr val="333333"/>
      </a:lt2>
      <a:accent1>
        <a:srgbClr val="F3024B"/>
      </a:accent1>
      <a:accent2>
        <a:srgbClr val="D50242"/>
      </a:accent2>
      <a:accent3>
        <a:srgbClr val="F5F3F4"/>
      </a:accent3>
      <a:accent4>
        <a:srgbClr val="E6E6E7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912</Words>
  <Application>Microsoft Office PowerPoint</Application>
  <PresentationFormat>On-screen Show (16:9)</PresentationFormat>
  <Paragraphs>102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Gill Sans</vt:lpstr>
      <vt:lpstr>Montserrat</vt:lpstr>
      <vt:lpstr>Söhne Mono</vt:lpstr>
      <vt:lpstr>Times New Roman</vt:lpstr>
      <vt:lpstr>Nunito Light</vt:lpstr>
      <vt:lpstr>Raleway</vt:lpstr>
      <vt:lpstr>Outfit</vt:lpstr>
      <vt:lpstr>Black Friday Sales Social Media Strategy by Slidesgo</vt:lpstr>
      <vt:lpstr>Nama : Muhammad Zakaria Saptono Nim    : 201011401083 Kelas  : 07TPLE007 UTS   : TESTING DAN QA PERANGKAT LUNAK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Nama : Muhammad Zakaria Saptono Nim    : 201011401083 Kelas  : 07TPLE007 UTS   : TESTING DAN QA PERANGKAT LUNAK</dc:title>
  <dc:creator>Saptono</dc:creator>
  <cp:lastModifiedBy>ZCARIAS</cp:lastModifiedBy>
  <cp:revision>6</cp:revision>
  <dcterms:modified xsi:type="dcterms:W3CDTF">2023-10-31T14:46:44Z</dcterms:modified>
</cp:coreProperties>
</file>