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0" r:id="rId1"/>
  </p:sldMasterIdLst>
  <p:notesMasterIdLst>
    <p:notesMasterId r:id="rId26"/>
  </p:notesMasterIdLst>
  <p:handoutMasterIdLst>
    <p:handoutMasterId r:id="rId27"/>
  </p:handoutMasterIdLst>
  <p:sldIdLst>
    <p:sldId id="838" r:id="rId2"/>
    <p:sldId id="987" r:id="rId3"/>
    <p:sldId id="1023" r:id="rId4"/>
    <p:sldId id="1024" r:id="rId5"/>
    <p:sldId id="1001" r:id="rId6"/>
    <p:sldId id="1002" r:id="rId7"/>
    <p:sldId id="1019" r:id="rId8"/>
    <p:sldId id="1007" r:id="rId9"/>
    <p:sldId id="1008" r:id="rId10"/>
    <p:sldId id="1003" r:id="rId11"/>
    <p:sldId id="1018" r:id="rId12"/>
    <p:sldId id="1017" r:id="rId13"/>
    <p:sldId id="1010" r:id="rId14"/>
    <p:sldId id="1022" r:id="rId15"/>
    <p:sldId id="1011" r:id="rId16"/>
    <p:sldId id="949" r:id="rId17"/>
    <p:sldId id="989" r:id="rId18"/>
    <p:sldId id="1026" r:id="rId19"/>
    <p:sldId id="1027" r:id="rId20"/>
    <p:sldId id="1015" r:id="rId21"/>
    <p:sldId id="1016" r:id="rId22"/>
    <p:sldId id="1006" r:id="rId23"/>
    <p:sldId id="1013" r:id="rId24"/>
    <p:sldId id="1014" r:id="rId25"/>
  </p:sldIdLst>
  <p:sldSz cx="12188825" cy="6858000"/>
  <p:notesSz cx="7023100" cy="9309100"/>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orient="horz" pos="1440" userDrawn="1">
          <p15:clr>
            <a:srgbClr val="A4A3A4"/>
          </p15:clr>
        </p15:guide>
        <p15:guide id="3" orient="horz" pos="4104" userDrawn="1">
          <p15:clr>
            <a:srgbClr val="A4A3A4"/>
          </p15:clr>
        </p15:guide>
        <p15:guide id="4" pos="7343" userDrawn="1">
          <p15:clr>
            <a:srgbClr val="A4A3A4"/>
          </p15:clr>
        </p15:guide>
        <p15:guide id="7" orient="horz" pos="816" userDrawn="1">
          <p15:clr>
            <a:srgbClr val="A4A3A4"/>
          </p15:clr>
        </p15:guide>
        <p15:guide id="8" pos="335" userDrawn="1">
          <p15:clr>
            <a:srgbClr val="A4A3A4"/>
          </p15:clr>
        </p15:guide>
        <p15:guide id="9" orient="horz" pos="2544" userDrawn="1">
          <p15:clr>
            <a:srgbClr val="A4A3A4"/>
          </p15:clr>
        </p15:guide>
        <p15:guide id="10" pos="4415" userDrawn="1">
          <p15:clr>
            <a:srgbClr val="A4A3A4"/>
          </p15:clr>
        </p15:guide>
        <p15:guide id="11" pos="455" userDrawn="1">
          <p15:clr>
            <a:srgbClr val="A4A3A4"/>
          </p15:clr>
        </p15:guide>
        <p15:guide id="12" pos="6479" userDrawn="1">
          <p15:clr>
            <a:srgbClr val="A4A3A4"/>
          </p15:clr>
        </p15:guide>
      </p15:sldGuideLst>
    </p:ext>
    <p:ext uri="{2D200454-40CA-4A62-9FC3-DE9A4176ACB9}">
      <p15:notesGuideLst xmlns:p15="http://schemas.microsoft.com/office/powerpoint/2012/main">
        <p15:guide id="1" orient="horz" pos="432" userDrawn="1">
          <p15:clr>
            <a:srgbClr val="A4A3A4"/>
          </p15:clr>
        </p15:guide>
        <p15:guide id="2" pos="26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extLst/>
  </p:cmAuthor>
  <p:cmAuthor id="2" name="Emilie Doolittle" initials="ED [8]" lastIdx="1" clrIdx="1">
    <p:extLst/>
  </p:cmAuthor>
  <p:cmAuthor id="3" name="Emilie Doolittle" initials="ED [9]" lastIdx="1" clrIdx="2">
    <p:extLst/>
  </p:cmAuthor>
  <p:cmAuthor id="4" name="Emilie Doolittle" initials="ED [10]" lastIdx="1" clrIdx="3">
    <p:extLst/>
  </p:cmAuthor>
  <p:cmAuthor id="5" name="Emilie Doolittle" initials="ED [11]" lastIdx="1" clrIdx="4">
    <p:extLst/>
  </p:cmAuthor>
  <p:cmAuthor id="6" name="Emilie Doolittle" initials="ED [12]" lastIdx="1" clrIdx="5">
    <p:extLst/>
  </p:cmAuthor>
  <p:cmAuthor id="7" name="Emilie Doolittle" initials="ED [13]" lastIdx="1" clrIdx="6">
    <p:extLst/>
  </p:cmAuthor>
  <p:cmAuthor id="8" name="Emilie Doolittle" initials="ED" lastIdx="1" clrIdx="7">
    <p:extLst/>
  </p:cmAuthor>
  <p:cmAuthor id="9" name="Emilie Doolittle" initials="ED [2]" lastIdx="1" clrIdx="8">
    <p:extLst/>
  </p:cmAuthor>
  <p:cmAuthor id="10" name="Emilie Doolittle" initials="ED [3]" lastIdx="1" clrIdx="9">
    <p:extLst/>
  </p:cmAuthor>
  <p:cmAuthor id="11" name="Emilie Doolittle" initials="ED [4]" lastIdx="1" clrIdx="10">
    <p:extLst/>
  </p:cmAuthor>
  <p:cmAuthor id="12" name="Emilie Doolittle" initials="ED [5]" lastIdx="1" clrIdx="11">
    <p:extLst/>
  </p:cmAuthor>
  <p:cmAuthor id="13" name="Emilie Doolittle" initials="ED [6]" lastIdx="1" clrIdx="12">
    <p:extLst/>
  </p:cmAuthor>
  <p:cmAuthor id="14" name="Emilie Doolittle" initials="ED [14]" lastIdx="1" clrIdx="13">
    <p:extLst/>
  </p:cmAuthor>
  <p:cmAuthor id="15" name="Emilie Doolittle" initials="ED [15]" lastIdx="1" clrIdx="14">
    <p:extLst/>
  </p:cmAuthor>
  <p:cmAuthor id="16" name="Emilie Doolittle" initials="ED [16]" lastIdx="1" clrIdx="15">
    <p:extLst/>
  </p:cmAuthor>
  <p:cmAuthor id="17" name="Emilie Doolittle" initials="ED [17]" lastIdx="1" clrIdx="16">
    <p:extLst/>
  </p:cmAuthor>
  <p:cmAuthor id="18" name="John Reed" initials="JR" lastIdx="1" clrIdx="17">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22"/>
    <a:srgbClr val="2D2E27"/>
    <a:srgbClr val="282923"/>
    <a:srgbClr val="F3F3F3"/>
    <a:srgbClr val="A7D4DF"/>
    <a:srgbClr val="72D0E2"/>
    <a:srgbClr val="B1B1E4"/>
    <a:srgbClr val="B0E1CE"/>
    <a:srgbClr val="FF924E"/>
    <a:srgbClr val="00FF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67742" autoAdjust="0"/>
  </p:normalViewPr>
  <p:slideViewPr>
    <p:cSldViewPr snapToGrid="0">
      <p:cViewPr varScale="1">
        <p:scale>
          <a:sx n="65" d="100"/>
          <a:sy n="65" d="100"/>
        </p:scale>
        <p:origin x="240" y="536"/>
      </p:cViewPr>
      <p:guideLst>
        <p:guide orient="horz" pos="3696"/>
        <p:guide orient="horz" pos="1440"/>
        <p:guide orient="horz" pos="4104"/>
        <p:guide pos="7343"/>
        <p:guide orient="horz" pos="816"/>
        <p:guide pos="335"/>
        <p:guide orient="horz" pos="2544"/>
        <p:guide pos="4415"/>
        <p:guide pos="455"/>
        <p:guide pos="6479"/>
      </p:guideLst>
    </p:cSldViewPr>
  </p:slideViewPr>
  <p:outlineViewPr>
    <p:cViewPr>
      <p:scale>
        <a:sx n="33" d="100"/>
        <a:sy n="33" d="100"/>
      </p:scale>
      <p:origin x="0" y="-11966"/>
    </p:cViewPr>
  </p:outlineViewPr>
  <p:notesTextViewPr>
    <p:cViewPr>
      <p:scale>
        <a:sx n="100" d="100"/>
        <a:sy n="100" d="100"/>
      </p:scale>
      <p:origin x="0" y="0"/>
    </p:cViewPr>
  </p:notesTextViewPr>
  <p:sorterViewPr>
    <p:cViewPr>
      <p:scale>
        <a:sx n="100" d="100"/>
        <a:sy n="100" d="100"/>
      </p:scale>
      <p:origin x="0" y="-8976"/>
    </p:cViewPr>
  </p:sorterViewPr>
  <p:notesViewPr>
    <p:cSldViewPr snapToGrid="0" snapToObjects="1">
      <p:cViewPr>
        <p:scale>
          <a:sx n="37" d="100"/>
          <a:sy n="37" d="100"/>
        </p:scale>
        <p:origin x="6776" y="2840"/>
      </p:cViewPr>
      <p:guideLst>
        <p:guide orient="horz" pos="432"/>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6764"/>
            <a:ext cx="3043343" cy="465455"/>
          </a:xfrm>
          <a:prstGeom prst="rect">
            <a:avLst/>
          </a:prstGeom>
        </p:spPr>
        <p:txBody>
          <a:bodyPr vert="horz" lIns="93885" tIns="46944" rIns="93885" bIns="46944" rtlCol="0"/>
          <a:lstStyle>
            <a:lvl1pPr algn="l">
              <a:defRPr sz="1200"/>
            </a:lvl1pPr>
          </a:lstStyle>
          <a:p>
            <a:endParaRPr lang="en-US" dirty="0">
              <a:latin typeface="+mj-lt"/>
            </a:endParaRPr>
          </a:p>
        </p:txBody>
      </p:sp>
      <p:sp>
        <p:nvSpPr>
          <p:cNvPr id="3" name="Date Placeholder 2"/>
          <p:cNvSpPr>
            <a:spLocks noGrp="1"/>
          </p:cNvSpPr>
          <p:nvPr>
            <p:ph type="dt" sz="quarter" idx="1"/>
          </p:nvPr>
        </p:nvSpPr>
        <p:spPr>
          <a:xfrm>
            <a:off x="3978135" y="126764"/>
            <a:ext cx="3043343" cy="465455"/>
          </a:xfrm>
          <a:prstGeom prst="rect">
            <a:avLst/>
          </a:prstGeom>
        </p:spPr>
        <p:txBody>
          <a:bodyPr vert="horz" lIns="93885" tIns="46944" rIns="93885" bIns="46944" rtlCol="0"/>
          <a:lstStyle>
            <a:lvl1pPr algn="r">
              <a:defRPr sz="1200"/>
            </a:lvl1pPr>
          </a:lstStyle>
          <a:p>
            <a:fld id="{E17B2DBE-960A-614B-B965-BE0EA04CC77A}" type="datetimeFigureOut">
              <a:rPr lang="en-US" smtClean="0">
                <a:latin typeface="+mj-lt"/>
              </a:rPr>
              <a:pPr/>
              <a:t>11/8/18</a:t>
            </a:fld>
            <a:endParaRPr lang="en-US" dirty="0">
              <a:latin typeface="+mj-lt"/>
            </a:endParaRPr>
          </a:p>
        </p:txBody>
      </p:sp>
      <p:sp>
        <p:nvSpPr>
          <p:cNvPr id="4" name="Footer Placeholder 3"/>
          <p:cNvSpPr>
            <a:spLocks noGrp="1"/>
          </p:cNvSpPr>
          <p:nvPr>
            <p:ph type="ftr" sz="quarter" idx="2"/>
          </p:nvPr>
        </p:nvSpPr>
        <p:spPr>
          <a:xfrm>
            <a:off x="3" y="8770113"/>
            <a:ext cx="3043343" cy="465455"/>
          </a:xfrm>
          <a:prstGeom prst="rect">
            <a:avLst/>
          </a:prstGeom>
        </p:spPr>
        <p:txBody>
          <a:bodyPr vert="horz" lIns="93885" tIns="46944" rIns="93885" bIns="46944" rtlCol="0" anchor="b"/>
          <a:lstStyle>
            <a:lvl1pPr algn="l">
              <a:defRPr sz="1200"/>
            </a:lvl1pPr>
          </a:lstStyle>
          <a:p>
            <a:endParaRPr lang="en-US" dirty="0">
              <a:latin typeface="+mj-lt"/>
            </a:endParaRPr>
          </a:p>
        </p:txBody>
      </p:sp>
      <p:sp>
        <p:nvSpPr>
          <p:cNvPr id="5" name="Slide Number Placeholder 4"/>
          <p:cNvSpPr>
            <a:spLocks noGrp="1"/>
          </p:cNvSpPr>
          <p:nvPr>
            <p:ph type="sldNum" sz="quarter" idx="3"/>
          </p:nvPr>
        </p:nvSpPr>
        <p:spPr>
          <a:xfrm>
            <a:off x="3978135" y="8770113"/>
            <a:ext cx="3043343" cy="465455"/>
          </a:xfrm>
          <a:prstGeom prst="rect">
            <a:avLst/>
          </a:prstGeom>
        </p:spPr>
        <p:txBody>
          <a:bodyPr vert="horz" lIns="93885" tIns="46944" rIns="93885" bIns="46944" rtlCol="0" anchor="b"/>
          <a:lstStyle>
            <a:lvl1pPr algn="r">
              <a:defRPr sz="1200"/>
            </a:lvl1pPr>
          </a:lstStyle>
          <a:p>
            <a:fld id="{1339C423-F22A-3B4E-A9CE-1A814546B4AA}" type="slidenum">
              <a:rPr lang="en-US" smtClean="0">
                <a:latin typeface="+mj-lt"/>
              </a:rPr>
              <a:pPr/>
              <a:t>‹#›</a:t>
            </a:fld>
            <a:endParaRPr lang="en-US" dirty="0">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9886" y="8981393"/>
            <a:ext cx="1173094" cy="186728"/>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43343" cy="465455"/>
          </a:xfrm>
          <a:prstGeom prst="rect">
            <a:avLst/>
          </a:prstGeom>
        </p:spPr>
        <p:txBody>
          <a:bodyPr vert="horz" lIns="93885" tIns="46944" rIns="93885" bIns="46944" rtlCol="0"/>
          <a:lstStyle>
            <a:lvl1pPr algn="l">
              <a:defRPr sz="1200">
                <a:latin typeface="+mj-lt"/>
              </a:defRPr>
            </a:lvl1pPr>
          </a:lstStyle>
          <a:p>
            <a:endParaRPr lang="en-US" dirty="0"/>
          </a:p>
        </p:txBody>
      </p:sp>
      <p:sp>
        <p:nvSpPr>
          <p:cNvPr id="3" name="Date Placeholder 2"/>
          <p:cNvSpPr>
            <a:spLocks noGrp="1"/>
          </p:cNvSpPr>
          <p:nvPr>
            <p:ph type="dt" idx="1"/>
          </p:nvPr>
        </p:nvSpPr>
        <p:spPr>
          <a:xfrm>
            <a:off x="3978135" y="0"/>
            <a:ext cx="3043343" cy="465455"/>
          </a:xfrm>
          <a:prstGeom prst="rect">
            <a:avLst/>
          </a:prstGeom>
        </p:spPr>
        <p:txBody>
          <a:bodyPr vert="horz" lIns="93885" tIns="46944" rIns="93885" bIns="46944" rtlCol="0"/>
          <a:lstStyle>
            <a:lvl1pPr algn="r">
              <a:defRPr sz="1200">
                <a:latin typeface="+mj-lt"/>
              </a:defRPr>
            </a:lvl1pPr>
          </a:lstStyle>
          <a:p>
            <a:fld id="{546148A2-A49E-4B44-80FB-1D231F249F30}" type="datetimeFigureOut">
              <a:rPr lang="en-US" smtClean="0"/>
              <a:pPr/>
              <a:t>11/8/18</a:t>
            </a:fld>
            <a:endParaRPr lang="en-US" dirty="0"/>
          </a:p>
        </p:txBody>
      </p:sp>
      <p:sp>
        <p:nvSpPr>
          <p:cNvPr id="4" name="Slide Image Placeholder 3"/>
          <p:cNvSpPr>
            <a:spLocks noGrp="1" noRot="1" noChangeAspect="1"/>
          </p:cNvSpPr>
          <p:nvPr>
            <p:ph type="sldImg" idx="2"/>
          </p:nvPr>
        </p:nvSpPr>
        <p:spPr>
          <a:xfrm>
            <a:off x="409575" y="696913"/>
            <a:ext cx="6203950" cy="3490912"/>
          </a:xfrm>
          <a:prstGeom prst="rect">
            <a:avLst/>
          </a:prstGeom>
          <a:noFill/>
          <a:ln w="12700">
            <a:solidFill>
              <a:prstClr val="black"/>
            </a:solidFill>
          </a:ln>
        </p:spPr>
        <p:txBody>
          <a:bodyPr vert="horz" lIns="93885" tIns="46944" rIns="93885" bIns="46944" rtlCol="0" anchor="ctr"/>
          <a:lstStyle/>
          <a:p>
            <a:endParaRPr lang="en-US" dirty="0"/>
          </a:p>
        </p:txBody>
      </p:sp>
      <p:sp>
        <p:nvSpPr>
          <p:cNvPr id="5" name="Notes Placeholder 4"/>
          <p:cNvSpPr>
            <a:spLocks noGrp="1"/>
          </p:cNvSpPr>
          <p:nvPr>
            <p:ph type="body" sz="quarter" idx="3"/>
          </p:nvPr>
        </p:nvSpPr>
        <p:spPr>
          <a:xfrm>
            <a:off x="438944" y="4421823"/>
            <a:ext cx="6145213" cy="4189095"/>
          </a:xfrm>
          <a:prstGeom prst="rect">
            <a:avLst/>
          </a:prstGeom>
        </p:spPr>
        <p:txBody>
          <a:bodyPr vert="horz" lIns="93885" tIns="46944" rIns="93885" bIns="46944"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3" y="8797236"/>
            <a:ext cx="3043343" cy="465455"/>
          </a:xfrm>
          <a:prstGeom prst="rect">
            <a:avLst/>
          </a:prstGeom>
        </p:spPr>
        <p:txBody>
          <a:bodyPr vert="horz" lIns="93885" tIns="46944" rIns="93885" bIns="46944" rtlCol="0" anchor="b"/>
          <a:lstStyle>
            <a:lvl1pPr algn="l">
              <a:defRPr sz="1200">
                <a:latin typeface="+mj-lt"/>
              </a:defRPr>
            </a:lvl1pPr>
          </a:lstStyle>
          <a:p>
            <a:endParaRPr lang="en-US" dirty="0"/>
          </a:p>
        </p:txBody>
      </p:sp>
      <p:sp>
        <p:nvSpPr>
          <p:cNvPr id="7" name="Slide Number Placeholder 6"/>
          <p:cNvSpPr>
            <a:spLocks noGrp="1"/>
          </p:cNvSpPr>
          <p:nvPr>
            <p:ph type="sldNum" sz="quarter" idx="5"/>
          </p:nvPr>
        </p:nvSpPr>
        <p:spPr>
          <a:xfrm>
            <a:off x="3978135" y="8797236"/>
            <a:ext cx="3043343" cy="465455"/>
          </a:xfrm>
          <a:prstGeom prst="rect">
            <a:avLst/>
          </a:prstGeom>
        </p:spPr>
        <p:txBody>
          <a:bodyPr vert="horz" lIns="93885" tIns="46944" rIns="93885" bIns="46944" rtlCol="0" anchor="b"/>
          <a:lstStyle>
            <a:lvl1pPr algn="r">
              <a:defRPr sz="1200">
                <a:latin typeface="+mj-lt"/>
              </a:defRPr>
            </a:lvl1pPr>
          </a:lstStyle>
          <a:p>
            <a:fld id="{074299CD-3469-7241-AD37-C0E01E3A61D2}" type="slidenum">
              <a:rPr lang="en-US" smtClean="0"/>
              <a:pPr/>
              <a:t>‹#›</a:t>
            </a:fld>
            <a:endParaRPr lang="en-US" dirty="0"/>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9886" y="8981393"/>
            <a:ext cx="1173094" cy="186728"/>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Programming_paradigm" TargetMode="External"/><Relationship Id="rId13" Type="http://schemas.openxmlformats.org/officeDocument/2006/relationships/hyperlink" Target="https://en.wikipedia.org/wiki/Input/output" TargetMode="External"/><Relationship Id="rId3" Type="http://schemas.openxmlformats.org/officeDocument/2006/relationships/hyperlink" Target="https://en.wikipedia.org/wiki/Event-driven_programming" TargetMode="External"/><Relationship Id="rId7" Type="http://schemas.openxmlformats.org/officeDocument/2006/relationships/hyperlink" Target="https://en.wikipedia.org/wiki/Prototype-based_programming" TargetMode="External"/><Relationship Id="rId12" Type="http://schemas.openxmlformats.org/officeDocument/2006/relationships/hyperlink" Target="https://en.wikipedia.org/wiki/Document_Object_Mode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Object-oriented_programming" TargetMode="External"/><Relationship Id="rId11" Type="http://schemas.openxmlformats.org/officeDocument/2006/relationships/hyperlink" Target="https://en.wikipedia.org/wiki/Regular_expression" TargetMode="External"/><Relationship Id="rId5" Type="http://schemas.openxmlformats.org/officeDocument/2006/relationships/hyperlink" Target="https://en.wikipedia.org/wiki/Imperative_programming" TargetMode="External"/><Relationship Id="rId10" Type="http://schemas.openxmlformats.org/officeDocument/2006/relationships/hyperlink" Target="https://en.wikipedia.org/wiki/Array_data_type" TargetMode="External"/><Relationship Id="rId4" Type="http://schemas.openxmlformats.org/officeDocument/2006/relationships/hyperlink" Target="https://en.wikipedia.org/wiki/Functional_programming" TargetMode="External"/><Relationship Id="rId9" Type="http://schemas.openxmlformats.org/officeDocument/2006/relationships/hyperlink" Target="https://en.wikipedia.org/wiki/Application_programming_interfac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caniuse.com/" TargetMode="External"/><Relationship Id="rId3" Type="http://schemas.openxmlformats.org/officeDocument/2006/relationships/hyperlink" Target="https://liveweave.com/" TargetMode="External"/><Relationship Id="rId7" Type="http://schemas.openxmlformats.org/officeDocument/2006/relationships/hyperlink" Target="https://code.visualstudio.com/"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atom.io/" TargetMode="External"/><Relationship Id="rId5" Type="http://schemas.openxmlformats.org/officeDocument/2006/relationships/hyperlink" Target="https://www.sublimetext.com/" TargetMode="External"/><Relationship Id="rId4" Type="http://schemas.openxmlformats.org/officeDocument/2006/relationships/hyperlink" Target="codesandbox.io" TargetMode="External"/><Relationship Id="rId9" Type="http://schemas.openxmlformats.org/officeDocument/2006/relationships/hyperlink" Target="https://www.webcomponents.org/librarie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1</a:t>
            </a:fld>
            <a:endParaRPr lang="en-US" dirty="0"/>
          </a:p>
        </p:txBody>
      </p:sp>
    </p:spTree>
    <p:extLst>
      <p:ext uri="{BB962C8B-B14F-4D97-AF65-F5344CB8AC3E}">
        <p14:creationId xmlns:p14="http://schemas.microsoft.com/office/powerpoint/2010/main" val="3276627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solidFill>
                  <a:srgbClr val="283D40"/>
                </a:solidFill>
              </a:rPr>
              <a:t>History</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solidFill>
                  <a:srgbClr val="283D40"/>
                </a:solidFill>
              </a:rPr>
              <a:t>Released in 1996 in the version of</a:t>
            </a:r>
            <a:r>
              <a:rPr lang="en-US" dirty="0"/>
              <a:t> Bert </a:t>
            </a:r>
            <a:r>
              <a:rPr lang="en-US" dirty="0" err="1"/>
              <a:t>Bos'</a:t>
            </a:r>
            <a:r>
              <a:rPr lang="en-US" dirty="0"/>
              <a:t> proposal</a:t>
            </a:r>
            <a:endParaRPr lang="en-US" dirty="0">
              <a:solidFill>
                <a:srgbClr val="283D40"/>
              </a:solidFill>
            </a:endParaRPr>
          </a:p>
          <a:p>
            <a:pPr marL="171450" marR="0" lvl="0"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solidFill>
                  <a:srgbClr val="283D40"/>
                </a:solidFill>
              </a:rPr>
              <a:t>Separated presentation layer</a:t>
            </a:r>
          </a:p>
          <a:p>
            <a:pPr lvl="1"/>
            <a:r>
              <a:rPr lang="en-US" sz="1100" b="0" i="0" kern="1200" dirty="0">
                <a:solidFill>
                  <a:schemeClr val="tx1"/>
                </a:solidFill>
                <a:effectLst/>
                <a:latin typeface="+mj-lt"/>
                <a:ea typeface="+mn-ea"/>
                <a:cs typeface="+mn-cs"/>
              </a:rPr>
              <a:t>Describes the presentation of the HTML</a:t>
            </a:r>
          </a:p>
          <a:p>
            <a:pPr lvl="1"/>
            <a:r>
              <a:rPr lang="en-US" sz="1100" b="0" i="0" kern="1200" dirty="0">
                <a:solidFill>
                  <a:schemeClr val="tx1"/>
                </a:solidFill>
                <a:effectLst/>
                <a:latin typeface="+mj-lt"/>
                <a:ea typeface="+mn-ea"/>
                <a:cs typeface="+mn-cs"/>
              </a:rPr>
              <a:t>It’s separated from the HTML content giving us the ability to</a:t>
            </a:r>
          </a:p>
          <a:p>
            <a:pPr lvl="2"/>
            <a:r>
              <a:rPr lang="en-US" sz="1200" b="0" i="0" kern="1200" dirty="0">
                <a:solidFill>
                  <a:schemeClr val="tx1"/>
                </a:solidFill>
                <a:effectLst/>
                <a:latin typeface="+mj-lt"/>
                <a:ea typeface="+mn-ea"/>
                <a:cs typeface="+mn-cs"/>
              </a:rPr>
              <a:t>Use different presentations for the same content</a:t>
            </a:r>
          </a:p>
          <a:p>
            <a:pPr lvl="2"/>
            <a:r>
              <a:rPr lang="en-US" sz="1200" b="0" i="0" kern="1200" dirty="0">
                <a:solidFill>
                  <a:schemeClr val="tx1"/>
                </a:solidFill>
                <a:effectLst/>
                <a:latin typeface="+mj-lt"/>
                <a:ea typeface="+mn-ea"/>
                <a:cs typeface="+mn-cs"/>
              </a:rPr>
              <a:t>Improve content accessibility</a:t>
            </a:r>
          </a:p>
          <a:p>
            <a:pPr lvl="2"/>
            <a:r>
              <a:rPr lang="en-US" sz="1200" b="0" i="0" kern="1200" dirty="0">
                <a:solidFill>
                  <a:schemeClr val="tx1"/>
                </a:solidFill>
                <a:effectLst/>
                <a:latin typeface="+mj-lt"/>
                <a:ea typeface="+mn-ea"/>
                <a:cs typeface="+mn-cs"/>
              </a:rPr>
              <a:t>Share same presentation among other HTML files</a:t>
            </a:r>
          </a:p>
          <a:p>
            <a:pPr lvl="2"/>
            <a:r>
              <a:rPr lang="en-US" sz="1200" b="0" i="0" kern="1200" dirty="0">
                <a:solidFill>
                  <a:schemeClr val="tx1"/>
                </a:solidFill>
                <a:effectLst/>
                <a:latin typeface="+mj-lt"/>
                <a:ea typeface="+mn-ea"/>
                <a:cs typeface="+mn-cs"/>
              </a:rPr>
              <a:t>Reduce </a:t>
            </a:r>
            <a:r>
              <a:rPr lang="en-US" sz="1200" b="0" i="0" kern="1200" dirty="0">
                <a:solidFill>
                  <a:schemeClr val="tx1"/>
                </a:solidFill>
                <a:effectLst/>
                <a:latin typeface="+mn-lt"/>
                <a:ea typeface="+mn-ea"/>
                <a:cs typeface="+mn-cs"/>
              </a:rPr>
              <a:t>complexity</a:t>
            </a:r>
            <a:r>
              <a:rPr lang="en-US" sz="1200" b="0" i="0" kern="1200" dirty="0">
                <a:solidFill>
                  <a:schemeClr val="tx1"/>
                </a:solidFill>
                <a:effectLst/>
                <a:latin typeface="+mj-lt"/>
                <a:ea typeface="+mn-ea"/>
                <a:cs typeface="+mn-cs"/>
              </a:rPr>
              <a:t> and repetitions</a:t>
            </a:r>
          </a:p>
          <a:p>
            <a:pPr lvl="0"/>
            <a:r>
              <a:rPr lang="en-US" sz="1200" b="0" i="0" kern="1200" dirty="0">
                <a:solidFill>
                  <a:schemeClr val="tx1"/>
                </a:solidFill>
                <a:effectLst/>
                <a:latin typeface="+mj-lt"/>
                <a:ea typeface="+mn-ea"/>
                <a:cs typeface="+mn-cs"/>
              </a:rPr>
              <a:t>Cascaded - specified priority scheme to determine which style rule applies if more than one rule matches a particular element</a:t>
            </a:r>
          </a:p>
          <a:p>
            <a:pPr lvl="0"/>
            <a:r>
              <a:rPr lang="en-US" dirty="0"/>
              <a:t>Syntax</a:t>
            </a:r>
          </a:p>
          <a:p>
            <a:pPr lvl="1"/>
            <a:r>
              <a:rPr lang="en-US" dirty="0"/>
              <a:t>Selector - </a:t>
            </a:r>
            <a:r>
              <a:rPr lang="en-US" sz="1100" b="0" i="0" kern="1200" dirty="0">
                <a:solidFill>
                  <a:schemeClr val="tx1"/>
                </a:solidFill>
                <a:effectLst/>
                <a:latin typeface="+mj-lt"/>
                <a:ea typeface="+mn-ea"/>
                <a:cs typeface="+mn-cs"/>
              </a:rPr>
              <a:t>declare which part of the markup a style applies to by matching tags and attributes in the markup itself</a:t>
            </a:r>
          </a:p>
          <a:p>
            <a:pPr lvl="1"/>
            <a:r>
              <a:rPr lang="en-US" sz="1100" b="0" i="0" kern="1200" dirty="0">
                <a:solidFill>
                  <a:schemeClr val="tx1"/>
                </a:solidFill>
                <a:effectLst/>
                <a:latin typeface="+mj-lt"/>
                <a:ea typeface="+mn-ea"/>
                <a:cs typeface="+mn-cs"/>
              </a:rPr>
              <a:t>Attributes and values are defined</a:t>
            </a:r>
          </a:p>
          <a:p>
            <a:pPr lvl="0"/>
            <a:r>
              <a:rPr lang="en-US" sz="1200" b="0" i="0" kern="1200" dirty="0">
                <a:solidFill>
                  <a:schemeClr val="tx1"/>
                </a:solidFill>
                <a:effectLst/>
                <a:latin typeface="+mj-lt"/>
                <a:ea typeface="+mn-ea"/>
                <a:cs typeface="+mn-cs"/>
              </a:rPr>
              <a:t>Advantages</a:t>
            </a:r>
          </a:p>
          <a:p>
            <a:pPr lvl="1"/>
            <a:r>
              <a:rPr lang="en-US" sz="1100" b="0" i="0" kern="1200" dirty="0">
                <a:solidFill>
                  <a:schemeClr val="tx1"/>
                </a:solidFill>
                <a:effectLst/>
                <a:latin typeface="+mj-lt"/>
                <a:ea typeface="+mn-ea"/>
                <a:cs typeface="+mn-cs"/>
              </a:rPr>
              <a:t>Separation of content from presentation</a:t>
            </a:r>
          </a:p>
          <a:p>
            <a:pPr lvl="1"/>
            <a:r>
              <a:rPr lang="en-US" sz="1100" b="0" i="0" kern="1200" dirty="0">
                <a:solidFill>
                  <a:schemeClr val="tx1"/>
                </a:solidFill>
                <a:effectLst/>
                <a:latin typeface="+mj-lt"/>
                <a:ea typeface="+mn-ea"/>
                <a:cs typeface="+mn-cs"/>
              </a:rPr>
              <a:t>Site-wide consistency</a:t>
            </a:r>
          </a:p>
          <a:p>
            <a:pPr lvl="1"/>
            <a:r>
              <a:rPr lang="en-US" sz="1100" b="0" i="0" kern="1200" dirty="0">
                <a:solidFill>
                  <a:schemeClr val="tx1"/>
                </a:solidFill>
                <a:effectLst/>
                <a:latin typeface="+mj-lt"/>
                <a:ea typeface="+mn-ea"/>
                <a:cs typeface="+mn-cs"/>
              </a:rPr>
              <a:t>Bandwidth</a:t>
            </a:r>
          </a:p>
          <a:p>
            <a:pPr lvl="1"/>
            <a:r>
              <a:rPr lang="en-US" sz="1100" b="0" i="0" kern="1200" dirty="0">
                <a:solidFill>
                  <a:schemeClr val="tx1"/>
                </a:solidFill>
                <a:effectLst/>
                <a:latin typeface="+mj-lt"/>
                <a:ea typeface="+mn-ea"/>
                <a:cs typeface="+mn-cs"/>
              </a:rPr>
              <a:t>Easy to apply different themes</a:t>
            </a:r>
          </a:p>
          <a:p>
            <a:pPr lvl="0"/>
            <a:r>
              <a:rPr lang="en-US" sz="1200" b="0" i="0" kern="1200" dirty="0">
                <a:solidFill>
                  <a:schemeClr val="tx1"/>
                </a:solidFill>
                <a:effectLst/>
                <a:latin typeface="+mj-lt"/>
                <a:ea typeface="+mn-ea"/>
                <a:cs typeface="+mn-cs"/>
              </a:rPr>
              <a:t>Limitations</a:t>
            </a:r>
          </a:p>
          <a:p>
            <a:pPr lvl="1"/>
            <a:r>
              <a:rPr lang="en-US" sz="1100" b="0" i="0" kern="1200" dirty="0">
                <a:solidFill>
                  <a:schemeClr val="tx1"/>
                </a:solidFill>
                <a:effectLst/>
                <a:latin typeface="+mj-lt"/>
                <a:ea typeface="+mn-ea"/>
                <a:cs typeface="+mn-cs"/>
              </a:rPr>
              <a:t>Selectors are unable to ascend</a:t>
            </a:r>
          </a:p>
          <a:p>
            <a:pPr lvl="1"/>
            <a:r>
              <a:rPr lang="en-US" sz="1100" b="0" i="0" kern="1200" dirty="0">
                <a:solidFill>
                  <a:schemeClr val="tx1"/>
                </a:solidFill>
                <a:effectLst/>
                <a:latin typeface="+mj-lt"/>
                <a:ea typeface="+mn-ea"/>
                <a:cs typeface="+mn-cs"/>
              </a:rPr>
              <a:t>Cannot name rules</a:t>
            </a:r>
          </a:p>
          <a:p>
            <a:pPr lvl="1"/>
            <a:r>
              <a:rPr lang="en-US" sz="1100" b="0" i="0" kern="1200" dirty="0">
                <a:solidFill>
                  <a:schemeClr val="tx1"/>
                </a:solidFill>
                <a:effectLst/>
                <a:latin typeface="+mj-lt"/>
                <a:ea typeface="+mn-ea"/>
                <a:cs typeface="+mn-cs"/>
              </a:rPr>
              <a:t>Cannot include styles from a rule into another rule only by extension languages</a:t>
            </a:r>
          </a:p>
          <a:p>
            <a:pPr lvl="1"/>
            <a:r>
              <a:rPr lang="en-US" sz="1100" b="0" i="0" kern="1200" dirty="0">
                <a:solidFill>
                  <a:schemeClr val="tx1"/>
                </a:solidFill>
                <a:effectLst/>
                <a:latin typeface="+mj-lt"/>
                <a:ea typeface="+mn-ea"/>
                <a:cs typeface="+mn-cs"/>
              </a:rPr>
              <a:t>Vertical control limitations</a:t>
            </a:r>
          </a:p>
        </p:txBody>
      </p:sp>
      <p:sp>
        <p:nvSpPr>
          <p:cNvPr id="4" name="Slide Number Placeholder 3"/>
          <p:cNvSpPr>
            <a:spLocks noGrp="1"/>
          </p:cNvSpPr>
          <p:nvPr>
            <p:ph type="sldNum" sz="quarter" idx="10"/>
          </p:nvPr>
        </p:nvSpPr>
        <p:spPr/>
        <p:txBody>
          <a:bodyPr/>
          <a:lstStyle/>
          <a:p>
            <a:fld id="{074299CD-3469-7241-AD37-C0E01E3A61D2}" type="slidenum">
              <a:rPr lang="en-US" smtClean="0"/>
              <a:pPr/>
              <a:t>10</a:t>
            </a:fld>
            <a:endParaRPr lang="en-US" dirty="0"/>
          </a:p>
        </p:txBody>
      </p:sp>
    </p:spTree>
    <p:extLst>
      <p:ext uri="{BB962C8B-B14F-4D97-AF65-F5344CB8AC3E}">
        <p14:creationId xmlns:p14="http://schemas.microsoft.com/office/powerpoint/2010/main" val="1913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Use different sources for CSS and illustrate the priority</a:t>
            </a:r>
          </a:p>
          <a:p>
            <a:pPr lvl="0"/>
            <a:r>
              <a:rPr lang="en-US" dirty="0"/>
              <a:t>Illustrate different selectors: by id, by tag, by attribute, mix, children, …</a:t>
            </a:r>
          </a:p>
          <a:p>
            <a:pPr lvl="0"/>
            <a:r>
              <a:rPr lang="en-US" dirty="0"/>
              <a:t>Live code + result</a:t>
            </a:r>
          </a:p>
          <a:p>
            <a:pPr lvl="0"/>
            <a:endParaRPr lang="en-US" dirty="0"/>
          </a:p>
          <a:p>
            <a:pPr lvl="0"/>
            <a:endParaRPr lang="en-US" dirty="0"/>
          </a:p>
          <a:p>
            <a:pPr lvl="1"/>
            <a:endParaRPr lang="en-US" dirty="0"/>
          </a:p>
          <a:p>
            <a:pPr lvl="0"/>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11</a:t>
            </a:fld>
            <a:endParaRPr lang="en-US" dirty="0"/>
          </a:p>
        </p:txBody>
      </p:sp>
    </p:spTree>
    <p:extLst>
      <p:ext uri="{BB962C8B-B14F-4D97-AF65-F5344CB8AC3E}">
        <p14:creationId xmlns:p14="http://schemas.microsoft.com/office/powerpoint/2010/main" val="307433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12</a:t>
            </a:fld>
            <a:endParaRPr lang="en-US" dirty="0"/>
          </a:p>
        </p:txBody>
      </p:sp>
    </p:spTree>
    <p:extLst>
      <p:ext uri="{BB962C8B-B14F-4D97-AF65-F5344CB8AC3E}">
        <p14:creationId xmlns:p14="http://schemas.microsoft.com/office/powerpoint/2010/main" val="59072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t>It is the third corner stone technology for the web, it enables interactive web pages, most web sites use it and all web browsers supports it (have a dedicated JS engine) </a:t>
            </a:r>
          </a:p>
          <a:p>
            <a:pPr marL="171450" marR="0"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13</a:t>
            </a:fld>
            <a:endParaRPr lang="en-US" dirty="0"/>
          </a:p>
        </p:txBody>
      </p:sp>
    </p:spTree>
    <p:extLst>
      <p:ext uri="{BB962C8B-B14F-4D97-AF65-F5344CB8AC3E}">
        <p14:creationId xmlns:p14="http://schemas.microsoft.com/office/powerpoint/2010/main" val="2103548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said that the HTML describes the web page structure and the CSS gives it colors and presentation, to complete the picture the JS bring the web page to life and interaction with users</a:t>
            </a:r>
          </a:p>
        </p:txBody>
      </p:sp>
      <p:sp>
        <p:nvSpPr>
          <p:cNvPr id="4" name="Slide Number Placeholder 3"/>
          <p:cNvSpPr>
            <a:spLocks noGrp="1"/>
          </p:cNvSpPr>
          <p:nvPr>
            <p:ph type="sldNum" sz="quarter" idx="10"/>
          </p:nvPr>
        </p:nvSpPr>
        <p:spPr/>
        <p:txBody>
          <a:bodyPr/>
          <a:lstStyle/>
          <a:p>
            <a:fld id="{074299CD-3469-7241-AD37-C0E01E3A61D2}" type="slidenum">
              <a:rPr lang="en-US" smtClean="0"/>
              <a:pPr/>
              <a:t>14</a:t>
            </a:fld>
            <a:endParaRPr lang="en-US" dirty="0"/>
          </a:p>
        </p:txBody>
      </p:sp>
    </p:spTree>
    <p:extLst>
      <p:ext uri="{BB962C8B-B14F-4D97-AF65-F5344CB8AC3E}">
        <p14:creationId xmlns:p14="http://schemas.microsoft.com/office/powerpoint/2010/main" val="2923102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u="none" dirty="0">
                <a:solidFill>
                  <a:schemeClr val="tx1"/>
                </a:solidFill>
              </a:rPr>
              <a:t>Describe what we’re going to talk about in the JS section</a:t>
            </a:r>
          </a:p>
        </p:txBody>
      </p:sp>
      <p:sp>
        <p:nvSpPr>
          <p:cNvPr id="4" name="Slide Number Placeholder 3"/>
          <p:cNvSpPr>
            <a:spLocks noGrp="1"/>
          </p:cNvSpPr>
          <p:nvPr>
            <p:ph type="sldNum" sz="quarter" idx="10"/>
          </p:nvPr>
        </p:nvSpPr>
        <p:spPr/>
        <p:txBody>
          <a:bodyPr/>
          <a:lstStyle/>
          <a:p>
            <a:fld id="{074299CD-3469-7241-AD37-C0E01E3A61D2}" type="slidenum">
              <a:rPr lang="en-US" smtClean="0"/>
              <a:pPr/>
              <a:t>15</a:t>
            </a:fld>
            <a:endParaRPr lang="en-US" dirty="0"/>
          </a:p>
        </p:txBody>
      </p:sp>
    </p:spTree>
    <p:extLst>
      <p:ext uri="{BB962C8B-B14F-4D97-AF65-F5344CB8AC3E}">
        <p14:creationId xmlns:p14="http://schemas.microsoft.com/office/powerpoint/2010/main" val="3567914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created the JS -&gt; Brendan </a:t>
            </a:r>
            <a:r>
              <a:rPr lang="en-US" dirty="0" err="1"/>
              <a:t>Eich</a:t>
            </a:r>
            <a:r>
              <a:rPr lang="en-US" dirty="0"/>
              <a:t> who worked in </a:t>
            </a:r>
            <a:r>
              <a:rPr lang="en-US" dirty="0" err="1"/>
              <a:t>netscape</a:t>
            </a:r>
            <a:r>
              <a:rPr lang="en-US" dirty="0"/>
              <a:t> / sun microsystems</a:t>
            </a:r>
          </a:p>
          <a:p>
            <a:r>
              <a:rPr lang="en-US" dirty="0"/>
              <a:t>The name JavaScript has nothing to do with Java, maybe they used it for marketing</a:t>
            </a:r>
          </a:p>
          <a:p>
            <a:r>
              <a:rPr lang="en-US" dirty="0"/>
              <a:t>ECMAScript is the standard for the web scripting languages such as JavaScript. JScript and ActionScript</a:t>
            </a:r>
          </a:p>
          <a:p>
            <a:r>
              <a:rPr lang="en-US" dirty="0"/>
              <a:t>All versions till ES5 had compatibility issues because browsers vendors implemented as they liked</a:t>
            </a:r>
          </a:p>
          <a:p>
            <a:r>
              <a:rPr lang="en-US" dirty="0"/>
              <a:t>ES5 and forward, there is some kind of harmony and compatibility </a:t>
            </a:r>
          </a:p>
          <a:p>
            <a:r>
              <a:rPr lang="en-US" dirty="0"/>
              <a:t>ES next is the term for the next version of the ES, it’s released every year</a:t>
            </a:r>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16</a:t>
            </a:fld>
            <a:endParaRPr lang="en-US" dirty="0"/>
          </a:p>
        </p:txBody>
      </p:sp>
    </p:spTree>
    <p:extLst>
      <p:ext uri="{BB962C8B-B14F-4D97-AF65-F5344CB8AC3E}">
        <p14:creationId xmlns:p14="http://schemas.microsoft.com/office/powerpoint/2010/main" val="4263478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u="none" dirty="0">
                <a:solidFill>
                  <a:schemeClr val="tx1"/>
                </a:solidFill>
              </a:rPr>
              <a:t>JavaScript or JS is a high-level, interpreted programming language that is dynamic, weakly typed, prototype based and has multi-paradigm.</a:t>
            </a:r>
          </a:p>
          <a:p>
            <a:r>
              <a:rPr lang="en-US" i="0" u="none" dirty="0">
                <a:solidFill>
                  <a:schemeClr val="tx1"/>
                </a:solidFill>
              </a:rPr>
              <a:t>As a multi-paradigm language, JavaScript supports </a:t>
            </a:r>
            <a:r>
              <a:rPr lang="en-US" i="0" u="none" dirty="0">
                <a:solidFill>
                  <a:schemeClr val="tx1"/>
                </a:solidFill>
                <a:hlinkClick r:id="rId3" tooltip="Event-driven programming"/>
              </a:rPr>
              <a:t>event-driven</a:t>
            </a:r>
            <a:r>
              <a:rPr lang="en-US" i="0" u="none" dirty="0">
                <a:solidFill>
                  <a:schemeClr val="tx1"/>
                </a:solidFill>
              </a:rPr>
              <a:t>, </a:t>
            </a:r>
            <a:r>
              <a:rPr lang="en-US" i="0" u="none" dirty="0">
                <a:solidFill>
                  <a:schemeClr val="tx1"/>
                </a:solidFill>
                <a:hlinkClick r:id="rId4" tooltip="Functional programming"/>
              </a:rPr>
              <a:t>functional</a:t>
            </a:r>
            <a:r>
              <a:rPr lang="en-US" i="0" u="none" dirty="0">
                <a:solidFill>
                  <a:schemeClr val="tx1"/>
                </a:solidFill>
              </a:rPr>
              <a:t>, and </a:t>
            </a:r>
            <a:r>
              <a:rPr lang="en-US" i="0" u="none" dirty="0">
                <a:solidFill>
                  <a:schemeClr val="tx1"/>
                </a:solidFill>
                <a:hlinkClick r:id="rId5" tooltip="Imperative programming"/>
              </a:rPr>
              <a:t>imperative</a:t>
            </a:r>
            <a:r>
              <a:rPr lang="en-US" i="0" u="none" dirty="0">
                <a:solidFill>
                  <a:schemeClr val="tx1"/>
                </a:solidFill>
              </a:rPr>
              <a:t> (including </a:t>
            </a:r>
            <a:r>
              <a:rPr lang="en-US" i="0" u="none" dirty="0">
                <a:solidFill>
                  <a:schemeClr val="tx1"/>
                </a:solidFill>
                <a:hlinkClick r:id="rId6" tooltip="Object-oriented programming"/>
              </a:rPr>
              <a:t>object-oriented</a:t>
            </a:r>
            <a:r>
              <a:rPr lang="en-US" i="0" u="none" dirty="0">
                <a:solidFill>
                  <a:schemeClr val="tx1"/>
                </a:solidFill>
              </a:rPr>
              <a:t> and </a:t>
            </a:r>
            <a:r>
              <a:rPr lang="en-US" i="0" u="none" dirty="0">
                <a:solidFill>
                  <a:schemeClr val="tx1"/>
                </a:solidFill>
                <a:hlinkClick r:id="rId7" tooltip="Prototype-based programming"/>
              </a:rPr>
              <a:t>prototype-based</a:t>
            </a:r>
            <a:r>
              <a:rPr lang="en-US" i="0" u="none" dirty="0">
                <a:solidFill>
                  <a:schemeClr val="tx1"/>
                </a:solidFill>
              </a:rPr>
              <a:t>) </a:t>
            </a:r>
            <a:r>
              <a:rPr lang="en-US" i="0" u="none" dirty="0">
                <a:solidFill>
                  <a:schemeClr val="tx1"/>
                </a:solidFill>
                <a:hlinkClick r:id="rId8" tooltip="Programming paradigm"/>
              </a:rPr>
              <a:t>programming styles</a:t>
            </a:r>
            <a:r>
              <a:rPr lang="en-US" i="0" u="none" dirty="0">
                <a:solidFill>
                  <a:schemeClr val="tx1"/>
                </a:solidFill>
              </a:rPr>
              <a:t>. </a:t>
            </a:r>
          </a:p>
          <a:p>
            <a:r>
              <a:rPr lang="en-US" i="0" u="none" dirty="0">
                <a:solidFill>
                  <a:schemeClr val="tx1"/>
                </a:solidFill>
              </a:rPr>
              <a:t>It has an </a:t>
            </a:r>
            <a:r>
              <a:rPr lang="en-US" i="0" u="none" dirty="0">
                <a:solidFill>
                  <a:schemeClr val="tx1"/>
                </a:solidFill>
                <a:hlinkClick r:id="rId9" tooltip="Application programming interface"/>
              </a:rPr>
              <a:t>API</a:t>
            </a:r>
            <a:r>
              <a:rPr lang="en-US" i="0" u="none" dirty="0">
                <a:solidFill>
                  <a:schemeClr val="tx1"/>
                </a:solidFill>
              </a:rPr>
              <a:t> for working with text, </a:t>
            </a:r>
            <a:r>
              <a:rPr lang="en-US" i="0" u="none" dirty="0">
                <a:solidFill>
                  <a:schemeClr val="tx1"/>
                </a:solidFill>
                <a:hlinkClick r:id="rId10" tooltip="Array data type"/>
              </a:rPr>
              <a:t>arrays</a:t>
            </a:r>
            <a:r>
              <a:rPr lang="en-US" i="0" u="none" dirty="0">
                <a:solidFill>
                  <a:schemeClr val="tx1"/>
                </a:solidFill>
              </a:rPr>
              <a:t>, dates, </a:t>
            </a:r>
            <a:r>
              <a:rPr lang="en-US" i="0" u="none" dirty="0">
                <a:solidFill>
                  <a:schemeClr val="tx1"/>
                </a:solidFill>
                <a:hlinkClick r:id="rId11" tooltip="Regular expression"/>
              </a:rPr>
              <a:t>regular expressions</a:t>
            </a:r>
            <a:r>
              <a:rPr lang="en-US" i="0" u="none" dirty="0">
                <a:solidFill>
                  <a:schemeClr val="tx1"/>
                </a:solidFill>
              </a:rPr>
              <a:t>, and basic manipulation of the </a:t>
            </a:r>
            <a:r>
              <a:rPr lang="en-US" i="0" u="none" dirty="0">
                <a:solidFill>
                  <a:schemeClr val="tx1"/>
                </a:solidFill>
                <a:hlinkClick r:id="rId12" tooltip="Document Object Model"/>
              </a:rPr>
              <a:t>DOM</a:t>
            </a:r>
            <a:endParaRPr lang="en-US" i="0" u="none" dirty="0">
              <a:solidFill>
                <a:schemeClr val="tx1"/>
              </a:solidFill>
            </a:endParaRPr>
          </a:p>
          <a:p>
            <a:r>
              <a:rPr lang="en-US" i="0" u="none" dirty="0">
                <a:solidFill>
                  <a:schemeClr val="tx1"/>
                </a:solidFill>
              </a:rPr>
              <a:t>The language itself does not include any </a:t>
            </a:r>
            <a:r>
              <a:rPr lang="en-US" i="0" u="none" dirty="0">
                <a:solidFill>
                  <a:schemeClr val="tx1"/>
                </a:solidFill>
                <a:hlinkClick r:id="rId13" tooltip="Input/output"/>
              </a:rPr>
              <a:t>I/O</a:t>
            </a:r>
            <a:r>
              <a:rPr lang="en-US" i="0" u="none" dirty="0">
                <a:solidFill>
                  <a:schemeClr val="tx1"/>
                </a:solidFill>
              </a:rPr>
              <a:t>, such as networking, storage, or graphics facilities</a:t>
            </a:r>
          </a:p>
          <a:p>
            <a:r>
              <a:rPr lang="en-US" i="0" u="none" dirty="0">
                <a:solidFill>
                  <a:schemeClr val="tx1"/>
                </a:solidFill>
              </a:rPr>
              <a:t>Started as a client-side in web browser, but today it’s everywhere (servers, mobile and desktop apps)</a:t>
            </a:r>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17</a:t>
            </a:fld>
            <a:endParaRPr lang="en-US" dirty="0"/>
          </a:p>
        </p:txBody>
      </p:sp>
    </p:spTree>
    <p:extLst>
      <p:ext uri="{BB962C8B-B14F-4D97-AF65-F5344CB8AC3E}">
        <p14:creationId xmlns:p14="http://schemas.microsoft.com/office/powerpoint/2010/main" val="35112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defTabSz="457040" rtl="1" eaLnBrk="1" latinLnBrk="0" hangingPunct="1">
              <a:lnSpc>
                <a:spcPct val="95000"/>
              </a:lnSpc>
              <a:spcAft>
                <a:spcPts val="600"/>
              </a:spcAft>
              <a:buFont typeface="Arial" panose="020B0604020202020204" pitchFamily="34" charset="0"/>
              <a:buChar char="•"/>
            </a:pPr>
            <a:endParaRPr lang="en-US" i="0" u="none" dirty="0">
              <a:solidFill>
                <a:schemeClr val="tx1"/>
              </a:solidFill>
            </a:endParaRPr>
          </a:p>
        </p:txBody>
      </p:sp>
      <p:sp>
        <p:nvSpPr>
          <p:cNvPr id="4" name="Slide Number Placeholder 3"/>
          <p:cNvSpPr>
            <a:spLocks noGrp="1"/>
          </p:cNvSpPr>
          <p:nvPr>
            <p:ph type="sldNum" sz="quarter" idx="10"/>
          </p:nvPr>
        </p:nvSpPr>
        <p:spPr/>
        <p:txBody>
          <a:bodyPr/>
          <a:lstStyle/>
          <a:p>
            <a:fld id="{074299CD-3469-7241-AD37-C0E01E3A61D2}" type="slidenum">
              <a:rPr lang="en-US" smtClean="0"/>
              <a:pPr/>
              <a:t>18</a:t>
            </a:fld>
            <a:endParaRPr lang="en-US" dirty="0"/>
          </a:p>
        </p:txBody>
      </p:sp>
    </p:spTree>
    <p:extLst>
      <p:ext uri="{BB962C8B-B14F-4D97-AF65-F5344CB8AC3E}">
        <p14:creationId xmlns:p14="http://schemas.microsoft.com/office/powerpoint/2010/main" val="208697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what is mentioned here are valid points. As any other language, the language itself doesn’t prevent these point from happening, it’s the developer responsibility.</a:t>
            </a:r>
          </a:p>
          <a:p>
            <a:r>
              <a:rPr lang="en-US" dirty="0"/>
              <a:t>We’ll go and talk about each and every point</a:t>
            </a:r>
          </a:p>
          <a:p>
            <a:r>
              <a:rPr lang="en-US" dirty="0"/>
              <a:t>Mobile: if the code you wrote is bad, it’ll consume the CPU no matter where. Examples: attaching events, lazy loading, heavy rendering, layers and so.</a:t>
            </a:r>
          </a:p>
          <a:p>
            <a:r>
              <a:rPr lang="en-US" dirty="0"/>
              <a:t>Robustness: </a:t>
            </a:r>
          </a:p>
          <a:p>
            <a:pPr lvl="1"/>
            <a:r>
              <a:rPr lang="en-US" dirty="0"/>
              <a:t>JS has come a long way, today the browsers almost work the same so the compatibilities issues are reduced.</a:t>
            </a:r>
          </a:p>
          <a:p>
            <a:pPr lvl="1"/>
            <a:r>
              <a:rPr lang="en-US" dirty="0"/>
              <a:t>Breaking code break the whole app, again, it’s the design fault, if you design it correctly at least it will break gracefully</a:t>
            </a:r>
          </a:p>
          <a:p>
            <a:pPr lvl="0"/>
            <a:r>
              <a:rPr lang="en-US" dirty="0"/>
              <a:t>Security (relevant on vanilla JS, most frameworks cover these issues)</a:t>
            </a:r>
          </a:p>
          <a:p>
            <a:pPr lvl="1"/>
            <a:r>
              <a:rPr lang="en-US" dirty="0"/>
              <a:t>CSRF, This is a very important part, because the language is interpreted language it’s easy to manipulate it the </a:t>
            </a:r>
            <a:r>
              <a:rPr lang="en-US" dirty="0" err="1"/>
              <a:t>secutiry</a:t>
            </a:r>
            <a:r>
              <a:rPr lang="en-US" dirty="0"/>
              <a:t> </a:t>
            </a:r>
            <a:r>
              <a:rPr lang="en-US" dirty="0" err="1"/>
              <a:t>mechanisims</a:t>
            </a:r>
            <a:r>
              <a:rPr lang="en-US" dirty="0"/>
              <a:t> should be all the way long, client, service and server</a:t>
            </a:r>
          </a:p>
          <a:p>
            <a:pPr lvl="1"/>
            <a:r>
              <a:rPr lang="en-US" dirty="0"/>
              <a:t>XSS, The solution is easy, just need to make sure to escape any text</a:t>
            </a:r>
          </a:p>
          <a:p>
            <a:pPr lvl="0"/>
            <a:r>
              <a:rPr lang="en-US" dirty="0"/>
              <a:t>Dev time</a:t>
            </a:r>
          </a:p>
          <a:p>
            <a:pPr lvl="1"/>
            <a:r>
              <a:rPr lang="en-US" dirty="0"/>
              <a:t>Debug in prod: Today there are many cool and productive build tools that helps you get the most out of the JS, if you don’t use them, or use them wrongly you will suffer</a:t>
            </a:r>
          </a:p>
          <a:p>
            <a:pPr lvl="1"/>
            <a:r>
              <a:rPr lang="en-US" dirty="0"/>
              <a:t>Old browsers always a bitch, so yes this is a painful point</a:t>
            </a:r>
          </a:p>
          <a:p>
            <a:pPr lvl="1"/>
            <a:r>
              <a:rPr lang="en-US" dirty="0"/>
              <a:t>Events, if you go with events driven paradigm, then you’ll need to know what are you doing because debugging is hell</a:t>
            </a:r>
          </a:p>
          <a:p>
            <a:pPr lvl="0"/>
            <a:r>
              <a:rPr lang="en-US" dirty="0"/>
              <a:t>Testability</a:t>
            </a:r>
          </a:p>
          <a:p>
            <a:pPr lvl="1"/>
            <a:r>
              <a:rPr lang="en-US" dirty="0"/>
              <a:t>Today there are so many tools that help you test such as jest for unit testing and selenium for UI tests</a:t>
            </a:r>
          </a:p>
          <a:p>
            <a:pPr lvl="1"/>
            <a:r>
              <a:rPr lang="en-US" dirty="0"/>
              <a:t>This is relevant to how you choose to code not to the language</a:t>
            </a:r>
          </a:p>
          <a:p>
            <a:pPr lvl="0"/>
            <a:r>
              <a:rPr lang="en-US" dirty="0"/>
              <a:t>Scalability and performance</a:t>
            </a:r>
          </a:p>
          <a:p>
            <a:pPr lvl="1"/>
            <a:r>
              <a:rPr lang="en-US" dirty="0"/>
              <a:t>Using vanilla JS is not scalable nor efficient, if you’re building big projects you’ll need a framework such as react, </a:t>
            </a:r>
            <a:r>
              <a:rPr lang="en-US" dirty="0" err="1"/>
              <a:t>vue</a:t>
            </a:r>
            <a:r>
              <a:rPr lang="en-US" dirty="0"/>
              <a:t> or angular</a:t>
            </a:r>
          </a:p>
          <a:p>
            <a:pPr lvl="1"/>
            <a:r>
              <a:rPr lang="en-US" dirty="0"/>
              <a:t>Build time tools such as webpack make your bundle super light giving you </a:t>
            </a:r>
            <a:r>
              <a:rPr lang="en-US" dirty="0" err="1"/>
              <a:t>performace</a:t>
            </a:r>
            <a:r>
              <a:rPr lang="en-US" dirty="0"/>
              <a:t> advantage</a:t>
            </a:r>
          </a:p>
          <a:p>
            <a:pPr lvl="0"/>
            <a:r>
              <a:rPr lang="en-US" dirty="0"/>
              <a:t>Doomed: JS is the future, it has penetrated every field, today you can build anything using JS/HTML and with todays tools it’s secure and fast</a:t>
            </a:r>
          </a:p>
          <a:p>
            <a:pPr lvl="0"/>
            <a:r>
              <a:rPr lang="en-US" dirty="0"/>
              <a:t>OOP</a:t>
            </a:r>
          </a:p>
          <a:p>
            <a:pPr lvl="1"/>
            <a:r>
              <a:rPr lang="en-US" dirty="0"/>
              <a:t>ES6 solve this issues, and more, it makes coding fun and super fast</a:t>
            </a:r>
          </a:p>
          <a:p>
            <a:pPr lvl="0"/>
            <a:r>
              <a:rPr lang="en-US" dirty="0"/>
              <a:t>Needed</a:t>
            </a:r>
          </a:p>
          <a:p>
            <a:pPr lvl="1"/>
            <a:r>
              <a:rPr lang="en-US" dirty="0"/>
              <a:t>We can’t be </a:t>
            </a:r>
            <a:r>
              <a:rPr lang="en-US" dirty="0" err="1"/>
              <a:t>extremest</a:t>
            </a:r>
            <a:r>
              <a:rPr lang="en-US" dirty="0"/>
              <a:t>, yes it’s needed and no not for every thing, today there is server side rendering</a:t>
            </a:r>
          </a:p>
          <a:p>
            <a:pPr lvl="0"/>
            <a:endParaRPr lang="en-US" dirty="0"/>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20</a:t>
            </a:fld>
            <a:endParaRPr lang="en-US" dirty="0"/>
          </a:p>
        </p:txBody>
      </p:sp>
    </p:spTree>
    <p:extLst>
      <p:ext uri="{BB962C8B-B14F-4D97-AF65-F5344CB8AC3E}">
        <p14:creationId xmlns:p14="http://schemas.microsoft.com/office/powerpoint/2010/main" val="63781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HTML/CSS/JS we’ll build the calculator app of the mac OS</a:t>
            </a:r>
          </a:p>
          <a:p>
            <a:endParaRPr lang="en-US" dirty="0"/>
          </a:p>
          <a:p>
            <a:r>
              <a:rPr lang="en-US" sz="1200" dirty="0"/>
              <a:t>Why should I care – 8 min</a:t>
            </a:r>
          </a:p>
          <a:p>
            <a:endParaRPr lang="en-US" sz="1200" dirty="0"/>
          </a:p>
          <a:p>
            <a:r>
              <a:rPr lang="en-US" sz="1200" dirty="0"/>
              <a:t>HTML – 12 min</a:t>
            </a:r>
          </a:p>
          <a:p>
            <a:endParaRPr lang="en-US" sz="1200" dirty="0"/>
          </a:p>
          <a:p>
            <a:r>
              <a:rPr lang="en-US" sz="1200" dirty="0"/>
              <a:t>CSS – 10 min</a:t>
            </a:r>
          </a:p>
          <a:p>
            <a:endParaRPr lang="en-US" sz="1200" dirty="0"/>
          </a:p>
          <a:p>
            <a:r>
              <a:rPr lang="en-US" sz="1200" dirty="0"/>
              <a:t>JavaScript - 18</a:t>
            </a:r>
          </a:p>
          <a:p>
            <a:endParaRPr lang="en-US" sz="1200" dirty="0"/>
          </a:p>
          <a:p>
            <a:r>
              <a:rPr lang="en-US" dirty="0"/>
              <a:t>Answering “JavaScript is no good” – 12 min</a:t>
            </a:r>
            <a:endParaRPr lang="en-US" sz="1200" dirty="0"/>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2</a:t>
            </a:fld>
            <a:endParaRPr lang="en-US" dirty="0"/>
          </a:p>
        </p:txBody>
      </p:sp>
    </p:spTree>
    <p:extLst>
      <p:ext uri="{BB962C8B-B14F-4D97-AF65-F5344CB8AC3E}">
        <p14:creationId xmlns:p14="http://schemas.microsoft.com/office/powerpoint/2010/main" val="1894386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21</a:t>
            </a:fld>
            <a:endParaRPr lang="en-US" dirty="0"/>
          </a:p>
        </p:txBody>
      </p:sp>
    </p:spTree>
    <p:extLst>
      <p:ext uri="{BB962C8B-B14F-4D97-AF65-F5344CB8AC3E}">
        <p14:creationId xmlns:p14="http://schemas.microsoft.com/office/powerpoint/2010/main" val="280487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Links for Mozilla developer</a:t>
            </a:r>
          </a:p>
          <a:p>
            <a:pPr lvl="0"/>
            <a:r>
              <a:rPr lang="en-US" dirty="0"/>
              <a:t>Link for W3C</a:t>
            </a:r>
          </a:p>
          <a:p>
            <a:pPr lvl="0"/>
            <a:r>
              <a:rPr lang="en-US" dirty="0" err="1"/>
              <a:t>Youtube</a:t>
            </a:r>
            <a:r>
              <a:rPr lang="en-US" dirty="0"/>
              <a:t> video for deep JS </a:t>
            </a:r>
          </a:p>
          <a:p>
            <a:pPr lvl="0"/>
            <a:r>
              <a:rPr lang="en-US" dirty="0"/>
              <a:t>Links for CSS (frameworks, tools, blogs)</a:t>
            </a:r>
          </a:p>
          <a:p>
            <a:r>
              <a:rPr lang="en-US" dirty="0">
                <a:solidFill>
                  <a:srgbClr val="283D40"/>
                </a:solidFill>
              </a:rPr>
              <a:t>Tools and editors</a:t>
            </a:r>
          </a:p>
          <a:p>
            <a:pPr lvl="1"/>
            <a:r>
              <a:rPr lang="en-US" dirty="0">
                <a:solidFill>
                  <a:srgbClr val="283D40"/>
                </a:solidFill>
              </a:rPr>
              <a:t>Online IDE: </a:t>
            </a:r>
            <a:r>
              <a:rPr lang="en-US" dirty="0">
                <a:solidFill>
                  <a:srgbClr val="283D40"/>
                </a:solidFill>
                <a:hlinkClick r:id="rId3"/>
              </a:rPr>
              <a:t>liveweave</a:t>
            </a:r>
            <a:r>
              <a:rPr lang="en-US" dirty="0">
                <a:solidFill>
                  <a:srgbClr val="283D40"/>
                </a:solidFill>
              </a:rPr>
              <a:t>, </a:t>
            </a:r>
            <a:r>
              <a:rPr lang="en-US" dirty="0">
                <a:solidFill>
                  <a:srgbClr val="283D40"/>
                </a:solidFill>
                <a:hlinkClick r:id="rId4"/>
              </a:rPr>
              <a:t>codesandbox</a:t>
            </a:r>
            <a:r>
              <a:rPr lang="en-US" dirty="0">
                <a:solidFill>
                  <a:srgbClr val="283D40"/>
                </a:solidFill>
              </a:rPr>
              <a:t>, …</a:t>
            </a:r>
          </a:p>
          <a:p>
            <a:pPr lvl="1"/>
            <a:r>
              <a:rPr lang="en-US" dirty="0">
                <a:solidFill>
                  <a:srgbClr val="283D40"/>
                </a:solidFill>
              </a:rPr>
              <a:t>Offline IDE: </a:t>
            </a:r>
            <a:r>
              <a:rPr lang="en-US" dirty="0">
                <a:solidFill>
                  <a:srgbClr val="283D40"/>
                </a:solidFill>
                <a:hlinkClick r:id="rId5"/>
              </a:rPr>
              <a:t>Sublime text</a:t>
            </a:r>
            <a:r>
              <a:rPr lang="en-US" dirty="0">
                <a:solidFill>
                  <a:srgbClr val="283D40"/>
                </a:solidFill>
              </a:rPr>
              <a:t> / </a:t>
            </a:r>
            <a:r>
              <a:rPr lang="en-US" dirty="0">
                <a:solidFill>
                  <a:srgbClr val="283D40"/>
                </a:solidFill>
                <a:hlinkClick r:id="rId6"/>
              </a:rPr>
              <a:t>ATOM</a:t>
            </a:r>
            <a:r>
              <a:rPr lang="en-US" dirty="0">
                <a:solidFill>
                  <a:srgbClr val="283D40"/>
                </a:solidFill>
              </a:rPr>
              <a:t> / </a:t>
            </a:r>
            <a:r>
              <a:rPr lang="en-US" dirty="0">
                <a:solidFill>
                  <a:srgbClr val="283D40"/>
                </a:solidFill>
                <a:hlinkClick r:id="rId7"/>
              </a:rPr>
              <a:t>VSCode</a:t>
            </a:r>
            <a:endParaRPr lang="en-US" dirty="0">
              <a:solidFill>
                <a:srgbClr val="283D40"/>
              </a:solidFill>
            </a:endParaRPr>
          </a:p>
          <a:p>
            <a:pPr lvl="1"/>
            <a:r>
              <a:rPr lang="en-US" dirty="0">
                <a:solidFill>
                  <a:srgbClr val="283D40"/>
                </a:solidFill>
              </a:rPr>
              <a:t>Compatibility checker: </a:t>
            </a:r>
            <a:r>
              <a:rPr lang="en-US" dirty="0">
                <a:hlinkClick r:id="rId8"/>
              </a:rPr>
              <a:t>https://caniuse.com/</a:t>
            </a:r>
            <a:endParaRPr lang="en-US" dirty="0"/>
          </a:p>
          <a:p>
            <a:pPr lvl="1"/>
            <a:r>
              <a:rPr lang="en-US" dirty="0">
                <a:hlinkClick r:id="rId9"/>
              </a:rPr>
              <a:t>Web Components</a:t>
            </a:r>
            <a:r>
              <a:rPr lang="en-US" dirty="0"/>
              <a:t>: </a:t>
            </a:r>
            <a:r>
              <a:rPr lang="en-US" dirty="0" err="1"/>
              <a:t>Slim.js</a:t>
            </a:r>
            <a:r>
              <a:rPr lang="en-US" dirty="0"/>
              <a:t>, Polymer, …</a:t>
            </a:r>
          </a:p>
        </p:txBody>
      </p:sp>
      <p:sp>
        <p:nvSpPr>
          <p:cNvPr id="4" name="Slide Number Placeholder 3"/>
          <p:cNvSpPr>
            <a:spLocks noGrp="1"/>
          </p:cNvSpPr>
          <p:nvPr>
            <p:ph type="sldNum" sz="quarter" idx="10"/>
          </p:nvPr>
        </p:nvSpPr>
        <p:spPr/>
        <p:txBody>
          <a:bodyPr/>
          <a:lstStyle/>
          <a:p>
            <a:fld id="{074299CD-3469-7241-AD37-C0E01E3A61D2}" type="slidenum">
              <a:rPr lang="en-US" smtClean="0"/>
              <a:pPr/>
              <a:t>22</a:t>
            </a:fld>
            <a:endParaRPr lang="en-US" dirty="0"/>
          </a:p>
        </p:txBody>
      </p:sp>
    </p:spTree>
    <p:extLst>
      <p:ext uri="{BB962C8B-B14F-4D97-AF65-F5344CB8AC3E}">
        <p14:creationId xmlns:p14="http://schemas.microsoft.com/office/powerpoint/2010/main" val="2859700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23</a:t>
            </a:fld>
            <a:endParaRPr lang="en-US" dirty="0"/>
          </a:p>
        </p:txBody>
      </p:sp>
    </p:spTree>
    <p:extLst>
      <p:ext uri="{BB962C8B-B14F-4D97-AF65-F5344CB8AC3E}">
        <p14:creationId xmlns:p14="http://schemas.microsoft.com/office/powerpoint/2010/main" val="20475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link </a:t>
            </a:r>
            <a:r>
              <a:rPr lang="en-US" dirty="0" err="1"/>
              <a:t>github</a:t>
            </a:r>
            <a:r>
              <a:rPr lang="en-US" dirty="0"/>
              <a:t> for the presentation and code</a:t>
            </a:r>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24</a:t>
            </a:fld>
            <a:endParaRPr lang="en-US" dirty="0"/>
          </a:p>
        </p:txBody>
      </p:sp>
    </p:spTree>
    <p:extLst>
      <p:ext uri="{BB962C8B-B14F-4D97-AF65-F5344CB8AC3E}">
        <p14:creationId xmlns:p14="http://schemas.microsoft.com/office/powerpoint/2010/main" val="83637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3</a:t>
            </a:fld>
            <a:endParaRPr lang="en-US" dirty="0"/>
          </a:p>
        </p:txBody>
      </p:sp>
    </p:spTree>
    <p:extLst>
      <p:ext uri="{BB962C8B-B14F-4D97-AF65-F5344CB8AC3E}">
        <p14:creationId xmlns:p14="http://schemas.microsoft.com/office/powerpoint/2010/main" val="7125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numbers (open jobs, </a:t>
            </a:r>
            <a:r>
              <a:rPr lang="en-US" dirty="0" err="1"/>
              <a:t>stackoverflow</a:t>
            </a:r>
            <a:r>
              <a:rPr lang="en-US" dirty="0"/>
              <a:t> posts, ...)</a:t>
            </a:r>
          </a:p>
          <a:p>
            <a:pPr lvl="0"/>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4</a:t>
            </a:fld>
            <a:endParaRPr lang="en-US" dirty="0"/>
          </a:p>
        </p:txBody>
      </p:sp>
    </p:spTree>
    <p:extLst>
      <p:ext uri="{BB962C8B-B14F-4D97-AF65-F5344CB8AC3E}">
        <p14:creationId xmlns:p14="http://schemas.microsoft.com/office/powerpoint/2010/main" val="351292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a:t>
            </a:r>
          </a:p>
          <a:p>
            <a:pPr lvl="1"/>
            <a:r>
              <a:rPr lang="en-US" dirty="0"/>
              <a:t>It’s the standard markup language and the first corner stone of the building web pages along with CSS and </a:t>
            </a:r>
            <a:r>
              <a:rPr lang="en-US" dirty="0" err="1"/>
              <a:t>Javascript</a:t>
            </a:r>
            <a:r>
              <a:rPr lang="en-US" dirty="0"/>
              <a:t>. </a:t>
            </a:r>
          </a:p>
          <a:p>
            <a:pPr lvl="1"/>
            <a:r>
              <a:rPr lang="en-US" dirty="0"/>
              <a:t>As of recent years it’s not used only to build web pages but to build mobile and desktop applications using libraries and frameworks</a:t>
            </a:r>
          </a:p>
          <a:p>
            <a:pPr lvl="1"/>
            <a:r>
              <a:rPr lang="en-US" dirty="0"/>
              <a:t>It’s a cross-platform language (write once run anywhere)</a:t>
            </a:r>
          </a:p>
        </p:txBody>
      </p:sp>
      <p:sp>
        <p:nvSpPr>
          <p:cNvPr id="4" name="Slide Number Placeholder 3"/>
          <p:cNvSpPr>
            <a:spLocks noGrp="1"/>
          </p:cNvSpPr>
          <p:nvPr>
            <p:ph type="sldNum" sz="quarter" idx="10"/>
          </p:nvPr>
        </p:nvSpPr>
        <p:spPr/>
        <p:txBody>
          <a:bodyPr/>
          <a:lstStyle/>
          <a:p>
            <a:fld id="{074299CD-3469-7241-AD37-C0E01E3A61D2}" type="slidenum">
              <a:rPr lang="en-US" smtClean="0"/>
              <a:pPr/>
              <a:t>5</a:t>
            </a:fld>
            <a:endParaRPr lang="en-US" dirty="0"/>
          </a:p>
        </p:txBody>
      </p:sp>
    </p:spTree>
    <p:extLst>
      <p:ext uri="{BB962C8B-B14F-4D97-AF65-F5344CB8AC3E}">
        <p14:creationId xmlns:p14="http://schemas.microsoft.com/office/powerpoint/2010/main" val="279695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History</a:t>
            </a:r>
          </a:p>
          <a:p>
            <a:pPr lvl="1"/>
            <a:r>
              <a:rPr lang="en-US" dirty="0"/>
              <a:t>The idea of the HTML was first presented by Tim Berners-Lee in 1989 and make to be standard and publicly used in Nov 1995</a:t>
            </a:r>
          </a:p>
          <a:p>
            <a:pPr lvl="1"/>
            <a:r>
              <a:rPr lang="en-US" dirty="0"/>
              <a:t>Latest version is HTML5 was published in 2014 and getting updated every year – adding more features to it</a:t>
            </a:r>
          </a:p>
          <a:p>
            <a:pPr lvl="0"/>
            <a:r>
              <a:rPr lang="en-US" dirty="0"/>
              <a:t>Elements</a:t>
            </a:r>
          </a:p>
          <a:p>
            <a:pPr lvl="1"/>
            <a:r>
              <a:rPr lang="en-US" dirty="0"/>
              <a:t>HTML is build out of elements, this of them as the Lego bricks to build your object</a:t>
            </a:r>
          </a:p>
          <a:p>
            <a:pPr lvl="1"/>
            <a:r>
              <a:rPr lang="en-US" dirty="0"/>
              <a:t>You can open them as files in the browsers (no need for servers)</a:t>
            </a:r>
          </a:p>
          <a:p>
            <a:pPr lvl="1"/>
            <a:r>
              <a:rPr lang="en-US" dirty="0"/>
              <a:t>There are online validators to test the correctness of your html code structure (the tricky part is that if you see what you hoped for, doesn’t necessary mean that your code is OK)</a:t>
            </a:r>
          </a:p>
          <a:p>
            <a:pPr lvl="1"/>
            <a:r>
              <a:rPr lang="en-US" dirty="0"/>
              <a:t>Of course there are compatibility issues, look at https://</a:t>
            </a:r>
            <a:r>
              <a:rPr lang="en-US" dirty="0" err="1"/>
              <a:t>caniuse.com</a:t>
            </a:r>
            <a:r>
              <a:rPr lang="en-US" dirty="0"/>
              <a:t>/ for full reference</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t>Can write your own with Web Components</a:t>
            </a:r>
          </a:p>
        </p:txBody>
      </p:sp>
      <p:sp>
        <p:nvSpPr>
          <p:cNvPr id="4" name="Slide Number Placeholder 3"/>
          <p:cNvSpPr>
            <a:spLocks noGrp="1"/>
          </p:cNvSpPr>
          <p:nvPr>
            <p:ph type="sldNum" sz="quarter" idx="10"/>
          </p:nvPr>
        </p:nvSpPr>
        <p:spPr/>
        <p:txBody>
          <a:bodyPr/>
          <a:lstStyle/>
          <a:p>
            <a:fld id="{074299CD-3469-7241-AD37-C0E01E3A61D2}" type="slidenum">
              <a:rPr lang="en-US" smtClean="0"/>
              <a:pPr/>
              <a:t>6</a:t>
            </a:fld>
            <a:endParaRPr lang="en-US" dirty="0"/>
          </a:p>
        </p:txBody>
      </p:sp>
    </p:spTree>
    <p:extLst>
      <p:ext uri="{BB962C8B-B14F-4D97-AF65-F5344CB8AC3E}">
        <p14:creationId xmlns:p14="http://schemas.microsoft.com/office/powerpoint/2010/main" val="4265984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Types of Elements</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100" b="0" i="0" kern="1200" dirty="0">
                <a:solidFill>
                  <a:schemeClr val="tx1"/>
                </a:solidFill>
                <a:effectLst/>
                <a:latin typeface="+mj-lt"/>
                <a:ea typeface="+mn-ea"/>
                <a:cs typeface="+mn-cs"/>
              </a:rPr>
              <a:t>Document structure elements (html, head, body)</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100" b="0" i="0" kern="1200" dirty="0">
                <a:solidFill>
                  <a:schemeClr val="tx1"/>
                </a:solidFill>
                <a:effectLst/>
                <a:latin typeface="+mj-lt"/>
                <a:ea typeface="+mn-ea"/>
                <a:cs typeface="+mn-cs"/>
              </a:rPr>
              <a:t>Document head elements (base, link, meta, object, script, style, title)</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100" b="0" i="0" kern="1200" dirty="0">
                <a:solidFill>
                  <a:schemeClr val="tx1"/>
                </a:solidFill>
                <a:effectLst/>
                <a:latin typeface="+mj-lt"/>
                <a:ea typeface="+mn-ea"/>
                <a:cs typeface="+mn-cs"/>
              </a:rPr>
              <a:t>Document body elements is the most of the HTML elements fall and it can be block or inline elements</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100" b="0" i="0" kern="1200" dirty="0">
                <a:solidFill>
                  <a:schemeClr val="tx1"/>
                </a:solidFill>
                <a:effectLst/>
                <a:latin typeface="+mj-lt"/>
                <a:ea typeface="+mn-ea"/>
                <a:cs typeface="+mn-cs"/>
              </a:rPr>
              <a:t>Block elements have a rectangular structure, span to the entire parent width</a:t>
            </a:r>
          </a:p>
          <a:p>
            <a:pPr marL="914080" marR="0" lvl="2"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Basic text (p, h1-h8)</a:t>
            </a:r>
          </a:p>
          <a:p>
            <a:pPr marL="914080" marR="0" lvl="2"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Lists (</a:t>
            </a:r>
            <a:r>
              <a:rPr lang="en-US" sz="1200" b="0" i="0" kern="1200" dirty="0" err="1">
                <a:solidFill>
                  <a:schemeClr val="tx1"/>
                </a:solidFill>
                <a:effectLst/>
                <a:latin typeface="+mj-lt"/>
                <a:ea typeface="+mn-ea"/>
                <a:cs typeface="+mn-cs"/>
              </a:rPr>
              <a:t>dt</a:t>
            </a:r>
            <a:r>
              <a:rPr lang="en-US" sz="1200" b="0" i="0" kern="1200" dirty="0">
                <a:solidFill>
                  <a:schemeClr val="tx1"/>
                </a:solidFill>
                <a:effectLst/>
                <a:latin typeface="+mj-lt"/>
                <a:ea typeface="+mn-ea"/>
                <a:cs typeface="+mn-cs"/>
              </a:rPr>
              <a:t>, dl, </a:t>
            </a:r>
            <a:r>
              <a:rPr lang="en-US" sz="1200" b="0" i="0" kern="1200" dirty="0" err="1">
                <a:solidFill>
                  <a:schemeClr val="tx1"/>
                </a:solidFill>
                <a:effectLst/>
                <a:latin typeface="+mj-lt"/>
                <a:ea typeface="+mn-ea"/>
                <a:cs typeface="+mn-cs"/>
              </a:rPr>
              <a:t>ul</a:t>
            </a:r>
            <a:r>
              <a:rPr lang="en-US" sz="1200" b="0" i="0" kern="1200" dirty="0">
                <a:solidFill>
                  <a:schemeClr val="tx1"/>
                </a:solidFill>
                <a:effectLst/>
                <a:latin typeface="+mj-lt"/>
                <a:ea typeface="+mn-ea"/>
                <a:cs typeface="+mn-cs"/>
              </a:rPr>
              <a:t>, li, …)</a:t>
            </a:r>
          </a:p>
          <a:p>
            <a:pPr marL="914080" marR="0" lvl="2"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Others (address, aside, div, …)</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100" b="0" i="0" kern="1200" dirty="0">
                <a:solidFill>
                  <a:schemeClr val="tx1"/>
                </a:solidFill>
                <a:effectLst/>
                <a:latin typeface="+mj-lt"/>
                <a:ea typeface="+mn-ea"/>
                <a:cs typeface="+mn-cs"/>
              </a:rPr>
              <a:t>Inline elements are treated as part of the flow of document text; they cannot have margins, width or height set, and do break across lines.</a:t>
            </a:r>
          </a:p>
          <a:p>
            <a:pPr marL="914080" marR="0" lvl="2"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Must be nested inside a block element, can’t be a direct child of body</a:t>
            </a:r>
          </a:p>
          <a:p>
            <a:pPr marL="914080" marR="0" lvl="2"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Elements (a, </a:t>
            </a:r>
            <a:r>
              <a:rPr lang="en-US" sz="1200" b="0" i="0" kern="1200" dirty="0" err="1">
                <a:solidFill>
                  <a:schemeClr val="tx1"/>
                </a:solidFill>
                <a:effectLst/>
                <a:latin typeface="+mj-lt"/>
                <a:ea typeface="+mn-ea"/>
                <a:cs typeface="+mn-cs"/>
              </a:rPr>
              <a:t>em</a:t>
            </a:r>
            <a:r>
              <a:rPr lang="en-US" sz="1200" b="0" i="0" kern="1200" dirty="0">
                <a:solidFill>
                  <a:schemeClr val="tx1"/>
                </a:solidFill>
                <a:effectLst/>
                <a:latin typeface="+mj-lt"/>
                <a:ea typeface="+mn-ea"/>
                <a:cs typeface="+mn-cs"/>
              </a:rPr>
              <a:t>, strong, b, I, u, span, …)</a:t>
            </a:r>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7</a:t>
            </a:fld>
            <a:endParaRPr lang="en-US" dirty="0"/>
          </a:p>
        </p:txBody>
      </p:sp>
    </p:spTree>
    <p:extLst>
      <p:ext uri="{BB962C8B-B14F-4D97-AF65-F5344CB8AC3E}">
        <p14:creationId xmlns:p14="http://schemas.microsoft.com/office/powerpoint/2010/main" val="40606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Exercise: Point out the different types of elements on the document</a:t>
            </a:r>
          </a:p>
          <a:p>
            <a:pPr lvl="0"/>
            <a:r>
              <a:rPr lang="en-US" dirty="0"/>
              <a:t>Show live code + result</a:t>
            </a:r>
          </a:p>
        </p:txBody>
      </p:sp>
      <p:sp>
        <p:nvSpPr>
          <p:cNvPr id="4" name="Slide Number Placeholder 3"/>
          <p:cNvSpPr>
            <a:spLocks noGrp="1"/>
          </p:cNvSpPr>
          <p:nvPr>
            <p:ph type="sldNum" sz="quarter" idx="10"/>
          </p:nvPr>
        </p:nvSpPr>
        <p:spPr/>
        <p:txBody>
          <a:bodyPr/>
          <a:lstStyle/>
          <a:p>
            <a:fld id="{074299CD-3469-7241-AD37-C0E01E3A61D2}" type="slidenum">
              <a:rPr lang="en-US" smtClean="0"/>
              <a:pPr/>
              <a:t>8</a:t>
            </a:fld>
            <a:endParaRPr lang="en-US" dirty="0"/>
          </a:p>
        </p:txBody>
      </p:sp>
    </p:spTree>
    <p:extLst>
      <p:ext uri="{BB962C8B-B14F-4D97-AF65-F5344CB8AC3E}">
        <p14:creationId xmlns:p14="http://schemas.microsoft.com/office/powerpoint/2010/main" val="1255031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CSS</a:t>
            </a:r>
          </a:p>
          <a:p>
            <a:pPr lvl="1"/>
            <a:r>
              <a:rPr lang="en-US" dirty="0"/>
              <a:t>It’s the second corner stone of the building web pages. </a:t>
            </a:r>
          </a:p>
          <a:p>
            <a:pPr lvl="1"/>
            <a:r>
              <a:rPr lang="en-US" dirty="0"/>
              <a:t>It’s the presentation layer of the web pages</a:t>
            </a:r>
          </a:p>
          <a:p>
            <a:pPr lvl="1"/>
            <a:r>
              <a:rPr lang="en-US" dirty="0"/>
              <a:t>Has a simple yet powerful syntax, with few limitations</a:t>
            </a:r>
          </a:p>
          <a:p>
            <a:pPr lvl="1"/>
            <a:r>
              <a:rPr lang="en-US" dirty="0"/>
              <a:t>Current version is CSS3, supports so many cool features and layouts</a:t>
            </a:r>
          </a:p>
          <a:p>
            <a:pPr marL="398384" marR="0" lvl="1" indent="-171450" algn="l" defTabSz="457040" rtl="0" eaLnBrk="1" fontAlgn="auto" latinLnBrk="0" hangingPunct="1">
              <a:lnSpc>
                <a:spcPct val="95000"/>
              </a:lnSpc>
              <a:spcBef>
                <a:spcPts val="0"/>
              </a:spcBef>
              <a:spcAft>
                <a:spcPts val="600"/>
              </a:spcAft>
              <a:buClrTx/>
              <a:buSzTx/>
              <a:buFont typeface="Arial" panose="020B0604020202020204" pitchFamily="34" charset="0"/>
              <a:buChar char="•"/>
              <a:tabLst/>
              <a:defRPr/>
            </a:pPr>
            <a:r>
              <a:rPr lang="en-US" dirty="0"/>
              <a:t>maintained by the W3C with registered MIME type text/</a:t>
            </a:r>
            <a:r>
              <a:rPr lang="en-US" dirty="0" err="1"/>
              <a:t>css</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9</a:t>
            </a:fld>
            <a:endParaRPr lang="en-US" dirty="0"/>
          </a:p>
        </p:txBody>
      </p:sp>
    </p:spTree>
    <p:extLst>
      <p:ext uri="{BB962C8B-B14F-4D97-AF65-F5344CB8AC3E}">
        <p14:creationId xmlns:p14="http://schemas.microsoft.com/office/powerpoint/2010/main" val="213723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bwMode="gray">
      <p:bgPr>
        <a:solidFill>
          <a:schemeClr val="tx1"/>
        </a:solidFill>
        <a:effectLst/>
      </p:bgPr>
    </p:bg>
    <p:spTree>
      <p:nvGrpSpPr>
        <p:cNvPr id="1" name=""/>
        <p:cNvGrpSpPr/>
        <p:nvPr/>
      </p:nvGrpSpPr>
      <p:grpSpPr>
        <a:xfrm>
          <a:off x="0" y="0"/>
          <a:ext cx="0" cy="0"/>
          <a:chOff x="0" y="0"/>
          <a:chExt cx="0" cy="0"/>
        </a:xfrm>
      </p:grpSpPr>
      <p:sp>
        <p:nvSpPr>
          <p:cNvPr id="28" name="Text Placeholder 2"/>
          <p:cNvSpPr>
            <a:spLocks noGrp="1"/>
          </p:cNvSpPr>
          <p:nvPr>
            <p:ph type="body" sz="quarter" idx="12" hasCustomPrompt="1"/>
          </p:nvPr>
        </p:nvSpPr>
        <p:spPr>
          <a:xfrm>
            <a:off x="428223" y="3411257"/>
            <a:ext cx="9392443" cy="789637"/>
          </a:xfrm>
        </p:spPr>
        <p:txBody>
          <a:bodyPr/>
          <a:lstStyle>
            <a:lvl1pPr marL="0" indent="0">
              <a:lnSpc>
                <a:spcPct val="80000"/>
              </a:lnSpc>
              <a:spcBef>
                <a:spcPts val="0"/>
              </a:spcBef>
              <a:buFont typeface="Arial" panose="020B0604020202020204" pitchFamily="34" charset="0"/>
              <a:buNone/>
              <a:defRPr sz="2300" b="0">
                <a:solidFill>
                  <a:schemeClr val="bg1"/>
                </a:solidFill>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30" name="Title 2"/>
          <p:cNvSpPr>
            <a:spLocks noGrp="1"/>
          </p:cNvSpPr>
          <p:nvPr>
            <p:ph type="title"/>
          </p:nvPr>
        </p:nvSpPr>
        <p:spPr>
          <a:xfrm>
            <a:off x="427244" y="774667"/>
            <a:ext cx="9393422" cy="2642187"/>
          </a:xfrm>
        </p:spPr>
        <p:txBody>
          <a:bodyPr/>
          <a:lstStyle>
            <a:lvl1pPr marL="0" algn="l" defTabSz="457017" rtl="0" eaLnBrk="1" latinLnBrk="0" hangingPunct="1">
              <a:lnSpc>
                <a:spcPct val="85000"/>
              </a:lnSpc>
              <a:spcBef>
                <a:spcPts val="0"/>
              </a:spcBef>
              <a:buNone/>
              <a:defRPr lang="en-US" sz="4600" b="1" i="0" kern="1200" normalizeH="0" baseline="0" dirty="0">
                <a:solidFill>
                  <a:schemeClr val="bg1"/>
                </a:solidFill>
                <a:latin typeface="+mj-lt"/>
                <a:ea typeface="Gilroy" panose="00000500000000000000" pitchFamily="50" charset="0"/>
                <a:cs typeface="Gilroy" panose="00000500000000000000" pitchFamily="50" charset="0"/>
              </a:defRPr>
            </a:lvl1pPr>
          </a:lstStyle>
          <a:p>
            <a:r>
              <a:rPr lang="en-US" dirty="0"/>
              <a:t>Click to edit Master title style</a:t>
            </a:r>
          </a:p>
        </p:txBody>
      </p:sp>
      <p:sp>
        <p:nvSpPr>
          <p:cNvPr id="29" name="Text Placeholder 4"/>
          <p:cNvSpPr>
            <a:spLocks noGrp="1"/>
          </p:cNvSpPr>
          <p:nvPr>
            <p:ph type="body" sz="quarter" idx="13" hasCustomPrompt="1"/>
          </p:nvPr>
        </p:nvSpPr>
        <p:spPr>
          <a:xfrm>
            <a:off x="427295" y="5506862"/>
            <a:ext cx="6164720" cy="914400"/>
          </a:xfrm>
        </p:spPr>
        <p:txBody>
          <a:bodyPr/>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sp>
        <p:nvSpPr>
          <p:cNvPr id="35" name="Text Placeholder 4"/>
          <p:cNvSpPr>
            <a:spLocks noGrp="1"/>
          </p:cNvSpPr>
          <p:nvPr>
            <p:ph type="body" sz="quarter" idx="14" hasCustomPrompt="1"/>
          </p:nvPr>
        </p:nvSpPr>
        <p:spPr>
          <a:xfrm>
            <a:off x="428543" y="5135720"/>
            <a:ext cx="6164720" cy="390748"/>
          </a:xfrm>
        </p:spPr>
        <p:txBody>
          <a:bodyPr anchor="b"/>
          <a:lstStyle>
            <a:lvl1pPr marL="0" indent="0">
              <a:buNone/>
              <a:defRPr sz="1399" b="1">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grpSp>
        <p:nvGrpSpPr>
          <p:cNvPr id="36" name="Group 35">
            <a:extLst>
              <a:ext uri="{FF2B5EF4-FFF2-40B4-BE49-F238E27FC236}">
                <a16:creationId xmlns:a16="http://schemas.microsoft.com/office/drawing/2014/main" id="{263776A5-4AD5-4B46-9367-7EFDFFA31569}"/>
              </a:ext>
            </a:extLst>
          </p:cNvPr>
          <p:cNvGrpSpPr/>
          <p:nvPr userDrawn="1"/>
        </p:nvGrpSpPr>
        <p:grpSpPr bwMode="gray">
          <a:xfrm>
            <a:off x="539750" y="1054100"/>
            <a:ext cx="1498357" cy="234950"/>
            <a:chOff x="539750" y="1054100"/>
            <a:chExt cx="1498357" cy="234950"/>
          </a:xfrm>
        </p:grpSpPr>
        <p:sp>
          <p:nvSpPr>
            <p:cNvPr id="3" name="AutoShape 3">
              <a:extLst>
                <a:ext uri="{FF2B5EF4-FFF2-40B4-BE49-F238E27FC236}">
                  <a16:creationId xmlns:a16="http://schemas.microsoft.com/office/drawing/2014/main" id="{F44A7F4F-3695-4630-9B30-7479D6FAFDF8}"/>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a:extLst>
                <a:ext uri="{FF2B5EF4-FFF2-40B4-BE49-F238E27FC236}">
                  <a16:creationId xmlns:a16="http://schemas.microsoft.com/office/drawing/2014/main" id="{F7A8AA34-C7CD-4589-B11D-4A9848602D00}"/>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90062EE8-46D4-48D9-9B3C-75326CF7F9E8}"/>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9DEBBD20-E2EB-4610-9A51-669AC0D2F6A6}"/>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EEAA3DE7-23CD-4558-8709-1B1030645528}"/>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9">
              <a:extLst>
                <a:ext uri="{FF2B5EF4-FFF2-40B4-BE49-F238E27FC236}">
                  <a16:creationId xmlns:a16="http://schemas.microsoft.com/office/drawing/2014/main" id="{60E1A601-537D-4FD7-9DCA-4471CC0D2AC8}"/>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a:extLst>
                <a:ext uri="{FF2B5EF4-FFF2-40B4-BE49-F238E27FC236}">
                  <a16:creationId xmlns:a16="http://schemas.microsoft.com/office/drawing/2014/main" id="{D7DA4939-7418-4F1E-AC7B-C955EC8331C2}"/>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1227FC7A-9D41-44D0-99AD-04D451161FC2}"/>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1D49DE8A-F082-488C-A82C-AD1F171C1B97}"/>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59E73E17-1BB6-4243-A33F-8C2A2A877998}"/>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DCDABC89-7E30-44B2-829D-185E31F03F4B}"/>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D4B8C552-A263-429A-9311-1418F422600A}"/>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6" name="Group 65">
              <a:extLst>
                <a:ext uri="{FF2B5EF4-FFF2-40B4-BE49-F238E27FC236}">
                  <a16:creationId xmlns:a16="http://schemas.microsoft.com/office/drawing/2014/main" id="{DEBBE881-3D3E-4191-A054-64C53E636502}"/>
                </a:ext>
              </a:extLst>
            </p:cNvPr>
            <p:cNvGrpSpPr>
              <a:grpSpLocks noChangeAspect="1"/>
            </p:cNvGrpSpPr>
            <p:nvPr/>
          </p:nvGrpSpPr>
          <p:grpSpPr bwMode="gray">
            <a:xfrm>
              <a:off x="1998819" y="1263267"/>
              <a:ext cx="39288" cy="20954"/>
              <a:chOff x="2687241" y="1822450"/>
              <a:chExt cx="23813" cy="12700"/>
            </a:xfrm>
          </p:grpSpPr>
          <p:sp>
            <p:nvSpPr>
              <p:cNvPr id="67" name="Freeform 8">
                <a:extLst>
                  <a:ext uri="{FF2B5EF4-FFF2-40B4-BE49-F238E27FC236}">
                    <a16:creationId xmlns:a16="http://schemas.microsoft.com/office/drawing/2014/main" id="{C1FFE498-E612-4637-9DEA-045FEC39828C}"/>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26FC909D-B696-446E-A642-B1EBF7471724}"/>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55" name="AutoShape 7">
            <a:extLst>
              <a:ext uri="{FF2B5EF4-FFF2-40B4-BE49-F238E27FC236}">
                <a16:creationId xmlns:a16="http://schemas.microsoft.com/office/drawing/2014/main" id="{1EED5B79-0291-4B4B-96E3-3F93438B4A2A}"/>
              </a:ext>
            </a:extLst>
          </p:cNvPr>
          <p:cNvSpPr>
            <a:spLocks noChangeAspect="1" noChangeArrowheads="1" noTextEdit="1"/>
          </p:cNvSpPr>
          <p:nvPr userDrawn="1"/>
        </p:nvSpPr>
        <p:spPr bwMode="auto">
          <a:xfrm>
            <a:off x="3154363" y="0"/>
            <a:ext cx="5880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Subtitle/Header">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6" name="Content Placeholder 5"/>
          <p:cNvSpPr>
            <a:spLocks noGrp="1"/>
          </p:cNvSpPr>
          <p:nvPr>
            <p:ph sz="quarter" idx="10" hasCustomPrompt="1"/>
          </p:nvPr>
        </p:nvSpPr>
        <p:spPr>
          <a:xfrm>
            <a:off x="475488" y="1901952"/>
            <a:ext cx="11172984" cy="4396987"/>
          </a:xfrm>
        </p:spPr>
        <p:txBody>
          <a:bodyPr/>
          <a:lstStyle>
            <a:lvl1pPr marL="0" indent="0">
              <a:buNone/>
              <a:defRPr b="1">
                <a:latin typeface="+mj-lt"/>
              </a:defRPr>
            </a:lvl1pPr>
            <a:lvl2pPr marL="228600" indent="-228600">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1" y="960120"/>
            <a:ext cx="11209561"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2034079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7" name="Text Placeholder 8"/>
          <p:cNvSpPr>
            <a:spLocks noGrp="1"/>
          </p:cNvSpPr>
          <p:nvPr>
            <p:ph type="body" sz="quarter" idx="13"/>
          </p:nvPr>
        </p:nvSpPr>
        <p:spPr>
          <a:xfrm>
            <a:off x="438911" y="960120"/>
            <a:ext cx="11207242" cy="448056"/>
          </a:xfrm>
        </p:spPr>
        <p:txBody>
          <a:bodyPr>
            <a:noAutofit/>
          </a:bodyPr>
          <a:lstStyle>
            <a:lvl1pPr marL="0" indent="0">
              <a:buNone/>
              <a:defRPr sz="19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Tree>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en-US" dirty="0"/>
              <a:t>Safe Harbor Notice for Forward-Looking Statements</a:t>
            </a:r>
          </a:p>
        </p:txBody>
      </p:sp>
      <p:sp>
        <p:nvSpPr>
          <p:cNvPr id="5" name="TextBox 4"/>
          <p:cNvSpPr txBox="1"/>
          <p:nvPr userDrawn="1"/>
        </p:nvSpPr>
        <p:spPr bwMode="gray">
          <a:xfrm>
            <a:off x="463106" y="1252087"/>
            <a:ext cx="11226454" cy="5311454"/>
          </a:xfrm>
          <a:prstGeom prst="rect">
            <a:avLst/>
          </a:prstGeom>
          <a:noFill/>
        </p:spPr>
        <p:txBody>
          <a:bodyPr wrap="square" rtlCol="0">
            <a:spAutoFit/>
          </a:bodyPr>
          <a:lstStyle/>
          <a:p>
            <a:pPr marL="0" indent="0">
              <a:lnSpc>
                <a:spcPct val="95000"/>
              </a:lnSpc>
              <a:buNone/>
            </a:pPr>
            <a:r>
              <a:rPr lang="en-US" sz="1050" dirty="0">
                <a:solidFill>
                  <a:schemeClr val="tx1"/>
                </a:solidFill>
              </a:rPr>
              <a:t>This presentation contains “forward‐looking” statements that are based on our management’s beliefs and assumptions and on information currently available to management. We intend for such forward‐looking statements to be covered by the safe harbor provisions for forward‐looking statements contained in the U.S. Private Securities Litigation Reform Act of 1995. Forward‐looking statements include information concerning our possible or assumed strategy, future operations, financing plans, operating model, financial position, future revenues, projected costs, competitive position, industry environment, potential growth opportunities, potential market opportunities, plans and objectives of management and the effects of competition.</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include all statements that are not historical facts and can be identified by terms such as “anticipates,” “believes,” “could,” “seeks,” “estimates,” “expects,” “intends,” “may,” “plans,” “potential,” “predicts,” “prospects”, “projects,” “should,” “will,” “would” or similar expressions and the negatives of those terms, although not all forward‐looking statements contain these identifying words. Forward‐looking statements involve known and unknown risks, uncertainties and other factors that may cause our actual results, performance or achievements to be materially different from any future results, performance or achievements expressed or implied by the forward‐looking statements. We cannot guarantee that we actually will achieve the plans, intentions, or expectations disclosed in our forward‐looking statements and you should not place undue reliance on our forward‐looking statements. </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represent our management’s beliefs and assumptions only as of the date of this presentation. We undertake no obligation, and do not intend to update these forward‐looking statements, to review or confirm analysts’ expectations, or to provide interim reports or updates on the progress of the current financial quarter. Further information on these and other factors that could affect our financial results are included in our filings we make with the Securities and Exchange Commission, including those discussed in our most recent Annual Report on form 10-K.</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This presentation includes certain non‐GAAP financial measures as defined by SEC rules. We have provided a reconciliation of those measures to the most directly comparable GAAP measures in the Appendix. Terms such as “Annual Contract Value” and “G2K Customer” shall have the meanings set forth in our filings with the SEC. </a:t>
            </a:r>
            <a:br>
              <a:rPr lang="en-US" sz="1050" dirty="0">
                <a:solidFill>
                  <a:schemeClr val="tx1"/>
                </a:solidFill>
              </a:rPr>
            </a:br>
            <a:r>
              <a:rPr lang="en-US" sz="1050" dirty="0">
                <a:solidFill>
                  <a:schemeClr val="tx1"/>
                </a:solidFill>
              </a:rPr>
              <a:t>This presentation includes estimates of the size of the target addressable market for our products and services.  We obtain industry and market data from our own internal estimates, from industry and general publications, and from research, surveys and studies conducted by third parties.  The data on which we rely, and our assumptions, involve approximations, judgments about how to define and group product segments and markets, estimates, and risks and uncertainties, including those discussed in our most recent annual report on Form 10-K and other risks which we do not foresee that may materially, and negatively impact or fundamentally change the markets in which we compete.  Therefore, our estimates of the size of the target addressable markets for our products and services could be overstated.  Further, in a number of product segments and markets our product offerings have only recently been introduced, and we do not have an operating history establishing that our products will successfully compete in these product and market segments or successfully address the breadth and size of the market opportunity stated of implied by the industry and market data in this presentation. The information in this presentation on new products, features, or functionalities is intended to outline ServiceNow’s general product direction and should not be included in making a purchasing decision. The information on new products, features, functionalities is for informational purposes only and may not be incorporated into any contract. The information on new products is not a commitment, promise, or legal obligation to deliver any material, code or functionality. The development, release, and timing of any features or functionality described for our products remains at </a:t>
            </a:r>
            <a:r>
              <a:rPr lang="en-US" sz="1050" dirty="0" err="1">
                <a:solidFill>
                  <a:schemeClr val="tx1"/>
                </a:solidFill>
              </a:rPr>
              <a:t>ServiceNow’s</a:t>
            </a:r>
            <a:r>
              <a:rPr lang="en-US" sz="1050" dirty="0">
                <a:solidFill>
                  <a:schemeClr val="tx1"/>
                </a:solidFill>
              </a:rPr>
              <a:t> sole discretion.</a:t>
            </a:r>
          </a:p>
          <a:p>
            <a:pPr>
              <a:lnSpc>
                <a:spcPct val="95000"/>
              </a:lnSpc>
            </a:pPr>
            <a:endParaRPr lang="en-US" sz="1050" dirty="0">
              <a:solidFill>
                <a:schemeClr val="tx1"/>
              </a:solidFill>
            </a:endParaRPr>
          </a:p>
          <a:p>
            <a:pPr>
              <a:lnSpc>
                <a:spcPct val="95000"/>
              </a:lnSpc>
            </a:pPr>
            <a:endParaRPr lang="en-US" sz="1050" dirty="0">
              <a:solidFill>
                <a:schemeClr val="tx1"/>
              </a:solidFill>
            </a:endParaRP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6" name="Content Placeholder 5"/>
          <p:cNvSpPr>
            <a:spLocks noGrp="1"/>
          </p:cNvSpPr>
          <p:nvPr>
            <p:ph sz="quarter" idx="10"/>
          </p:nvPr>
        </p:nvSpPr>
        <p:spPr>
          <a:xfrm>
            <a:off x="475488" y="1901952"/>
            <a:ext cx="5422392" cy="4389120"/>
          </a:xfrm>
        </p:spPr>
        <p:txBody>
          <a:bodyPr/>
          <a:lstStyle>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p:nvPr>
        </p:nvSpPr>
        <p:spPr>
          <a:xfrm>
            <a:off x="6227299" y="1901952"/>
            <a:ext cx="5421174" cy="4396986"/>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6" name="Content Placeholder 5"/>
          <p:cNvSpPr>
            <a:spLocks noGrp="1"/>
          </p:cNvSpPr>
          <p:nvPr>
            <p:ph sz="quarter" idx="10" hasCustomPrompt="1"/>
          </p:nvPr>
        </p:nvSpPr>
        <p:spPr>
          <a:xfrm>
            <a:off x="475487" y="1901952"/>
            <a:ext cx="5422392" cy="4396987"/>
          </a:xfrm>
        </p:spPr>
        <p:txBody>
          <a:bodyPr/>
          <a:lstStyle>
            <a:lvl1pPr marL="0" indent="0">
              <a:buNone/>
              <a:defRPr b="1">
                <a:latin typeface="+mj-lt"/>
              </a:defRPr>
            </a:lvl1pPr>
            <a:lvl2pPr marL="228600" indent="-228600">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7" name="Content Placeholder 5"/>
          <p:cNvSpPr>
            <a:spLocks noGrp="1"/>
          </p:cNvSpPr>
          <p:nvPr>
            <p:ph sz="quarter" idx="11" hasCustomPrompt="1"/>
          </p:nvPr>
        </p:nvSpPr>
        <p:spPr>
          <a:xfrm>
            <a:off x="6227299" y="1901952"/>
            <a:ext cx="5421174" cy="4396986"/>
          </a:xfrm>
        </p:spPr>
        <p:txBody>
          <a:bodyPr/>
          <a:lstStyle>
            <a:lvl1pPr marL="0" indent="0">
              <a:buNone/>
              <a:defRPr b="1">
                <a:latin typeface="+mj-lt"/>
              </a:defRPr>
            </a:lvl1pPr>
            <a:lvl2pPr marL="228600" indent="-228600">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15839499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Lef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7" name="Content Placeholder 5"/>
          <p:cNvSpPr>
            <a:spLocks noGrp="1"/>
          </p:cNvSpPr>
          <p:nvPr>
            <p:ph sz="quarter" idx="11"/>
          </p:nvPr>
        </p:nvSpPr>
        <p:spPr>
          <a:xfrm>
            <a:off x="6227299" y="1901952"/>
            <a:ext cx="5421174" cy="4396986"/>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378354599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6" name="Content Placeholder 5"/>
          <p:cNvSpPr>
            <a:spLocks noGrp="1"/>
          </p:cNvSpPr>
          <p:nvPr>
            <p:ph sz="quarter" idx="10"/>
          </p:nvPr>
        </p:nvSpPr>
        <p:spPr>
          <a:xfrm>
            <a:off x="439612" y="1901952"/>
            <a:ext cx="3291840" cy="4396987"/>
          </a:xfrm>
        </p:spPr>
        <p:txBody>
          <a:bodyPr/>
          <a:lstStyle>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p:nvPr>
        </p:nvSpPr>
        <p:spPr>
          <a:xfrm>
            <a:off x="4398932" y="1901952"/>
            <a:ext cx="3291840" cy="4396986"/>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Content Placeholder 8">
            <a:extLst>
              <a:ext uri="{FF2B5EF4-FFF2-40B4-BE49-F238E27FC236}">
                <a16:creationId xmlns:a16="http://schemas.microsoft.com/office/drawing/2014/main" id="{4BC0AA83-3E7C-45A7-A78B-876FEFF1FDA8}"/>
              </a:ext>
            </a:extLst>
          </p:cNvPr>
          <p:cNvSpPr>
            <a:spLocks noGrp="1"/>
          </p:cNvSpPr>
          <p:nvPr>
            <p:ph sz="quarter" idx="13" hasCustomPrompt="1"/>
          </p:nvPr>
        </p:nvSpPr>
        <p:spPr>
          <a:xfrm>
            <a:off x="8356633" y="1901951"/>
            <a:ext cx="3291840" cy="4396987"/>
          </a:xfrm>
        </p:spPr>
        <p:txBody>
          <a:bodyPr/>
          <a:lstStyle>
            <a:lvl1pPr>
              <a:defRPr/>
            </a:lvl1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730402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with Header">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2B9B6F4E-73B9-3645-850E-B8AF5E70C964}"/>
              </a:ext>
            </a:extLst>
          </p:cNvPr>
          <p:cNvSpPr>
            <a:spLocks noGrp="1"/>
          </p:cNvSpPr>
          <p:nvPr>
            <p:ph sz="quarter" idx="10" hasCustomPrompt="1"/>
          </p:nvPr>
        </p:nvSpPr>
        <p:spPr>
          <a:xfrm>
            <a:off x="475486" y="1901952"/>
            <a:ext cx="3498805" cy="4396987"/>
          </a:xfrm>
        </p:spPr>
        <p:txBody>
          <a:bodyPr/>
          <a:lstStyle>
            <a:lvl1pPr marL="0" indent="0">
              <a:buNone/>
              <a:defRPr b="1">
                <a:latin typeface="+mj-lt"/>
              </a:defRPr>
            </a:lvl1pPr>
            <a:lvl2pPr marL="228600" indent="-228600">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13" name="Content Placeholder 5">
            <a:extLst>
              <a:ext uri="{FF2B5EF4-FFF2-40B4-BE49-F238E27FC236}">
                <a16:creationId xmlns:a16="http://schemas.microsoft.com/office/drawing/2014/main" id="{F9258026-21D9-9948-BD91-74F7C537A5B0}"/>
              </a:ext>
            </a:extLst>
          </p:cNvPr>
          <p:cNvSpPr>
            <a:spLocks noGrp="1"/>
          </p:cNvSpPr>
          <p:nvPr>
            <p:ph sz="quarter" idx="11" hasCustomPrompt="1"/>
          </p:nvPr>
        </p:nvSpPr>
        <p:spPr>
          <a:xfrm>
            <a:off x="8086643" y="1901952"/>
            <a:ext cx="3561829" cy="4396986"/>
          </a:xfrm>
        </p:spPr>
        <p:txBody>
          <a:bodyPr/>
          <a:lstStyle>
            <a:lvl1pPr marL="0" indent="0">
              <a:buNone/>
              <a:defRPr b="1">
                <a:latin typeface="+mj-lt"/>
              </a:defRPr>
            </a:lvl1pPr>
            <a:lvl2pPr marL="228600" indent="-228600">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19" name="Content Placeholder 5">
            <a:extLst>
              <a:ext uri="{FF2B5EF4-FFF2-40B4-BE49-F238E27FC236}">
                <a16:creationId xmlns:a16="http://schemas.microsoft.com/office/drawing/2014/main" id="{CC728572-097D-EC4B-BB44-34609460AE37}"/>
              </a:ext>
            </a:extLst>
          </p:cNvPr>
          <p:cNvSpPr>
            <a:spLocks noGrp="1"/>
          </p:cNvSpPr>
          <p:nvPr>
            <p:ph sz="quarter" idx="13" hasCustomPrompt="1"/>
          </p:nvPr>
        </p:nvSpPr>
        <p:spPr>
          <a:xfrm>
            <a:off x="4249553" y="1901952"/>
            <a:ext cx="3548604" cy="4396986"/>
          </a:xfrm>
        </p:spPr>
        <p:txBody>
          <a:bodyPr/>
          <a:lstStyle>
            <a:lvl1pPr marL="0" indent="0">
              <a:buNone/>
              <a:defRPr b="1">
                <a:latin typeface="+mj-lt"/>
              </a:defRPr>
            </a:lvl1pPr>
            <a:lvl2pPr marL="228600" indent="-228600">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8311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30822452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1231" y="341807"/>
            <a:ext cx="5376473" cy="668692"/>
          </a:xfrm>
        </p:spPr>
        <p:txBody>
          <a:bodyPr/>
          <a:lstStyle/>
          <a:p>
            <a:r>
              <a:rPr lang="en-US" dirty="0"/>
              <a:t>Click to edit Master title style</a:t>
            </a:r>
          </a:p>
        </p:txBody>
      </p:sp>
      <p:sp>
        <p:nvSpPr>
          <p:cNvPr id="6" name="Content Placeholder 5"/>
          <p:cNvSpPr>
            <a:spLocks noGrp="1"/>
          </p:cNvSpPr>
          <p:nvPr>
            <p:ph sz="quarter" idx="10"/>
          </p:nvPr>
        </p:nvSpPr>
        <p:spPr>
          <a:xfrm>
            <a:off x="437780" y="1901952"/>
            <a:ext cx="5312787" cy="4396987"/>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5378792"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Picture Placeholder 8">
            <a:extLst>
              <a:ext uri="{FF2B5EF4-FFF2-40B4-BE49-F238E27FC236}">
                <a16:creationId xmlns:a16="http://schemas.microsoft.com/office/drawing/2014/main" id="{068AC82B-C3C3-469A-884C-F151849E7E5B}"/>
              </a:ext>
            </a:extLst>
          </p:cNvPr>
          <p:cNvSpPr>
            <a:spLocks noGrp="1"/>
          </p:cNvSpPr>
          <p:nvPr>
            <p:ph type="pic" sz="quarter" idx="13" hasCustomPrompt="1"/>
          </p:nvPr>
        </p:nvSpPr>
        <p:spPr>
          <a:xfrm>
            <a:off x="6094413" y="0"/>
            <a:ext cx="6094412" cy="6856413"/>
          </a:xfrm>
          <a:solidFill>
            <a:srgbClr val="F7F7F7"/>
          </a:solidFill>
        </p:spPr>
        <p:txBody>
          <a:bodyPr anchor="ctr" anchorCtr="1"/>
          <a:lstStyle>
            <a:lvl1pPr algn="ctr">
              <a:defRPr sz="1400">
                <a:solidFill>
                  <a:schemeClr val="tx1"/>
                </a:solidFill>
              </a:defRPr>
            </a:lvl1pPr>
          </a:lstStyle>
          <a:p>
            <a:r>
              <a:rPr lang="en-US" dirty="0"/>
              <a:t>Picture here</a:t>
            </a:r>
          </a:p>
        </p:txBody>
      </p:sp>
      <p:grpSp>
        <p:nvGrpSpPr>
          <p:cNvPr id="13" name="Group 12">
            <a:extLst>
              <a:ext uri="{FF2B5EF4-FFF2-40B4-BE49-F238E27FC236}">
                <a16:creationId xmlns:a16="http://schemas.microsoft.com/office/drawing/2014/main" id="{5B2D3ECD-87FC-41E1-A3AD-39EC6F8C655F}"/>
              </a:ext>
            </a:extLst>
          </p:cNvPr>
          <p:cNvGrpSpPr/>
          <p:nvPr userDrawn="1"/>
        </p:nvGrpSpPr>
        <p:grpSpPr bwMode="gray">
          <a:xfrm>
            <a:off x="540351" y="6347923"/>
            <a:ext cx="559991" cy="161925"/>
            <a:chOff x="4436128" y="1677988"/>
            <a:chExt cx="559991" cy="161925"/>
          </a:xfrm>
        </p:grpSpPr>
        <p:sp>
          <p:nvSpPr>
            <p:cNvPr id="14" name="Freeform 5">
              <a:extLst>
                <a:ext uri="{FF2B5EF4-FFF2-40B4-BE49-F238E27FC236}">
                  <a16:creationId xmlns:a16="http://schemas.microsoft.com/office/drawing/2014/main" id="{C82356C0-E1A7-416E-BD67-0668491D1BBA}"/>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113D68CF-3636-4E89-9C74-3B5A7EA6D946}"/>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9DAB2EB-5107-4BE0-AA23-BF952F298F65}"/>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C07C1736-DA3F-4400-A2B1-ED871DC8C903}"/>
                </a:ext>
              </a:extLst>
            </p:cNvPr>
            <p:cNvGrpSpPr>
              <a:grpSpLocks noChangeAspect="1"/>
            </p:cNvGrpSpPr>
            <p:nvPr/>
          </p:nvGrpSpPr>
          <p:grpSpPr bwMode="gray">
            <a:xfrm>
              <a:off x="4956831" y="1814196"/>
              <a:ext cx="39288" cy="20954"/>
              <a:chOff x="2687241" y="1822450"/>
              <a:chExt cx="23813" cy="12700"/>
            </a:xfrm>
          </p:grpSpPr>
          <p:sp>
            <p:nvSpPr>
              <p:cNvPr id="25" name="Freeform 8">
                <a:extLst>
                  <a:ext uri="{FF2B5EF4-FFF2-40B4-BE49-F238E27FC236}">
                    <a16:creationId xmlns:a16="http://schemas.microsoft.com/office/drawing/2014/main" id="{FD7C390D-DE49-4217-9822-A5EE8F9E42B3}"/>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0BE75A22-A12D-481C-A40F-C55E4CF6713E}"/>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96497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_Slide_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60858"/>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77" name="Group 76">
            <a:extLst>
              <a:ext uri="{FF2B5EF4-FFF2-40B4-BE49-F238E27FC236}">
                <a16:creationId xmlns:a16="http://schemas.microsoft.com/office/drawing/2014/main" id="{29355969-DB84-4318-9E1A-76AA568398E1}"/>
              </a:ext>
            </a:extLst>
          </p:cNvPr>
          <p:cNvGrpSpPr/>
          <p:nvPr userDrawn="1"/>
        </p:nvGrpSpPr>
        <p:grpSpPr bwMode="gray">
          <a:xfrm>
            <a:off x="540351" y="6347923"/>
            <a:ext cx="559991" cy="161925"/>
            <a:chOff x="4436128" y="1677988"/>
            <a:chExt cx="559991" cy="161925"/>
          </a:xfrm>
        </p:grpSpPr>
        <p:sp>
          <p:nvSpPr>
            <p:cNvPr id="81" name="Freeform 5">
              <a:extLst>
                <a:ext uri="{FF2B5EF4-FFF2-40B4-BE49-F238E27FC236}">
                  <a16:creationId xmlns:a16="http://schemas.microsoft.com/office/drawing/2014/main" id="{4FC9A201-B61A-483F-8C54-FCC6074D0273}"/>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264E26F4-97A7-4775-8146-2BB1459C399C}"/>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1855EA9-3279-4461-9DE0-200D3311EB43}"/>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DAE58D35-25DA-4B2D-8A6C-07BD5E7A189D}"/>
                </a:ext>
              </a:extLst>
            </p:cNvPr>
            <p:cNvGrpSpPr>
              <a:grpSpLocks noChangeAspect="1"/>
            </p:cNvGrpSpPr>
            <p:nvPr/>
          </p:nvGrpSpPr>
          <p:grpSpPr bwMode="gray">
            <a:xfrm>
              <a:off x="4956831" y="1814196"/>
              <a:ext cx="39288" cy="20954"/>
              <a:chOff x="2687241" y="1822450"/>
              <a:chExt cx="23813" cy="12700"/>
            </a:xfrm>
          </p:grpSpPr>
          <p:sp>
            <p:nvSpPr>
              <p:cNvPr id="85" name="Freeform 8">
                <a:extLst>
                  <a:ext uri="{FF2B5EF4-FFF2-40B4-BE49-F238E27FC236}">
                    <a16:creationId xmlns:a16="http://schemas.microsoft.com/office/drawing/2014/main" id="{3A3E946E-4278-44BC-AE34-30505F75F279}"/>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02CC909D-562A-4F74-B4D8-D625127A83AC}"/>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on left  with Capti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41230" y="341807"/>
            <a:ext cx="11172591" cy="668692"/>
          </a:xfrm>
        </p:spPr>
        <p:txBody>
          <a:bodyPr/>
          <a:lstStyle/>
          <a:p>
            <a:r>
              <a:rPr lang="en-US" dirty="0"/>
              <a:t>Click to edit Master title style</a:t>
            </a:r>
          </a:p>
        </p:txBody>
      </p:sp>
      <p:sp>
        <p:nvSpPr>
          <p:cNvPr id="6" name="Content Placeholder 5"/>
          <p:cNvSpPr>
            <a:spLocks noGrp="1"/>
          </p:cNvSpPr>
          <p:nvPr>
            <p:ph sz="quarter" idx="10"/>
          </p:nvPr>
        </p:nvSpPr>
        <p:spPr>
          <a:xfrm>
            <a:off x="6308140" y="1901953"/>
            <a:ext cx="5349240" cy="4244324"/>
          </a:xfrm>
        </p:spPr>
        <p:txBody>
          <a:bodyPr/>
          <a:lstStyle>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p:nvPr>
        </p:nvSpPr>
        <p:spPr>
          <a:xfrm>
            <a:off x="438912" y="960120"/>
            <a:ext cx="11172588" cy="448056"/>
          </a:xfrm>
        </p:spPr>
        <p:txBody>
          <a:bodyPr/>
          <a:lstStyle>
            <a:lvl1pPr marL="0" indent="0">
              <a:buNone/>
              <a:defRPr lang="en-US" sz="19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7" name="Picture Placeholder 6">
            <a:extLst>
              <a:ext uri="{FF2B5EF4-FFF2-40B4-BE49-F238E27FC236}">
                <a16:creationId xmlns:a16="http://schemas.microsoft.com/office/drawing/2014/main" id="{AD4523B1-40E9-4B78-8229-4133B225CD99}"/>
              </a:ext>
            </a:extLst>
          </p:cNvPr>
          <p:cNvSpPr>
            <a:spLocks noGrp="1"/>
          </p:cNvSpPr>
          <p:nvPr>
            <p:ph type="pic" sz="quarter" idx="13"/>
          </p:nvPr>
        </p:nvSpPr>
        <p:spPr>
          <a:xfrm>
            <a:off x="531911" y="1901825"/>
            <a:ext cx="5394960" cy="4244975"/>
          </a:xfrm>
          <a:solidFill>
            <a:srgbClr val="F7F7F7"/>
          </a:solidFill>
        </p:spPr>
        <p:txBody>
          <a:bodyPr anchor="ctr" anchorCtr="0"/>
          <a:lstStyle>
            <a:lvl1pPr algn="ctr">
              <a:defRPr/>
            </a:lvl1pPr>
          </a:lstStyle>
          <a:p>
            <a:endParaRPr lang="en-US"/>
          </a:p>
        </p:txBody>
      </p:sp>
    </p:spTree>
    <p:extLst>
      <p:ext uri="{BB962C8B-B14F-4D97-AF65-F5344CB8AC3E}">
        <p14:creationId xmlns:p14="http://schemas.microsoft.com/office/powerpoint/2010/main" val="3242524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ual photo">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8912" y="338328"/>
            <a:ext cx="11183112" cy="668692"/>
          </a:xfrm>
        </p:spPr>
        <p:txBody>
          <a:bodyPr/>
          <a:lstStyle/>
          <a:p>
            <a:r>
              <a:rPr lang="en-US" dirty="0"/>
              <a:t>Click to edit Master title style</a:t>
            </a:r>
          </a:p>
        </p:txBody>
      </p:sp>
      <p:sp>
        <p:nvSpPr>
          <p:cNvPr id="5" name="Picture Placeholder 4"/>
          <p:cNvSpPr>
            <a:spLocks noGrp="1"/>
          </p:cNvSpPr>
          <p:nvPr>
            <p:ph type="pic" sz="quarter" idx="10"/>
          </p:nvPr>
        </p:nvSpPr>
        <p:spPr bwMode="gray">
          <a:xfrm>
            <a:off x="536400" y="1548907"/>
            <a:ext cx="5396754"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6261931" y="1548907"/>
            <a:ext cx="5396754"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4" name="Text Placeholder 3"/>
          <p:cNvSpPr>
            <a:spLocks noGrp="1"/>
          </p:cNvSpPr>
          <p:nvPr>
            <p:ph type="body" sz="quarter" idx="12"/>
          </p:nvPr>
        </p:nvSpPr>
        <p:spPr>
          <a:xfrm>
            <a:off x="531934" y="5414963"/>
            <a:ext cx="5389562" cy="735012"/>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8" name="Text Placeholder 3"/>
          <p:cNvSpPr>
            <a:spLocks noGrp="1"/>
          </p:cNvSpPr>
          <p:nvPr>
            <p:ph type="body" sz="quarter" idx="13"/>
          </p:nvPr>
        </p:nvSpPr>
        <p:spPr>
          <a:xfrm>
            <a:off x="6269123" y="5414963"/>
            <a:ext cx="5389562" cy="735012"/>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iple photo">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8912" y="338328"/>
            <a:ext cx="11183112" cy="668692"/>
          </a:xfrm>
        </p:spPr>
        <p:txBody>
          <a:bodyPr/>
          <a:lstStyle/>
          <a:p>
            <a:r>
              <a:rPr lang="en-US"/>
              <a:t>Click to edit Master title style</a:t>
            </a:r>
            <a:endParaRPr lang="en-US" dirty="0"/>
          </a:p>
        </p:txBody>
      </p:sp>
      <p:sp>
        <p:nvSpPr>
          <p:cNvPr id="5" name="Picture Placeholder 4"/>
          <p:cNvSpPr>
            <a:spLocks noGrp="1"/>
          </p:cNvSpPr>
          <p:nvPr>
            <p:ph type="pic" sz="quarter" idx="10"/>
          </p:nvPr>
        </p:nvSpPr>
        <p:spPr bwMode="gray">
          <a:xfrm>
            <a:off x="528166" y="1548907"/>
            <a:ext cx="352044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4331846" y="1548907"/>
            <a:ext cx="351575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dirty="0"/>
              <a:t>Drag picture to placeholder or click icon to add</a:t>
            </a:r>
          </a:p>
        </p:txBody>
      </p:sp>
      <p:sp>
        <p:nvSpPr>
          <p:cNvPr id="8" name="Picture Placeholder 4"/>
          <p:cNvSpPr>
            <a:spLocks noGrp="1"/>
          </p:cNvSpPr>
          <p:nvPr>
            <p:ph type="pic" sz="quarter" idx="12"/>
          </p:nvPr>
        </p:nvSpPr>
        <p:spPr bwMode="gray">
          <a:xfrm>
            <a:off x="8140219" y="1548907"/>
            <a:ext cx="3515750" cy="3758200"/>
          </a:xfrm>
          <a:prstGeom prst="roundRect">
            <a:avLst>
              <a:gd name="adj" fmla="val 0"/>
            </a:avLst>
          </a:prstGeom>
          <a:solidFill>
            <a:srgbClr val="F7F7F7"/>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dirty="0"/>
              <a:t>Drag picture to placeholder or click icon to add</a:t>
            </a:r>
          </a:p>
        </p:txBody>
      </p:sp>
      <p:sp>
        <p:nvSpPr>
          <p:cNvPr id="10" name="Text Placeholder 3"/>
          <p:cNvSpPr>
            <a:spLocks noGrp="1"/>
          </p:cNvSpPr>
          <p:nvPr>
            <p:ph type="body" sz="quarter" idx="13"/>
          </p:nvPr>
        </p:nvSpPr>
        <p:spPr>
          <a:xfrm>
            <a:off x="528165"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11" name="Text Placeholder 3"/>
          <p:cNvSpPr>
            <a:spLocks noGrp="1"/>
          </p:cNvSpPr>
          <p:nvPr>
            <p:ph type="body" sz="quarter" idx="14"/>
          </p:nvPr>
        </p:nvSpPr>
        <p:spPr>
          <a:xfrm>
            <a:off x="4331846"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
        <p:nvSpPr>
          <p:cNvPr id="12" name="Text Placeholder 3"/>
          <p:cNvSpPr>
            <a:spLocks noGrp="1"/>
          </p:cNvSpPr>
          <p:nvPr>
            <p:ph type="body" sz="quarter" idx="15"/>
          </p:nvPr>
        </p:nvSpPr>
        <p:spPr>
          <a:xfrm>
            <a:off x="8122288" y="5414963"/>
            <a:ext cx="3515750" cy="735012"/>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a:t>
            </a:r>
            <a:r>
              <a:rPr lang="en-US"/>
              <a:t>text styles</a:t>
            </a:r>
            <a:endParaRPr lang="en-US" dirty="0"/>
          </a:p>
        </p:txBody>
      </p:sp>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27900" y="1704848"/>
            <a:ext cx="11120572" cy="427074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540" y="5951592"/>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8" name="Text Placeholder 8"/>
          <p:cNvSpPr>
            <a:spLocks noGrp="1"/>
          </p:cNvSpPr>
          <p:nvPr>
            <p:ph type="body" sz="quarter" idx="13"/>
          </p:nvPr>
        </p:nvSpPr>
        <p:spPr bwMode="gray">
          <a:xfrm>
            <a:off x="527901" y="1198320"/>
            <a:ext cx="11120572" cy="446087"/>
          </a:xfrm>
        </p:spPr>
        <p:txBody>
          <a:bodyPr lIns="0" anchor="b">
            <a:noAutofit/>
          </a:bodyPr>
          <a:lstStyle>
            <a:lvl1pPr algn="ctr">
              <a:lnSpc>
                <a:spcPct val="85000"/>
              </a:lnSpc>
              <a:spcBef>
                <a:spcPts val="600"/>
              </a:spcBef>
              <a:buNone/>
              <a:defRPr sz="1800" b="1">
                <a:solidFill>
                  <a:schemeClr val="tx1"/>
                </a:solidFill>
                <a:latin typeface="+mj-lt"/>
                <a:ea typeface="Gilroy" panose="00000500000000000000" pitchFamily="50" charset="0"/>
                <a:cs typeface="Gilroy" panose="00000500000000000000" pitchFamily="50"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34232" y="1150070"/>
            <a:ext cx="5436821"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12" name="Chart Placeholder 3"/>
          <p:cNvSpPr>
            <a:spLocks noGrp="1"/>
          </p:cNvSpPr>
          <p:nvPr>
            <p:ph type="chart" sz="quarter" idx="18" hasCustomPrompt="1"/>
          </p:nvPr>
        </p:nvSpPr>
        <p:spPr bwMode="gray">
          <a:xfrm>
            <a:off x="6217773" y="1150070"/>
            <a:ext cx="5440680"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200" y="5951594"/>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3" name="Title 2"/>
          <p:cNvSpPr>
            <a:spLocks noGrp="1"/>
          </p:cNvSpPr>
          <p:nvPr>
            <p:ph type="title"/>
          </p:nvPr>
        </p:nvSpPr>
        <p:spPr/>
        <p:txBody>
          <a:bodyPr/>
          <a:lstStyle/>
          <a:p>
            <a:r>
              <a:rPr lang="en-US" dirty="0"/>
              <a:t>Click to edit Master title style</a:t>
            </a:r>
          </a:p>
        </p:txBody>
      </p:sp>
    </p:spTree>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28956" y="11418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2" name="Chart Placeholder 3"/>
          <p:cNvSpPr>
            <a:spLocks noGrp="1"/>
          </p:cNvSpPr>
          <p:nvPr>
            <p:ph type="chart" sz="quarter" idx="18" hasCustomPrompt="1"/>
          </p:nvPr>
        </p:nvSpPr>
        <p:spPr bwMode="gray">
          <a:xfrm>
            <a:off x="6096487" y="11418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7" name="Text Placeholder 6"/>
          <p:cNvSpPr>
            <a:spLocks noGrp="1"/>
          </p:cNvSpPr>
          <p:nvPr>
            <p:ph type="body" sz="quarter" idx="17" hasCustomPrompt="1"/>
          </p:nvPr>
        </p:nvSpPr>
        <p:spPr bwMode="gray">
          <a:xfrm>
            <a:off x="457200" y="5950986"/>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15" name="Chart Placeholder 3"/>
          <p:cNvSpPr>
            <a:spLocks noGrp="1"/>
          </p:cNvSpPr>
          <p:nvPr>
            <p:ph type="chart" sz="quarter" idx="19" hasCustomPrompt="1"/>
          </p:nvPr>
        </p:nvSpPr>
        <p:spPr bwMode="gray">
          <a:xfrm>
            <a:off x="528956" y="33585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6" name="Chart Placeholder 3"/>
          <p:cNvSpPr>
            <a:spLocks noGrp="1"/>
          </p:cNvSpPr>
          <p:nvPr>
            <p:ph type="chart" sz="quarter" idx="20" hasCustomPrompt="1"/>
          </p:nvPr>
        </p:nvSpPr>
        <p:spPr bwMode="gray">
          <a:xfrm>
            <a:off x="6096487" y="3358590"/>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ext Placeholder 6"/>
          <p:cNvSpPr>
            <a:spLocks noGrp="1"/>
          </p:cNvSpPr>
          <p:nvPr>
            <p:ph type="body" sz="quarter" idx="17" hasCustomPrompt="1"/>
          </p:nvPr>
        </p:nvSpPr>
        <p:spPr bwMode="gray">
          <a:xfrm>
            <a:off x="457200" y="5951218"/>
            <a:ext cx="11109960" cy="260484"/>
          </a:xfrm>
        </p:spPr>
        <p:txBody>
          <a:bodyPr bIns="0" anchor="b" anchorCtr="0"/>
          <a:lstStyle>
            <a:lvl1pPr marL="0" indent="0">
              <a:buNone/>
              <a:defRPr sz="800" baseline="0">
                <a:solidFill>
                  <a:schemeClr val="tx1"/>
                </a:solidFill>
              </a:defRPr>
            </a:lvl1pPr>
          </a:lstStyle>
          <a:p>
            <a:pPr lvl="0"/>
            <a:r>
              <a:rPr lang="en-US" dirty="0"/>
              <a:t>Source: Goes Here</a:t>
            </a:r>
          </a:p>
        </p:txBody>
      </p:sp>
      <p:sp>
        <p:nvSpPr>
          <p:cNvPr id="4" name="Table Placeholder 3"/>
          <p:cNvSpPr>
            <a:spLocks noGrp="1"/>
          </p:cNvSpPr>
          <p:nvPr>
            <p:ph type="tbl" sz="quarter" idx="18"/>
          </p:nvPr>
        </p:nvSpPr>
        <p:spPr bwMode="gray">
          <a:xfrm>
            <a:off x="538512" y="1230697"/>
            <a:ext cx="11109960" cy="4481512"/>
          </a:xfrm>
        </p:spPr>
        <p:txBody>
          <a:bodyPr anchor="ctr"/>
          <a:lstStyle>
            <a:lvl1pPr marL="0" indent="0" algn="ctr">
              <a:buNone/>
              <a:defRPr>
                <a:solidFill>
                  <a:schemeClr val="tx1"/>
                </a:solidFill>
              </a:defRPr>
            </a:lvl1pPr>
          </a:lstStyle>
          <a:p>
            <a:r>
              <a:rPr lang="en-US"/>
              <a:t>Click icon to add table</a:t>
            </a:r>
            <a:endParaRPr lang="en-US" dirty="0"/>
          </a:p>
        </p:txBody>
      </p:sp>
      <p:sp>
        <p:nvSpPr>
          <p:cNvPr id="3" name="Title 2"/>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Quote ">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74C911-67DD-4DDC-A8AC-E7A528D4C20C}"/>
              </a:ext>
            </a:extLst>
          </p:cNvPr>
          <p:cNvGrpSpPr/>
          <p:nvPr userDrawn="1"/>
        </p:nvGrpSpPr>
        <p:grpSpPr>
          <a:xfrm>
            <a:off x="-7938" y="-14753"/>
            <a:ext cx="12215381" cy="6898154"/>
            <a:chOff x="-7938" y="-14753"/>
            <a:chExt cx="12215381" cy="6898154"/>
          </a:xfrm>
        </p:grpSpPr>
        <p:sp>
          <p:nvSpPr>
            <p:cNvPr id="6" name="Rectangle: Rounded Corners 5">
              <a:extLst>
                <a:ext uri="{FF2B5EF4-FFF2-40B4-BE49-F238E27FC236}">
                  <a16:creationId xmlns:a16="http://schemas.microsoft.com/office/drawing/2014/main" id="{404BEA74-4490-4A28-ACF2-254EB7DE8361}"/>
                </a:ext>
              </a:extLst>
            </p:cNvPr>
            <p:cNvSpPr/>
            <p:nvPr/>
          </p:nvSpPr>
          <p:spPr>
            <a:xfrm>
              <a:off x="0" y="0"/>
              <a:ext cx="12188824" cy="6858000"/>
            </a:xfrm>
            <a:prstGeom prst="roundRect">
              <a:avLst>
                <a:gd name="adj" fmla="val 0"/>
              </a:avLst>
            </a:prstGeom>
            <a:solidFill>
              <a:srgbClr val="293E40"/>
            </a:solidFill>
            <a:ln w="19050">
              <a:solidFill>
                <a:srgbClr val="293E4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7" name="AutoShape 3">
              <a:extLst>
                <a:ext uri="{FF2B5EF4-FFF2-40B4-BE49-F238E27FC236}">
                  <a16:creationId xmlns:a16="http://schemas.microsoft.com/office/drawing/2014/main" id="{6DE6B404-3451-40AE-9B1F-A2B1554E30A4}"/>
                </a:ext>
              </a:extLst>
            </p:cNvPr>
            <p:cNvSpPr>
              <a:spLocks noChangeAspect="1" noChangeArrowheads="1" noTextEdit="1"/>
            </p:cNvSpPr>
            <p:nvPr/>
          </p:nvSpPr>
          <p:spPr bwMode="auto">
            <a:xfrm>
              <a:off x="12700" y="0"/>
              <a:ext cx="12163426"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7BCFEE5-4642-4E8C-8FCD-64FB4E52813A}"/>
                </a:ext>
              </a:extLst>
            </p:cNvPr>
            <p:cNvSpPr>
              <a:spLocks/>
            </p:cNvSpPr>
            <p:nvPr/>
          </p:nvSpPr>
          <p:spPr bwMode="auto">
            <a:xfrm>
              <a:off x="10375900" y="203200"/>
              <a:ext cx="1830388" cy="4138613"/>
            </a:xfrm>
            <a:custGeom>
              <a:avLst/>
              <a:gdLst>
                <a:gd name="T0" fmla="*/ 1175 w 1467"/>
                <a:gd name="T1" fmla="*/ 1296 h 3208"/>
                <a:gd name="T2" fmla="*/ 1055 w 1467"/>
                <a:gd name="T3" fmla="*/ 1604 h 3208"/>
                <a:gd name="T4" fmla="*/ 1175 w 1467"/>
                <a:gd name="T5" fmla="*/ 1912 h 3208"/>
                <a:gd name="T6" fmla="*/ 1467 w 1467"/>
                <a:gd name="T7" fmla="*/ 2056 h 3208"/>
                <a:gd name="T8" fmla="*/ 1467 w 1467"/>
                <a:gd name="T9" fmla="*/ 3208 h 3208"/>
                <a:gd name="T10" fmla="*/ 1446 w 1467"/>
                <a:gd name="T11" fmla="*/ 3206 h 3208"/>
                <a:gd name="T12" fmla="*/ 418 w 1467"/>
                <a:gd name="T13" fmla="*/ 2687 h 3208"/>
                <a:gd name="T14" fmla="*/ 0 w 1467"/>
                <a:gd name="T15" fmla="*/ 1604 h 3208"/>
                <a:gd name="T16" fmla="*/ 418 w 1467"/>
                <a:gd name="T17" fmla="*/ 521 h 3208"/>
                <a:gd name="T18" fmla="*/ 1446 w 1467"/>
                <a:gd name="T19" fmla="*/ 2 h 3208"/>
                <a:gd name="T20" fmla="*/ 1467 w 1467"/>
                <a:gd name="T21" fmla="*/ 0 h 3208"/>
                <a:gd name="T22" fmla="*/ 1467 w 1467"/>
                <a:gd name="T23" fmla="*/ 1152 h 3208"/>
                <a:gd name="T24" fmla="*/ 1175 w 1467"/>
                <a:gd name="T25" fmla="*/ 1296 h 3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7" h="3208">
                  <a:moveTo>
                    <a:pt x="1175" y="1296"/>
                  </a:moveTo>
                  <a:cubicBezTo>
                    <a:pt x="1098" y="1380"/>
                    <a:pt x="1055" y="1489"/>
                    <a:pt x="1055" y="1604"/>
                  </a:cubicBezTo>
                  <a:cubicBezTo>
                    <a:pt x="1055" y="1719"/>
                    <a:pt x="1098" y="1828"/>
                    <a:pt x="1175" y="1912"/>
                  </a:cubicBezTo>
                  <a:cubicBezTo>
                    <a:pt x="1252" y="1995"/>
                    <a:pt x="1355" y="2046"/>
                    <a:pt x="1467" y="2056"/>
                  </a:cubicBezTo>
                  <a:cubicBezTo>
                    <a:pt x="1467" y="3208"/>
                    <a:pt x="1467" y="3208"/>
                    <a:pt x="1467" y="3208"/>
                  </a:cubicBezTo>
                  <a:cubicBezTo>
                    <a:pt x="1446" y="3206"/>
                    <a:pt x="1446" y="3206"/>
                    <a:pt x="1446" y="3206"/>
                  </a:cubicBezTo>
                  <a:cubicBezTo>
                    <a:pt x="1051" y="3166"/>
                    <a:pt x="686" y="2982"/>
                    <a:pt x="418" y="2687"/>
                  </a:cubicBezTo>
                  <a:cubicBezTo>
                    <a:pt x="148" y="2390"/>
                    <a:pt x="0" y="2005"/>
                    <a:pt x="0" y="1604"/>
                  </a:cubicBezTo>
                  <a:cubicBezTo>
                    <a:pt x="0" y="1202"/>
                    <a:pt x="148" y="818"/>
                    <a:pt x="418" y="521"/>
                  </a:cubicBezTo>
                  <a:cubicBezTo>
                    <a:pt x="686" y="226"/>
                    <a:pt x="1051" y="42"/>
                    <a:pt x="1446" y="2"/>
                  </a:cubicBezTo>
                  <a:cubicBezTo>
                    <a:pt x="1467" y="0"/>
                    <a:pt x="1467" y="0"/>
                    <a:pt x="1467" y="0"/>
                  </a:cubicBezTo>
                  <a:cubicBezTo>
                    <a:pt x="1467" y="1152"/>
                    <a:pt x="1467" y="1152"/>
                    <a:pt x="1467" y="1152"/>
                  </a:cubicBezTo>
                  <a:cubicBezTo>
                    <a:pt x="1355" y="1162"/>
                    <a:pt x="1252" y="1213"/>
                    <a:pt x="1175" y="1296"/>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42061B82-EE2E-4E1A-86CC-18AE878CFC33}"/>
                </a:ext>
              </a:extLst>
            </p:cNvPr>
            <p:cNvSpPr>
              <a:spLocks/>
            </p:cNvSpPr>
            <p:nvPr/>
          </p:nvSpPr>
          <p:spPr bwMode="auto">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0E2E3AF5-5555-461D-906F-879A531FB893}"/>
                </a:ext>
              </a:extLst>
            </p:cNvPr>
            <p:cNvSpPr>
              <a:spLocks/>
            </p:cNvSpPr>
            <p:nvPr/>
          </p:nvSpPr>
          <p:spPr bwMode="auto">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C32BEA32-0236-44C1-B761-A57C4037E958}"/>
                </a:ext>
              </a:extLst>
            </p:cNvPr>
            <p:cNvSpPr>
              <a:spLocks/>
            </p:cNvSpPr>
            <p:nvPr/>
          </p:nvSpPr>
          <p:spPr bwMode="auto">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FAA2EFAE-CB40-4890-8625-E49A91D78213}"/>
                </a:ext>
              </a:extLst>
            </p:cNvPr>
            <p:cNvSpPr>
              <a:spLocks/>
            </p:cNvSpPr>
            <p:nvPr/>
          </p:nvSpPr>
          <p:spPr bwMode="auto">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52D8CAB8-ED4D-41A5-BF4B-D6BE53278C41}"/>
                </a:ext>
              </a:extLst>
            </p:cNvPr>
            <p:cNvSpPr>
              <a:spLocks/>
            </p:cNvSpPr>
            <p:nvPr/>
          </p:nvSpPr>
          <p:spPr bwMode="auto">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3A89A786-6EF0-4B5E-9484-721BC69BFCAE}"/>
                </a:ext>
              </a:extLst>
            </p:cNvPr>
            <p:cNvSpPr>
              <a:spLocks/>
            </p:cNvSpPr>
            <p:nvPr/>
          </p:nvSpPr>
          <p:spPr bwMode="auto">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BA42FF38-9338-40F2-B405-283A169D703A}"/>
                </a:ext>
              </a:extLst>
            </p:cNvPr>
            <p:cNvSpPr>
              <a:spLocks/>
            </p:cNvSpPr>
            <p:nvPr/>
          </p:nvSpPr>
          <p:spPr bwMode="auto">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EABC0D97-D694-4501-80AA-330A203C9911}"/>
                </a:ext>
              </a:extLst>
            </p:cNvPr>
            <p:cNvSpPr>
              <a:spLocks noChangeArrowheads="1"/>
            </p:cNvSpPr>
            <p:nvPr/>
          </p:nvSpPr>
          <p:spPr bwMode="auto">
            <a:xfrm>
              <a:off x="2633662" y="6772276"/>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6A891196-5145-4930-90C6-082C46F1DD1A}"/>
                </a:ext>
              </a:extLst>
            </p:cNvPr>
            <p:cNvSpPr>
              <a:spLocks noChangeArrowheads="1"/>
            </p:cNvSpPr>
            <p:nvPr/>
          </p:nvSpPr>
          <p:spPr bwMode="auto">
            <a:xfrm>
              <a:off x="3079750" y="6324601"/>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6">
              <a:extLst>
                <a:ext uri="{FF2B5EF4-FFF2-40B4-BE49-F238E27FC236}">
                  <a16:creationId xmlns:a16="http://schemas.microsoft.com/office/drawing/2014/main" id="{3C9E9BAB-8995-43EA-844F-601E9F20B91D}"/>
                </a:ext>
              </a:extLst>
            </p:cNvPr>
            <p:cNvSpPr>
              <a:spLocks noChangeArrowheads="1"/>
            </p:cNvSpPr>
            <p:nvPr/>
          </p:nvSpPr>
          <p:spPr bwMode="auto">
            <a:xfrm>
              <a:off x="2778125"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1BF92852-C722-4C40-9C37-A6AB8342087B}"/>
                </a:ext>
              </a:extLst>
            </p:cNvPr>
            <p:cNvSpPr>
              <a:spLocks noChangeArrowheads="1"/>
            </p:cNvSpPr>
            <p:nvPr/>
          </p:nvSpPr>
          <p:spPr bwMode="auto">
            <a:xfrm>
              <a:off x="2778125"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2341BF4D-5ECD-4F36-98C9-DCF0777960A2}"/>
                </a:ext>
              </a:extLst>
            </p:cNvPr>
            <p:cNvSpPr>
              <a:spLocks noChangeArrowheads="1"/>
            </p:cNvSpPr>
            <p:nvPr/>
          </p:nvSpPr>
          <p:spPr bwMode="auto">
            <a:xfrm>
              <a:off x="2778125"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FF925A76-8A93-4507-8C3A-077EB0ACF3E8}"/>
                </a:ext>
              </a:extLst>
            </p:cNvPr>
            <p:cNvSpPr>
              <a:spLocks noChangeArrowheads="1"/>
            </p:cNvSpPr>
            <p:nvPr/>
          </p:nvSpPr>
          <p:spPr bwMode="auto">
            <a:xfrm>
              <a:off x="3000375"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41BB0318-B901-4E1D-8777-217A7FC30A5C}"/>
                </a:ext>
              </a:extLst>
            </p:cNvPr>
            <p:cNvSpPr>
              <a:spLocks noChangeArrowheads="1"/>
            </p:cNvSpPr>
            <p:nvPr/>
          </p:nvSpPr>
          <p:spPr bwMode="auto">
            <a:xfrm>
              <a:off x="3000375"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1">
              <a:extLst>
                <a:ext uri="{FF2B5EF4-FFF2-40B4-BE49-F238E27FC236}">
                  <a16:creationId xmlns:a16="http://schemas.microsoft.com/office/drawing/2014/main" id="{94489618-1B96-469F-81D2-13F36628B0CE}"/>
                </a:ext>
              </a:extLst>
            </p:cNvPr>
            <p:cNvSpPr>
              <a:spLocks noChangeArrowheads="1"/>
            </p:cNvSpPr>
            <p:nvPr/>
          </p:nvSpPr>
          <p:spPr bwMode="auto">
            <a:xfrm>
              <a:off x="3232150" y="6253163"/>
              <a:ext cx="153988"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
              <a:extLst>
                <a:ext uri="{FF2B5EF4-FFF2-40B4-BE49-F238E27FC236}">
                  <a16:creationId xmlns:a16="http://schemas.microsoft.com/office/drawing/2014/main" id="{DD19A392-C0F1-4597-8002-B78E9A1998D0}"/>
                </a:ext>
              </a:extLst>
            </p:cNvPr>
            <p:cNvSpPr>
              <a:spLocks noChangeArrowheads="1"/>
            </p:cNvSpPr>
            <p:nvPr/>
          </p:nvSpPr>
          <p:spPr bwMode="auto">
            <a:xfrm>
              <a:off x="2554287"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33D93F9F-7DFE-4FFB-B7B2-3F4CCDE57C68}"/>
                </a:ext>
              </a:extLst>
            </p:cNvPr>
            <p:cNvSpPr>
              <a:spLocks noChangeArrowheads="1"/>
            </p:cNvSpPr>
            <p:nvPr/>
          </p:nvSpPr>
          <p:spPr bwMode="auto">
            <a:xfrm>
              <a:off x="3321050" y="6772276"/>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a:extLst>
                <a:ext uri="{FF2B5EF4-FFF2-40B4-BE49-F238E27FC236}">
                  <a16:creationId xmlns:a16="http://schemas.microsoft.com/office/drawing/2014/main" id="{7E108BF1-8E95-4C13-8615-0687366BA8B8}"/>
                </a:ext>
              </a:extLst>
            </p:cNvPr>
            <p:cNvSpPr>
              <a:spLocks noChangeArrowheads="1"/>
            </p:cNvSpPr>
            <p:nvPr/>
          </p:nvSpPr>
          <p:spPr bwMode="auto">
            <a:xfrm>
              <a:off x="3767137" y="6324601"/>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5">
              <a:extLst>
                <a:ext uri="{FF2B5EF4-FFF2-40B4-BE49-F238E27FC236}">
                  <a16:creationId xmlns:a16="http://schemas.microsoft.com/office/drawing/2014/main" id="{005BA49C-1933-48E2-A670-DFFF9E30257F}"/>
                </a:ext>
              </a:extLst>
            </p:cNvPr>
            <p:cNvSpPr>
              <a:spLocks noChangeArrowheads="1"/>
            </p:cNvSpPr>
            <p:nvPr/>
          </p:nvSpPr>
          <p:spPr bwMode="auto">
            <a:xfrm>
              <a:off x="3465512" y="6697663"/>
              <a:ext cx="157163"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6">
              <a:extLst>
                <a:ext uri="{FF2B5EF4-FFF2-40B4-BE49-F238E27FC236}">
                  <a16:creationId xmlns:a16="http://schemas.microsoft.com/office/drawing/2014/main" id="{72213996-CC46-409F-9599-2D5DF336AD90}"/>
                </a:ext>
              </a:extLst>
            </p:cNvPr>
            <p:cNvSpPr>
              <a:spLocks noChangeArrowheads="1"/>
            </p:cNvSpPr>
            <p:nvPr/>
          </p:nvSpPr>
          <p:spPr bwMode="auto">
            <a:xfrm>
              <a:off x="3465512"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7">
              <a:extLst>
                <a:ext uri="{FF2B5EF4-FFF2-40B4-BE49-F238E27FC236}">
                  <a16:creationId xmlns:a16="http://schemas.microsoft.com/office/drawing/2014/main" id="{86EF3470-FE9F-4451-AB40-9C873CA02A5E}"/>
                </a:ext>
              </a:extLst>
            </p:cNvPr>
            <p:cNvSpPr>
              <a:spLocks noChangeArrowheads="1"/>
            </p:cNvSpPr>
            <p:nvPr/>
          </p:nvSpPr>
          <p:spPr bwMode="auto">
            <a:xfrm>
              <a:off x="3465512"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a:extLst>
                <a:ext uri="{FF2B5EF4-FFF2-40B4-BE49-F238E27FC236}">
                  <a16:creationId xmlns:a16="http://schemas.microsoft.com/office/drawing/2014/main" id="{D55872E0-B894-4469-8ADB-AA81913C34CE}"/>
                </a:ext>
              </a:extLst>
            </p:cNvPr>
            <p:cNvSpPr>
              <a:spLocks noChangeArrowheads="1"/>
            </p:cNvSpPr>
            <p:nvPr/>
          </p:nvSpPr>
          <p:spPr bwMode="auto">
            <a:xfrm>
              <a:off x="3689350"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a:extLst>
                <a:ext uri="{FF2B5EF4-FFF2-40B4-BE49-F238E27FC236}">
                  <a16:creationId xmlns:a16="http://schemas.microsoft.com/office/drawing/2014/main" id="{7266F5E3-31A8-44BE-9E49-7183649E39F9}"/>
                </a:ext>
              </a:extLst>
            </p:cNvPr>
            <p:cNvSpPr>
              <a:spLocks noChangeArrowheads="1"/>
            </p:cNvSpPr>
            <p:nvPr/>
          </p:nvSpPr>
          <p:spPr bwMode="auto">
            <a:xfrm>
              <a:off x="3689350"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0">
              <a:extLst>
                <a:ext uri="{FF2B5EF4-FFF2-40B4-BE49-F238E27FC236}">
                  <a16:creationId xmlns:a16="http://schemas.microsoft.com/office/drawing/2014/main" id="{0E68D307-27C1-42A5-A64A-8D79560EFA0B}"/>
                </a:ext>
              </a:extLst>
            </p:cNvPr>
            <p:cNvSpPr>
              <a:spLocks noChangeArrowheads="1"/>
            </p:cNvSpPr>
            <p:nvPr/>
          </p:nvSpPr>
          <p:spPr bwMode="auto">
            <a:xfrm>
              <a:off x="3919537"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1">
              <a:extLst>
                <a:ext uri="{FF2B5EF4-FFF2-40B4-BE49-F238E27FC236}">
                  <a16:creationId xmlns:a16="http://schemas.microsoft.com/office/drawing/2014/main" id="{09D544FF-B528-4BCA-9DB1-23CB97BE4CC5}"/>
                </a:ext>
              </a:extLst>
            </p:cNvPr>
            <p:cNvSpPr>
              <a:spLocks noChangeArrowheads="1"/>
            </p:cNvSpPr>
            <p:nvPr/>
          </p:nvSpPr>
          <p:spPr bwMode="auto">
            <a:xfrm>
              <a:off x="3243262" y="6697663"/>
              <a:ext cx="153988"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3C4D40E0-937B-44FF-B389-689E7841543A}"/>
                </a:ext>
              </a:extLst>
            </p:cNvPr>
            <p:cNvSpPr>
              <a:spLocks noChangeArrowheads="1"/>
            </p:cNvSpPr>
            <p:nvPr/>
          </p:nvSpPr>
          <p:spPr bwMode="auto">
            <a:xfrm>
              <a:off x="5056187" y="6750325"/>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3131A70B-12D7-4EF9-8845-251AA150C90D}"/>
                </a:ext>
              </a:extLst>
            </p:cNvPr>
            <p:cNvSpPr>
              <a:spLocks noChangeArrowheads="1"/>
            </p:cNvSpPr>
            <p:nvPr/>
          </p:nvSpPr>
          <p:spPr bwMode="auto">
            <a:xfrm>
              <a:off x="5056187" y="6589988"/>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4746C1B6-AC6C-4CA0-ADD3-ED00C3315AE9}"/>
                </a:ext>
              </a:extLst>
            </p:cNvPr>
            <p:cNvSpPr>
              <a:spLocks noChangeArrowheads="1"/>
            </p:cNvSpPr>
            <p:nvPr/>
          </p:nvSpPr>
          <p:spPr bwMode="auto">
            <a:xfrm>
              <a:off x="5056187" y="6429650"/>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7C4EE773-B4FB-4E54-A06B-74550B3019AD}"/>
                </a:ext>
              </a:extLst>
            </p:cNvPr>
            <p:cNvSpPr>
              <a:spLocks noChangeArrowheads="1"/>
            </p:cNvSpPr>
            <p:nvPr/>
          </p:nvSpPr>
          <p:spPr bwMode="auto">
            <a:xfrm>
              <a:off x="5056187" y="6197601"/>
              <a:ext cx="3679825" cy="30163"/>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75DD0CCD-575D-4AA0-8241-E1DD0608C4E9}"/>
                </a:ext>
              </a:extLst>
            </p:cNvPr>
            <p:cNvSpPr>
              <a:spLocks noChangeArrowheads="1"/>
            </p:cNvSpPr>
            <p:nvPr/>
          </p:nvSpPr>
          <p:spPr bwMode="auto">
            <a:xfrm>
              <a:off x="5056187" y="6037263"/>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9C7ACAAE-CB3D-4F7F-BBD2-C9ADAC09ADE2}"/>
                </a:ext>
              </a:extLst>
            </p:cNvPr>
            <p:cNvSpPr>
              <a:spLocks/>
            </p:cNvSpPr>
            <p:nvPr/>
          </p:nvSpPr>
          <p:spPr bwMode="auto">
            <a:xfrm>
              <a:off x="7407222" y="5212977"/>
              <a:ext cx="2468563" cy="1570038"/>
            </a:xfrm>
            <a:custGeom>
              <a:avLst/>
              <a:gdLst>
                <a:gd name="T0" fmla="*/ 1979 w 1979"/>
                <a:gd name="T1" fmla="*/ 0 h 1217"/>
                <a:gd name="T2" fmla="*/ 1979 w 1979"/>
                <a:gd name="T3" fmla="*/ 1217 h 1217"/>
                <a:gd name="T4" fmla="*/ 0 w 1979"/>
                <a:gd name="T5" fmla="*/ 1217 h 1217"/>
                <a:gd name="T6" fmla="*/ 23 w 1979"/>
                <a:gd name="T7" fmla="*/ 1191 h 1217"/>
                <a:gd name="T8" fmla="*/ 46 w 1979"/>
                <a:gd name="T9" fmla="*/ 1166 h 1217"/>
                <a:gd name="T10" fmla="*/ 135 w 1979"/>
                <a:gd name="T11" fmla="*/ 1067 h 1217"/>
                <a:gd name="T12" fmla="*/ 158 w 1979"/>
                <a:gd name="T13" fmla="*/ 1042 h 1217"/>
                <a:gd name="T14" fmla="*/ 247 w 1979"/>
                <a:gd name="T15" fmla="*/ 942 h 1217"/>
                <a:gd name="T16" fmla="*/ 269 w 1979"/>
                <a:gd name="T17" fmla="*/ 918 h 1217"/>
                <a:gd name="T18" fmla="*/ 359 w 1979"/>
                <a:gd name="T19" fmla="*/ 818 h 1217"/>
                <a:gd name="T20" fmla="*/ 381 w 1979"/>
                <a:gd name="T21" fmla="*/ 793 h 1217"/>
                <a:gd name="T22" fmla="*/ 471 w 1979"/>
                <a:gd name="T23" fmla="*/ 694 h 1217"/>
                <a:gd name="T24" fmla="*/ 493 w 1979"/>
                <a:gd name="T25" fmla="*/ 669 h 1217"/>
                <a:gd name="T26" fmla="*/ 578 w 1979"/>
                <a:gd name="T27" fmla="*/ 575 h 1217"/>
                <a:gd name="T28" fmla="*/ 729 w 1979"/>
                <a:gd name="T29" fmla="*/ 431 h 1217"/>
                <a:gd name="T30" fmla="*/ 1979 w 1979"/>
                <a:gd name="T31"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9" h="1217">
                  <a:moveTo>
                    <a:pt x="1979" y="0"/>
                  </a:moveTo>
                  <a:cubicBezTo>
                    <a:pt x="1979" y="1217"/>
                    <a:pt x="1979" y="1217"/>
                    <a:pt x="1979" y="1217"/>
                  </a:cubicBezTo>
                  <a:cubicBezTo>
                    <a:pt x="0" y="1217"/>
                    <a:pt x="0" y="1217"/>
                    <a:pt x="0" y="1217"/>
                  </a:cubicBezTo>
                  <a:cubicBezTo>
                    <a:pt x="23" y="1191"/>
                    <a:pt x="23" y="1191"/>
                    <a:pt x="23" y="1191"/>
                  </a:cubicBezTo>
                  <a:cubicBezTo>
                    <a:pt x="46" y="1166"/>
                    <a:pt x="46" y="1166"/>
                    <a:pt x="46" y="1166"/>
                  </a:cubicBezTo>
                  <a:cubicBezTo>
                    <a:pt x="135" y="1067"/>
                    <a:pt x="135" y="1067"/>
                    <a:pt x="135" y="1067"/>
                  </a:cubicBezTo>
                  <a:cubicBezTo>
                    <a:pt x="158" y="1042"/>
                    <a:pt x="158" y="1042"/>
                    <a:pt x="158" y="1042"/>
                  </a:cubicBezTo>
                  <a:cubicBezTo>
                    <a:pt x="247" y="942"/>
                    <a:pt x="247" y="942"/>
                    <a:pt x="247" y="942"/>
                  </a:cubicBezTo>
                  <a:cubicBezTo>
                    <a:pt x="269" y="918"/>
                    <a:pt x="269" y="918"/>
                    <a:pt x="269" y="918"/>
                  </a:cubicBezTo>
                  <a:cubicBezTo>
                    <a:pt x="359" y="818"/>
                    <a:pt x="359" y="818"/>
                    <a:pt x="359" y="818"/>
                  </a:cubicBezTo>
                  <a:cubicBezTo>
                    <a:pt x="381" y="793"/>
                    <a:pt x="381" y="793"/>
                    <a:pt x="381" y="793"/>
                  </a:cubicBezTo>
                  <a:cubicBezTo>
                    <a:pt x="471" y="694"/>
                    <a:pt x="471" y="694"/>
                    <a:pt x="471" y="694"/>
                  </a:cubicBezTo>
                  <a:cubicBezTo>
                    <a:pt x="493" y="669"/>
                    <a:pt x="493" y="669"/>
                    <a:pt x="493" y="669"/>
                  </a:cubicBezTo>
                  <a:cubicBezTo>
                    <a:pt x="578" y="575"/>
                    <a:pt x="578" y="575"/>
                    <a:pt x="578" y="575"/>
                  </a:cubicBezTo>
                  <a:cubicBezTo>
                    <a:pt x="578" y="575"/>
                    <a:pt x="714" y="469"/>
                    <a:pt x="729" y="431"/>
                  </a:cubicBezTo>
                  <a:cubicBezTo>
                    <a:pt x="745" y="393"/>
                    <a:pt x="1979" y="0"/>
                    <a:pt x="1979"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06B06749-8728-4A80-888F-6679113A02B1}"/>
                </a:ext>
              </a:extLst>
            </p:cNvPr>
            <p:cNvSpPr>
              <a:spLocks/>
            </p:cNvSpPr>
            <p:nvPr/>
          </p:nvSpPr>
          <p:spPr bwMode="auto">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30E66F7E-2283-40D5-A01E-FC3F2F14EDA0}"/>
                </a:ext>
              </a:extLst>
            </p:cNvPr>
            <p:cNvSpPr>
              <a:spLocks/>
            </p:cNvSpPr>
            <p:nvPr/>
          </p:nvSpPr>
          <p:spPr bwMode="auto">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37AB891A-FBD1-4F78-8B95-9CA55CA4A72A}"/>
                </a:ext>
              </a:extLst>
            </p:cNvPr>
            <p:cNvSpPr>
              <a:spLocks/>
            </p:cNvSpPr>
            <p:nvPr/>
          </p:nvSpPr>
          <p:spPr bwMode="auto">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1A27AC83-8817-4925-B1C3-909BDF921323}"/>
                </a:ext>
              </a:extLst>
            </p:cNvPr>
            <p:cNvSpPr>
              <a:spLocks/>
            </p:cNvSpPr>
            <p:nvPr/>
          </p:nvSpPr>
          <p:spPr bwMode="auto">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C18D9E0D-0150-4D97-A2D4-AF1E717D5B5C}"/>
                </a:ext>
              </a:extLst>
            </p:cNvPr>
            <p:cNvSpPr>
              <a:spLocks/>
            </p:cNvSpPr>
            <p:nvPr/>
          </p:nvSpPr>
          <p:spPr bwMode="auto">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5C1E3401-8111-48CE-A179-44A64B4178E9}"/>
                </a:ext>
              </a:extLst>
            </p:cNvPr>
            <p:cNvSpPr>
              <a:spLocks/>
            </p:cNvSpPr>
            <p:nvPr/>
          </p:nvSpPr>
          <p:spPr bwMode="auto">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5F14428A-3437-495F-98B1-4CFAA2DF76FE}"/>
                </a:ext>
              </a:extLst>
            </p:cNvPr>
            <p:cNvSpPr>
              <a:spLocks noChangeArrowheads="1"/>
            </p:cNvSpPr>
            <p:nvPr/>
          </p:nvSpPr>
          <p:spPr bwMode="auto">
            <a:xfrm>
              <a:off x="116041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A1F76DA3-6A84-4405-8E02-10AE64827A97}"/>
                </a:ext>
              </a:extLst>
            </p:cNvPr>
            <p:cNvSpPr>
              <a:spLocks noChangeArrowheads="1"/>
            </p:cNvSpPr>
            <p:nvPr/>
          </p:nvSpPr>
          <p:spPr bwMode="auto">
            <a:xfrm>
              <a:off x="118962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E45130C6-5116-45C6-9A8B-E40623DA152B}"/>
                </a:ext>
              </a:extLst>
            </p:cNvPr>
            <p:cNvSpPr>
              <a:spLocks noChangeArrowheads="1"/>
            </p:cNvSpPr>
            <p:nvPr/>
          </p:nvSpPr>
          <p:spPr bwMode="auto">
            <a:xfrm>
              <a:off x="12188393" y="528320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D23EF63F-7A04-4A3F-B477-BCD5E9769BC5}"/>
                </a:ext>
              </a:extLst>
            </p:cNvPr>
            <p:cNvSpPr>
              <a:spLocks noChangeArrowheads="1"/>
            </p:cNvSpPr>
            <p:nvPr/>
          </p:nvSpPr>
          <p:spPr bwMode="auto">
            <a:xfrm>
              <a:off x="12188393" y="6218238"/>
              <a:ext cx="19050" cy="31273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69EEB48B-BC6E-4945-A5EC-A354E8FF5039}"/>
                </a:ext>
              </a:extLst>
            </p:cNvPr>
            <p:cNvSpPr>
              <a:spLocks noChangeArrowheads="1"/>
            </p:cNvSpPr>
            <p:nvPr/>
          </p:nvSpPr>
          <p:spPr bwMode="auto">
            <a:xfrm>
              <a:off x="11596255" y="4956176"/>
              <a:ext cx="300038" cy="190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9">
              <a:extLst>
                <a:ext uri="{FF2B5EF4-FFF2-40B4-BE49-F238E27FC236}">
                  <a16:creationId xmlns:a16="http://schemas.microsoft.com/office/drawing/2014/main" id="{DCF8834B-57A9-4297-B8B9-296315B8871C}"/>
                </a:ext>
              </a:extLst>
            </p:cNvPr>
            <p:cNvSpPr>
              <a:spLocks noChangeArrowheads="1"/>
            </p:cNvSpPr>
            <p:nvPr/>
          </p:nvSpPr>
          <p:spPr bwMode="auto">
            <a:xfrm>
              <a:off x="11510530"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0">
              <a:extLst>
                <a:ext uri="{FF2B5EF4-FFF2-40B4-BE49-F238E27FC236}">
                  <a16:creationId xmlns:a16="http://schemas.microsoft.com/office/drawing/2014/main" id="{B3E55DE1-550D-42BB-BB21-1D6407AE4E21}"/>
                </a:ext>
              </a:extLst>
            </p:cNvPr>
            <p:cNvSpPr>
              <a:spLocks noChangeArrowheads="1"/>
            </p:cNvSpPr>
            <p:nvPr/>
          </p:nvSpPr>
          <p:spPr bwMode="auto">
            <a:xfrm>
              <a:off x="11801043"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FFDDD0C8-DDCA-40B1-B4FA-1A93420BC53E}"/>
                </a:ext>
              </a:extLst>
            </p:cNvPr>
            <p:cNvSpPr>
              <a:spLocks/>
            </p:cNvSpPr>
            <p:nvPr/>
          </p:nvSpPr>
          <p:spPr bwMode="auto">
            <a:xfrm>
              <a:off x="12093143"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2">
              <a:extLst>
                <a:ext uri="{FF2B5EF4-FFF2-40B4-BE49-F238E27FC236}">
                  <a16:creationId xmlns:a16="http://schemas.microsoft.com/office/drawing/2014/main" id="{8EBF059F-1931-4918-B62E-8AAAB05E761B}"/>
                </a:ext>
              </a:extLst>
            </p:cNvPr>
            <p:cNvSpPr>
              <a:spLocks noChangeArrowheads="1"/>
            </p:cNvSpPr>
            <p:nvPr/>
          </p:nvSpPr>
          <p:spPr bwMode="auto">
            <a:xfrm>
              <a:off x="11510530"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3">
              <a:extLst>
                <a:ext uri="{FF2B5EF4-FFF2-40B4-BE49-F238E27FC236}">
                  <a16:creationId xmlns:a16="http://schemas.microsoft.com/office/drawing/2014/main" id="{BBE37596-B2DC-40F4-9136-031B681D6141}"/>
                </a:ext>
              </a:extLst>
            </p:cNvPr>
            <p:cNvSpPr>
              <a:spLocks noChangeArrowheads="1"/>
            </p:cNvSpPr>
            <p:nvPr/>
          </p:nvSpPr>
          <p:spPr bwMode="auto">
            <a:xfrm>
              <a:off x="11801043"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5903F037-754E-405A-8834-4B86BFF8AC59}"/>
                </a:ext>
              </a:extLst>
            </p:cNvPr>
            <p:cNvSpPr>
              <a:spLocks/>
            </p:cNvSpPr>
            <p:nvPr/>
          </p:nvSpPr>
          <p:spPr bwMode="auto">
            <a:xfrm>
              <a:off x="12093143"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5">
              <a:extLst>
                <a:ext uri="{FF2B5EF4-FFF2-40B4-BE49-F238E27FC236}">
                  <a16:creationId xmlns:a16="http://schemas.microsoft.com/office/drawing/2014/main" id="{D71C60C1-5A3A-46CC-86A6-EFC464CF06A4}"/>
                </a:ext>
              </a:extLst>
            </p:cNvPr>
            <p:cNvSpPr>
              <a:spLocks noChangeArrowheads="1"/>
            </p:cNvSpPr>
            <p:nvPr/>
          </p:nvSpPr>
          <p:spPr bwMode="auto">
            <a:xfrm>
              <a:off x="11510530"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6">
              <a:extLst>
                <a:ext uri="{FF2B5EF4-FFF2-40B4-BE49-F238E27FC236}">
                  <a16:creationId xmlns:a16="http://schemas.microsoft.com/office/drawing/2014/main" id="{15B11D13-2124-4AE1-9109-37C35900690F}"/>
                </a:ext>
              </a:extLst>
            </p:cNvPr>
            <p:cNvSpPr>
              <a:spLocks noChangeArrowheads="1"/>
            </p:cNvSpPr>
            <p:nvPr/>
          </p:nvSpPr>
          <p:spPr bwMode="auto">
            <a:xfrm>
              <a:off x="11801043"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39A353DA-331C-469D-9888-6E24A6A0D369}"/>
                </a:ext>
              </a:extLst>
            </p:cNvPr>
            <p:cNvSpPr>
              <a:spLocks/>
            </p:cNvSpPr>
            <p:nvPr/>
          </p:nvSpPr>
          <p:spPr bwMode="auto">
            <a:xfrm>
              <a:off x="12093143"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8">
              <a:extLst>
                <a:ext uri="{FF2B5EF4-FFF2-40B4-BE49-F238E27FC236}">
                  <a16:creationId xmlns:a16="http://schemas.microsoft.com/office/drawing/2014/main" id="{7F1BD4FC-6A72-44F7-9B1D-40DDC59F6F3B}"/>
                </a:ext>
              </a:extLst>
            </p:cNvPr>
            <p:cNvSpPr>
              <a:spLocks noChangeArrowheads="1"/>
            </p:cNvSpPr>
            <p:nvPr/>
          </p:nvSpPr>
          <p:spPr bwMode="auto">
            <a:xfrm>
              <a:off x="11510530"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9">
              <a:extLst>
                <a:ext uri="{FF2B5EF4-FFF2-40B4-BE49-F238E27FC236}">
                  <a16:creationId xmlns:a16="http://schemas.microsoft.com/office/drawing/2014/main" id="{0BC4B30C-30D3-40DE-A973-093233379FF9}"/>
                </a:ext>
              </a:extLst>
            </p:cNvPr>
            <p:cNvSpPr>
              <a:spLocks noChangeArrowheads="1"/>
            </p:cNvSpPr>
            <p:nvPr/>
          </p:nvSpPr>
          <p:spPr bwMode="auto">
            <a:xfrm>
              <a:off x="11801043"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5359E00B-05DF-42E2-9376-173ED05F7A9F}"/>
                </a:ext>
              </a:extLst>
            </p:cNvPr>
            <p:cNvSpPr>
              <a:spLocks/>
            </p:cNvSpPr>
            <p:nvPr/>
          </p:nvSpPr>
          <p:spPr bwMode="auto">
            <a:xfrm>
              <a:off x="12093143"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1">
              <a:extLst>
                <a:ext uri="{FF2B5EF4-FFF2-40B4-BE49-F238E27FC236}">
                  <a16:creationId xmlns:a16="http://schemas.microsoft.com/office/drawing/2014/main" id="{9894B2CF-3278-4093-9C41-D33D8F4DDBB5}"/>
                </a:ext>
              </a:extLst>
            </p:cNvPr>
            <p:cNvSpPr>
              <a:spLocks noChangeArrowheads="1"/>
            </p:cNvSpPr>
            <p:nvPr/>
          </p:nvSpPr>
          <p:spPr bwMode="auto">
            <a:xfrm>
              <a:off x="11801043" y="6108701"/>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2DAE2B9B-2B55-45EC-BB6D-8AA7E45673C3}"/>
                </a:ext>
              </a:extLst>
            </p:cNvPr>
            <p:cNvSpPr>
              <a:spLocks/>
            </p:cNvSpPr>
            <p:nvPr/>
          </p:nvSpPr>
          <p:spPr bwMode="auto">
            <a:xfrm>
              <a:off x="12093143"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7BFD6CED-33D4-471F-AE2A-0A7E88254880}"/>
                </a:ext>
              </a:extLst>
            </p:cNvPr>
            <p:cNvSpPr>
              <a:spLocks/>
            </p:cNvSpPr>
            <p:nvPr/>
          </p:nvSpPr>
          <p:spPr bwMode="auto">
            <a:xfrm>
              <a:off x="12093143"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F29628CC-909C-4F6E-B776-3F7D23F38A5C}"/>
                </a:ext>
              </a:extLst>
            </p:cNvPr>
            <p:cNvSpPr>
              <a:spLocks/>
            </p:cNvSpPr>
            <p:nvPr/>
          </p:nvSpPr>
          <p:spPr bwMode="auto">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83A05219-2DE5-4123-B185-08FCF26584EA}"/>
                </a:ext>
              </a:extLst>
            </p:cNvPr>
            <p:cNvSpPr>
              <a:spLocks/>
            </p:cNvSpPr>
            <p:nvPr/>
          </p:nvSpPr>
          <p:spPr bwMode="auto">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6B3143D0-5CB9-4C46-B421-AD62125ECDEC}"/>
                </a:ext>
              </a:extLst>
            </p:cNvPr>
            <p:cNvSpPr>
              <a:spLocks/>
            </p:cNvSpPr>
            <p:nvPr/>
          </p:nvSpPr>
          <p:spPr bwMode="auto">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7AED7B13-EE91-4B2D-BBC3-159309BEC86B}"/>
                </a:ext>
              </a:extLst>
            </p:cNvPr>
            <p:cNvSpPr>
              <a:spLocks/>
            </p:cNvSpPr>
            <p:nvPr/>
          </p:nvSpPr>
          <p:spPr bwMode="auto">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2CCF4555-730B-4D2B-BE20-A77987E1F514}"/>
                </a:ext>
              </a:extLst>
            </p:cNvPr>
            <p:cNvSpPr>
              <a:spLocks/>
            </p:cNvSpPr>
            <p:nvPr/>
          </p:nvSpPr>
          <p:spPr bwMode="auto">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7EF8FF1C-3A69-4293-92CD-F35D43C4C1FF}"/>
                </a:ext>
              </a:extLst>
            </p:cNvPr>
            <p:cNvSpPr>
              <a:spLocks/>
            </p:cNvSpPr>
            <p:nvPr/>
          </p:nvSpPr>
          <p:spPr bwMode="auto">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00C9AA1D-0E77-44BB-B0FA-E6D6DB0B349B}"/>
                </a:ext>
              </a:extLst>
            </p:cNvPr>
            <p:cNvSpPr>
              <a:spLocks/>
            </p:cNvSpPr>
            <p:nvPr/>
          </p:nvSpPr>
          <p:spPr bwMode="auto">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FA53D8AE-FAEE-473C-9681-8A0464479404}"/>
                </a:ext>
              </a:extLst>
            </p:cNvPr>
            <p:cNvSpPr>
              <a:spLocks/>
            </p:cNvSpPr>
            <p:nvPr/>
          </p:nvSpPr>
          <p:spPr bwMode="auto">
            <a:xfrm>
              <a:off x="5859462" y="1414463"/>
              <a:ext cx="923925" cy="955675"/>
            </a:xfrm>
            <a:custGeom>
              <a:avLst/>
              <a:gdLst>
                <a:gd name="T0" fmla="*/ 2 w 741"/>
                <a:gd name="T1" fmla="*/ 368 h 741"/>
                <a:gd name="T2" fmla="*/ 373 w 741"/>
                <a:gd name="T3" fmla="*/ 2 h 741"/>
                <a:gd name="T4" fmla="*/ 740 w 741"/>
                <a:gd name="T5" fmla="*/ 373 h 741"/>
                <a:gd name="T6" fmla="*/ 368 w 741"/>
                <a:gd name="T7" fmla="*/ 740 h 741"/>
                <a:gd name="T8" fmla="*/ 2 w 741"/>
                <a:gd name="T9" fmla="*/ 368 h 741"/>
              </a:gdLst>
              <a:ahLst/>
              <a:cxnLst>
                <a:cxn ang="0">
                  <a:pos x="T0" y="T1"/>
                </a:cxn>
                <a:cxn ang="0">
                  <a:pos x="T2" y="T3"/>
                </a:cxn>
                <a:cxn ang="0">
                  <a:pos x="T4" y="T5"/>
                </a:cxn>
                <a:cxn ang="0">
                  <a:pos x="T6" y="T7"/>
                </a:cxn>
                <a:cxn ang="0">
                  <a:pos x="T8" y="T9"/>
                </a:cxn>
              </a:cxnLst>
              <a:rect l="0" t="0" r="r" b="b"/>
              <a:pathLst>
                <a:path w="741" h="741">
                  <a:moveTo>
                    <a:pt x="2" y="368"/>
                  </a:moveTo>
                  <a:cubicBezTo>
                    <a:pt x="3" y="165"/>
                    <a:pt x="169" y="0"/>
                    <a:pt x="373" y="2"/>
                  </a:cubicBezTo>
                  <a:cubicBezTo>
                    <a:pt x="577" y="3"/>
                    <a:pt x="741" y="170"/>
                    <a:pt x="740" y="373"/>
                  </a:cubicBezTo>
                  <a:cubicBezTo>
                    <a:pt x="739" y="577"/>
                    <a:pt x="572" y="741"/>
                    <a:pt x="368" y="740"/>
                  </a:cubicBezTo>
                  <a:cubicBezTo>
                    <a:pt x="164" y="739"/>
                    <a:pt x="0" y="572"/>
                    <a:pt x="2" y="368"/>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F63B0554-D967-406E-AB1B-A0CA44C64409}"/>
                </a:ext>
              </a:extLst>
            </p:cNvPr>
            <p:cNvSpPr>
              <a:spLocks/>
            </p:cNvSpPr>
            <p:nvPr/>
          </p:nvSpPr>
          <p:spPr bwMode="auto">
            <a:xfrm>
              <a:off x="12180455"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3">
              <a:extLst>
                <a:ext uri="{FF2B5EF4-FFF2-40B4-BE49-F238E27FC236}">
                  <a16:creationId xmlns:a16="http://schemas.microsoft.com/office/drawing/2014/main" id="{BCFDA7CA-1B69-4C79-A411-72119600C967}"/>
                </a:ext>
              </a:extLst>
            </p:cNvPr>
            <p:cNvSpPr>
              <a:spLocks noChangeShapeType="1"/>
            </p:cNvSpPr>
            <p:nvPr/>
          </p:nvSpPr>
          <p:spPr bwMode="auto">
            <a:xfrm flipV="1">
              <a:off x="12180455" y="5207001"/>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A67DEF45-294D-4F32-B7B0-CA17C52BFCAB}"/>
              </a:ext>
            </a:extLst>
          </p:cNvPr>
          <p:cNvSpPr/>
          <p:nvPr userDrawn="1"/>
        </p:nvSpPr>
        <p:spPr>
          <a:xfrm>
            <a:off x="330632" y="344489"/>
            <a:ext cx="11527993" cy="6170467"/>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8" name="Content Placeholder 26"/>
          <p:cNvSpPr>
            <a:spLocks noGrp="1"/>
          </p:cNvSpPr>
          <p:nvPr>
            <p:ph sz="quarter" idx="16" hasCustomPrompt="1"/>
          </p:nvPr>
        </p:nvSpPr>
        <p:spPr bwMode="gray">
          <a:xfrm>
            <a:off x="911408" y="4365205"/>
            <a:ext cx="9253163" cy="645886"/>
          </a:xfrm>
        </p:spPr>
        <p:txBody>
          <a:bodyPr vert="horz" lIns="91440" tIns="45720" rIns="91440" bIns="45720" rtlCol="0" anchor="t" anchorCtr="0">
            <a:noAutofit/>
          </a:bodyPr>
          <a:lstStyle>
            <a:lvl1pPr>
              <a:buFontTx/>
              <a:buNone/>
              <a:defRPr lang="en-US" sz="1999" baseline="0" dirty="0">
                <a:solidFill>
                  <a:schemeClr val="tx1"/>
                </a:solidFill>
                <a:latin typeface="+mn-lt"/>
                <a:ea typeface="Gilroy" panose="00000500000000000000" pitchFamily="50" charset="0"/>
                <a:cs typeface="Gilroy" panose="00000500000000000000" pitchFamily="50" charset="0"/>
              </a:defRPr>
            </a:lvl1pPr>
          </a:lstStyle>
          <a:p>
            <a:pPr marL="0" lvl="0" indent="0">
              <a:buNone/>
            </a:pPr>
            <a:r>
              <a:rPr lang="en-US" dirty="0"/>
              <a:t>Source information here</a:t>
            </a:r>
          </a:p>
        </p:txBody>
      </p:sp>
      <p:sp>
        <p:nvSpPr>
          <p:cNvPr id="5" name="Content Placeholder 4"/>
          <p:cNvSpPr>
            <a:spLocks noGrp="1"/>
          </p:cNvSpPr>
          <p:nvPr>
            <p:ph sz="quarter" idx="17" hasCustomPrompt="1"/>
          </p:nvPr>
        </p:nvSpPr>
        <p:spPr>
          <a:xfrm>
            <a:off x="911407" y="2383688"/>
            <a:ext cx="10525031" cy="1711386"/>
          </a:xfrm>
        </p:spPr>
        <p:txBody>
          <a:bodyPr anchor="b" anchorCtr="0"/>
          <a:lstStyle>
            <a:lvl1pPr marL="0" indent="0">
              <a:buClr>
                <a:schemeClr val="bg1"/>
              </a:buClr>
              <a:buFont typeface=".AppleSystemUIFont" charset="-120"/>
              <a:buNone/>
              <a:defRPr sz="4800" b="1">
                <a:solidFill>
                  <a:schemeClr val="tx1"/>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dirty="0"/>
              <a:t>Click to edit Master text styles</a:t>
            </a:r>
          </a:p>
        </p:txBody>
      </p:sp>
      <p:pic>
        <p:nvPicPr>
          <p:cNvPr id="82" name="Picture 81">
            <a:extLst>
              <a:ext uri="{FF2B5EF4-FFF2-40B4-BE49-F238E27FC236}">
                <a16:creationId xmlns:a16="http://schemas.microsoft.com/office/drawing/2014/main" id="{589C6FEA-5377-453E-A3BB-9B9A2E6982F7}"/>
              </a:ext>
            </a:extLst>
          </p:cNvPr>
          <p:cNvPicPr>
            <a:picLocks noChangeAspect="1"/>
          </p:cNvPicPr>
          <p:nvPr userDrawn="1"/>
        </p:nvPicPr>
        <p:blipFill>
          <a:blip r:embed="rId2"/>
          <a:stretch>
            <a:fillRect/>
          </a:stretch>
        </p:blipFill>
        <p:spPr>
          <a:xfrm>
            <a:off x="967797" y="972731"/>
            <a:ext cx="539526" cy="557895"/>
          </a:xfrm>
          <a:prstGeom prst="rect">
            <a:avLst/>
          </a:prstGeom>
        </p:spPr>
      </p:pic>
      <p:pic>
        <p:nvPicPr>
          <p:cNvPr id="83" name="Picture 82">
            <a:extLst>
              <a:ext uri="{FF2B5EF4-FFF2-40B4-BE49-F238E27FC236}">
                <a16:creationId xmlns:a16="http://schemas.microsoft.com/office/drawing/2014/main" id="{3100730A-F96E-4CC7-ADF0-72A3649AB777}"/>
              </a:ext>
            </a:extLst>
          </p:cNvPr>
          <p:cNvPicPr>
            <a:picLocks noChangeAspect="1"/>
          </p:cNvPicPr>
          <p:nvPr userDrawn="1"/>
        </p:nvPicPr>
        <p:blipFill>
          <a:blip r:embed="rId2"/>
          <a:stretch>
            <a:fillRect/>
          </a:stretch>
        </p:blipFill>
        <p:spPr>
          <a:xfrm flipH="1" flipV="1">
            <a:off x="10678008" y="5345260"/>
            <a:ext cx="539526" cy="557895"/>
          </a:xfrm>
          <a:prstGeom prst="rect">
            <a:avLst/>
          </a:prstGeom>
        </p:spPr>
      </p:pic>
    </p:spTree>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Quote ">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74C911-67DD-4DDC-A8AC-E7A528D4C20C}"/>
              </a:ext>
            </a:extLst>
          </p:cNvPr>
          <p:cNvGrpSpPr/>
          <p:nvPr userDrawn="1"/>
        </p:nvGrpSpPr>
        <p:grpSpPr>
          <a:xfrm>
            <a:off x="-7938" y="-14753"/>
            <a:ext cx="12215381" cy="6898154"/>
            <a:chOff x="-7938" y="-14753"/>
            <a:chExt cx="12215381" cy="6898154"/>
          </a:xfrm>
        </p:grpSpPr>
        <p:sp>
          <p:nvSpPr>
            <p:cNvPr id="6" name="Rectangle: Rounded Corners 5">
              <a:extLst>
                <a:ext uri="{FF2B5EF4-FFF2-40B4-BE49-F238E27FC236}">
                  <a16:creationId xmlns:a16="http://schemas.microsoft.com/office/drawing/2014/main" id="{404BEA74-4490-4A28-ACF2-254EB7DE8361}"/>
                </a:ext>
              </a:extLst>
            </p:cNvPr>
            <p:cNvSpPr/>
            <p:nvPr/>
          </p:nvSpPr>
          <p:spPr>
            <a:xfrm>
              <a:off x="0" y="0"/>
              <a:ext cx="12188824" cy="6858000"/>
            </a:xfrm>
            <a:prstGeom prst="roundRect">
              <a:avLst>
                <a:gd name="adj" fmla="val 0"/>
              </a:avLst>
            </a:prstGeom>
            <a:solidFill>
              <a:srgbClr val="293E40"/>
            </a:solidFill>
            <a:ln w="19050">
              <a:solidFill>
                <a:srgbClr val="293E4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7" name="AutoShape 3">
              <a:extLst>
                <a:ext uri="{FF2B5EF4-FFF2-40B4-BE49-F238E27FC236}">
                  <a16:creationId xmlns:a16="http://schemas.microsoft.com/office/drawing/2014/main" id="{6DE6B404-3451-40AE-9B1F-A2B1554E30A4}"/>
                </a:ext>
              </a:extLst>
            </p:cNvPr>
            <p:cNvSpPr>
              <a:spLocks noChangeAspect="1" noChangeArrowheads="1" noTextEdit="1"/>
            </p:cNvSpPr>
            <p:nvPr/>
          </p:nvSpPr>
          <p:spPr bwMode="auto">
            <a:xfrm>
              <a:off x="12700" y="0"/>
              <a:ext cx="12163426"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97BCFEE5-4642-4E8C-8FCD-64FB4E52813A}"/>
                </a:ext>
              </a:extLst>
            </p:cNvPr>
            <p:cNvSpPr>
              <a:spLocks/>
            </p:cNvSpPr>
            <p:nvPr/>
          </p:nvSpPr>
          <p:spPr bwMode="auto">
            <a:xfrm>
              <a:off x="10375900" y="203200"/>
              <a:ext cx="1830388" cy="4138613"/>
            </a:xfrm>
            <a:custGeom>
              <a:avLst/>
              <a:gdLst>
                <a:gd name="T0" fmla="*/ 1175 w 1467"/>
                <a:gd name="T1" fmla="*/ 1296 h 3208"/>
                <a:gd name="T2" fmla="*/ 1055 w 1467"/>
                <a:gd name="T3" fmla="*/ 1604 h 3208"/>
                <a:gd name="T4" fmla="*/ 1175 w 1467"/>
                <a:gd name="T5" fmla="*/ 1912 h 3208"/>
                <a:gd name="T6" fmla="*/ 1467 w 1467"/>
                <a:gd name="T7" fmla="*/ 2056 h 3208"/>
                <a:gd name="T8" fmla="*/ 1467 w 1467"/>
                <a:gd name="T9" fmla="*/ 3208 h 3208"/>
                <a:gd name="T10" fmla="*/ 1446 w 1467"/>
                <a:gd name="T11" fmla="*/ 3206 h 3208"/>
                <a:gd name="T12" fmla="*/ 418 w 1467"/>
                <a:gd name="T13" fmla="*/ 2687 h 3208"/>
                <a:gd name="T14" fmla="*/ 0 w 1467"/>
                <a:gd name="T15" fmla="*/ 1604 h 3208"/>
                <a:gd name="T16" fmla="*/ 418 w 1467"/>
                <a:gd name="T17" fmla="*/ 521 h 3208"/>
                <a:gd name="T18" fmla="*/ 1446 w 1467"/>
                <a:gd name="T19" fmla="*/ 2 h 3208"/>
                <a:gd name="T20" fmla="*/ 1467 w 1467"/>
                <a:gd name="T21" fmla="*/ 0 h 3208"/>
                <a:gd name="T22" fmla="*/ 1467 w 1467"/>
                <a:gd name="T23" fmla="*/ 1152 h 3208"/>
                <a:gd name="T24" fmla="*/ 1175 w 1467"/>
                <a:gd name="T25" fmla="*/ 1296 h 3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7" h="3208">
                  <a:moveTo>
                    <a:pt x="1175" y="1296"/>
                  </a:moveTo>
                  <a:cubicBezTo>
                    <a:pt x="1098" y="1380"/>
                    <a:pt x="1055" y="1489"/>
                    <a:pt x="1055" y="1604"/>
                  </a:cubicBezTo>
                  <a:cubicBezTo>
                    <a:pt x="1055" y="1719"/>
                    <a:pt x="1098" y="1828"/>
                    <a:pt x="1175" y="1912"/>
                  </a:cubicBezTo>
                  <a:cubicBezTo>
                    <a:pt x="1252" y="1995"/>
                    <a:pt x="1355" y="2046"/>
                    <a:pt x="1467" y="2056"/>
                  </a:cubicBezTo>
                  <a:cubicBezTo>
                    <a:pt x="1467" y="3208"/>
                    <a:pt x="1467" y="3208"/>
                    <a:pt x="1467" y="3208"/>
                  </a:cubicBezTo>
                  <a:cubicBezTo>
                    <a:pt x="1446" y="3206"/>
                    <a:pt x="1446" y="3206"/>
                    <a:pt x="1446" y="3206"/>
                  </a:cubicBezTo>
                  <a:cubicBezTo>
                    <a:pt x="1051" y="3166"/>
                    <a:pt x="686" y="2982"/>
                    <a:pt x="418" y="2687"/>
                  </a:cubicBezTo>
                  <a:cubicBezTo>
                    <a:pt x="148" y="2390"/>
                    <a:pt x="0" y="2005"/>
                    <a:pt x="0" y="1604"/>
                  </a:cubicBezTo>
                  <a:cubicBezTo>
                    <a:pt x="0" y="1202"/>
                    <a:pt x="148" y="818"/>
                    <a:pt x="418" y="521"/>
                  </a:cubicBezTo>
                  <a:cubicBezTo>
                    <a:pt x="686" y="226"/>
                    <a:pt x="1051" y="42"/>
                    <a:pt x="1446" y="2"/>
                  </a:cubicBezTo>
                  <a:cubicBezTo>
                    <a:pt x="1467" y="0"/>
                    <a:pt x="1467" y="0"/>
                    <a:pt x="1467" y="0"/>
                  </a:cubicBezTo>
                  <a:cubicBezTo>
                    <a:pt x="1467" y="1152"/>
                    <a:pt x="1467" y="1152"/>
                    <a:pt x="1467" y="1152"/>
                  </a:cubicBezTo>
                  <a:cubicBezTo>
                    <a:pt x="1355" y="1162"/>
                    <a:pt x="1252" y="1213"/>
                    <a:pt x="1175" y="1296"/>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42061B82-EE2E-4E1A-86CC-18AE878CFC33}"/>
                </a:ext>
              </a:extLst>
            </p:cNvPr>
            <p:cNvSpPr>
              <a:spLocks/>
            </p:cNvSpPr>
            <p:nvPr/>
          </p:nvSpPr>
          <p:spPr bwMode="auto">
            <a:xfrm>
              <a:off x="7380288" y="1588"/>
              <a:ext cx="1663700" cy="1816100"/>
            </a:xfrm>
            <a:custGeom>
              <a:avLst/>
              <a:gdLst>
                <a:gd name="T0" fmla="*/ 1333 w 1333"/>
                <a:gd name="T1" fmla="*/ 0 h 1408"/>
                <a:gd name="T2" fmla="*/ 435 w 1333"/>
                <a:gd name="T3" fmla="*/ 410 h 1408"/>
                <a:gd name="T4" fmla="*/ 22 w 1333"/>
                <a:gd name="T5" fmla="*/ 1408 h 1408"/>
                <a:gd name="T6" fmla="*/ 0 w 1333"/>
                <a:gd name="T7" fmla="*/ 1408 h 1408"/>
                <a:gd name="T8" fmla="*/ 420 w 1333"/>
                <a:gd name="T9" fmla="*/ 395 h 1408"/>
                <a:gd name="T10" fmla="*/ 1165 w 1333"/>
                <a:gd name="T11" fmla="*/ 0 h 1408"/>
                <a:gd name="T12" fmla="*/ 1333 w 1333"/>
                <a:gd name="T13" fmla="*/ 0 h 1408"/>
              </a:gdLst>
              <a:ahLst/>
              <a:cxnLst>
                <a:cxn ang="0">
                  <a:pos x="T0" y="T1"/>
                </a:cxn>
                <a:cxn ang="0">
                  <a:pos x="T2" y="T3"/>
                </a:cxn>
                <a:cxn ang="0">
                  <a:pos x="T4" y="T5"/>
                </a:cxn>
                <a:cxn ang="0">
                  <a:pos x="T6" y="T7"/>
                </a:cxn>
                <a:cxn ang="0">
                  <a:pos x="T8" y="T9"/>
                </a:cxn>
                <a:cxn ang="0">
                  <a:pos x="T10" y="T11"/>
                </a:cxn>
                <a:cxn ang="0">
                  <a:pos x="T12" y="T13"/>
                </a:cxn>
              </a:cxnLst>
              <a:rect l="0" t="0" r="r" b="b"/>
              <a:pathLst>
                <a:path w="1333" h="1408">
                  <a:moveTo>
                    <a:pt x="1333" y="0"/>
                  </a:moveTo>
                  <a:cubicBezTo>
                    <a:pt x="993" y="24"/>
                    <a:pt x="678" y="167"/>
                    <a:pt x="435" y="410"/>
                  </a:cubicBezTo>
                  <a:cubicBezTo>
                    <a:pt x="168" y="677"/>
                    <a:pt x="22" y="1031"/>
                    <a:pt x="22" y="1408"/>
                  </a:cubicBezTo>
                  <a:cubicBezTo>
                    <a:pt x="0" y="1408"/>
                    <a:pt x="0" y="1408"/>
                    <a:pt x="0" y="1408"/>
                  </a:cubicBezTo>
                  <a:cubicBezTo>
                    <a:pt x="0" y="1025"/>
                    <a:pt x="149" y="665"/>
                    <a:pt x="420" y="395"/>
                  </a:cubicBezTo>
                  <a:cubicBezTo>
                    <a:pt x="626" y="188"/>
                    <a:pt x="884" y="53"/>
                    <a:pt x="1165" y="0"/>
                  </a:cubicBezTo>
                  <a:lnTo>
                    <a:pt x="1333"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0E2E3AF5-5555-461D-906F-879A531FB893}"/>
                </a:ext>
              </a:extLst>
            </p:cNvPr>
            <p:cNvSpPr>
              <a:spLocks/>
            </p:cNvSpPr>
            <p:nvPr/>
          </p:nvSpPr>
          <p:spPr bwMode="auto">
            <a:xfrm>
              <a:off x="9293225" y="1588"/>
              <a:ext cx="1662113" cy="1816100"/>
            </a:xfrm>
            <a:custGeom>
              <a:avLst/>
              <a:gdLst>
                <a:gd name="T0" fmla="*/ 1332 w 1332"/>
                <a:gd name="T1" fmla="*/ 1408 h 1408"/>
                <a:gd name="T2" fmla="*/ 1311 w 1332"/>
                <a:gd name="T3" fmla="*/ 1408 h 1408"/>
                <a:gd name="T4" fmla="*/ 897 w 1332"/>
                <a:gd name="T5" fmla="*/ 410 h 1408"/>
                <a:gd name="T6" fmla="*/ 0 w 1332"/>
                <a:gd name="T7" fmla="*/ 0 h 1408"/>
                <a:gd name="T8" fmla="*/ 167 w 1332"/>
                <a:gd name="T9" fmla="*/ 0 h 1408"/>
                <a:gd name="T10" fmla="*/ 912 w 1332"/>
                <a:gd name="T11" fmla="*/ 395 h 1408"/>
                <a:gd name="T12" fmla="*/ 1332 w 1332"/>
                <a:gd name="T13" fmla="*/ 1408 h 1408"/>
              </a:gdLst>
              <a:ahLst/>
              <a:cxnLst>
                <a:cxn ang="0">
                  <a:pos x="T0" y="T1"/>
                </a:cxn>
                <a:cxn ang="0">
                  <a:pos x="T2" y="T3"/>
                </a:cxn>
                <a:cxn ang="0">
                  <a:pos x="T4" y="T5"/>
                </a:cxn>
                <a:cxn ang="0">
                  <a:pos x="T6" y="T7"/>
                </a:cxn>
                <a:cxn ang="0">
                  <a:pos x="T8" y="T9"/>
                </a:cxn>
                <a:cxn ang="0">
                  <a:pos x="T10" y="T11"/>
                </a:cxn>
                <a:cxn ang="0">
                  <a:pos x="T12" y="T13"/>
                </a:cxn>
              </a:cxnLst>
              <a:rect l="0" t="0" r="r" b="b"/>
              <a:pathLst>
                <a:path w="1332" h="1408">
                  <a:moveTo>
                    <a:pt x="1332" y="1408"/>
                  </a:moveTo>
                  <a:cubicBezTo>
                    <a:pt x="1311" y="1408"/>
                    <a:pt x="1311" y="1408"/>
                    <a:pt x="1311" y="1408"/>
                  </a:cubicBezTo>
                  <a:cubicBezTo>
                    <a:pt x="1311" y="1031"/>
                    <a:pt x="1164" y="677"/>
                    <a:pt x="897" y="410"/>
                  </a:cubicBezTo>
                  <a:cubicBezTo>
                    <a:pt x="654" y="167"/>
                    <a:pt x="339" y="24"/>
                    <a:pt x="0" y="0"/>
                  </a:cubicBezTo>
                  <a:cubicBezTo>
                    <a:pt x="167" y="0"/>
                    <a:pt x="167" y="0"/>
                    <a:pt x="167" y="0"/>
                  </a:cubicBezTo>
                  <a:cubicBezTo>
                    <a:pt x="448" y="53"/>
                    <a:pt x="706" y="188"/>
                    <a:pt x="912" y="395"/>
                  </a:cubicBezTo>
                  <a:cubicBezTo>
                    <a:pt x="1183" y="665"/>
                    <a:pt x="1332" y="1025"/>
                    <a:pt x="1332" y="1408"/>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C32BEA32-0236-44C1-B761-A57C4037E958}"/>
                </a:ext>
              </a:extLst>
            </p:cNvPr>
            <p:cNvSpPr>
              <a:spLocks/>
            </p:cNvSpPr>
            <p:nvPr/>
          </p:nvSpPr>
          <p:spPr bwMode="auto">
            <a:xfrm>
              <a:off x="7493000" y="85725"/>
              <a:ext cx="3349625" cy="1731963"/>
            </a:xfrm>
            <a:custGeom>
              <a:avLst/>
              <a:gdLst>
                <a:gd name="T0" fmla="*/ 1343 w 2686"/>
                <a:gd name="T1" fmla="*/ 0 h 1343"/>
                <a:gd name="T2" fmla="*/ 2293 w 2686"/>
                <a:gd name="T3" fmla="*/ 393 h 1343"/>
                <a:gd name="T4" fmla="*/ 2686 w 2686"/>
                <a:gd name="T5" fmla="*/ 1343 h 1343"/>
                <a:gd name="T6" fmla="*/ 2664 w 2686"/>
                <a:gd name="T7" fmla="*/ 1343 h 1343"/>
                <a:gd name="T8" fmla="*/ 2277 w 2686"/>
                <a:gd name="T9" fmla="*/ 409 h 1343"/>
                <a:gd name="T10" fmla="*/ 1343 w 2686"/>
                <a:gd name="T11" fmla="*/ 22 h 1343"/>
                <a:gd name="T12" fmla="*/ 409 w 2686"/>
                <a:gd name="T13" fmla="*/ 409 h 1343"/>
                <a:gd name="T14" fmla="*/ 22 w 2686"/>
                <a:gd name="T15" fmla="*/ 1343 h 1343"/>
                <a:gd name="T16" fmla="*/ 0 w 2686"/>
                <a:gd name="T17" fmla="*/ 1343 h 1343"/>
                <a:gd name="T18" fmla="*/ 394 w 2686"/>
                <a:gd name="T19" fmla="*/ 393 h 1343"/>
                <a:gd name="T20" fmla="*/ 1343 w 2686"/>
                <a:gd name="T21" fmla="*/ 0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6" h="1343">
                  <a:moveTo>
                    <a:pt x="1343" y="0"/>
                  </a:moveTo>
                  <a:cubicBezTo>
                    <a:pt x="1702" y="0"/>
                    <a:pt x="2039" y="140"/>
                    <a:pt x="2293" y="393"/>
                  </a:cubicBezTo>
                  <a:cubicBezTo>
                    <a:pt x="2546" y="647"/>
                    <a:pt x="2686" y="984"/>
                    <a:pt x="2686" y="1343"/>
                  </a:cubicBezTo>
                  <a:cubicBezTo>
                    <a:pt x="2664" y="1343"/>
                    <a:pt x="2664" y="1343"/>
                    <a:pt x="2664" y="1343"/>
                  </a:cubicBezTo>
                  <a:cubicBezTo>
                    <a:pt x="2664" y="990"/>
                    <a:pt x="2527" y="658"/>
                    <a:pt x="2277" y="409"/>
                  </a:cubicBezTo>
                  <a:cubicBezTo>
                    <a:pt x="2028" y="159"/>
                    <a:pt x="1696" y="22"/>
                    <a:pt x="1343" y="22"/>
                  </a:cubicBezTo>
                  <a:cubicBezTo>
                    <a:pt x="990" y="22"/>
                    <a:pt x="658" y="159"/>
                    <a:pt x="409" y="409"/>
                  </a:cubicBezTo>
                  <a:cubicBezTo>
                    <a:pt x="159" y="658"/>
                    <a:pt x="22" y="990"/>
                    <a:pt x="22" y="1343"/>
                  </a:cubicBezTo>
                  <a:cubicBezTo>
                    <a:pt x="0" y="1343"/>
                    <a:pt x="0" y="1343"/>
                    <a:pt x="0" y="1343"/>
                  </a:cubicBezTo>
                  <a:cubicBezTo>
                    <a:pt x="0" y="984"/>
                    <a:pt x="140" y="647"/>
                    <a:pt x="394" y="393"/>
                  </a:cubicBezTo>
                  <a:cubicBezTo>
                    <a:pt x="647" y="140"/>
                    <a:pt x="984" y="0"/>
                    <a:pt x="134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FAA2EFAE-CB40-4890-8625-E49A91D78213}"/>
                </a:ext>
              </a:extLst>
            </p:cNvPr>
            <p:cNvSpPr>
              <a:spLocks/>
            </p:cNvSpPr>
            <p:nvPr/>
          </p:nvSpPr>
          <p:spPr bwMode="auto">
            <a:xfrm>
              <a:off x="7605713" y="201613"/>
              <a:ext cx="3125788" cy="1616075"/>
            </a:xfrm>
            <a:custGeom>
              <a:avLst/>
              <a:gdLst>
                <a:gd name="T0" fmla="*/ 1253 w 2506"/>
                <a:gd name="T1" fmla="*/ 0 h 1253"/>
                <a:gd name="T2" fmla="*/ 2139 w 2506"/>
                <a:gd name="T3" fmla="*/ 367 h 1253"/>
                <a:gd name="T4" fmla="*/ 2506 w 2506"/>
                <a:gd name="T5" fmla="*/ 1253 h 1253"/>
                <a:gd name="T6" fmla="*/ 2484 w 2506"/>
                <a:gd name="T7" fmla="*/ 1253 h 1253"/>
                <a:gd name="T8" fmla="*/ 2124 w 2506"/>
                <a:gd name="T9" fmla="*/ 382 h 1253"/>
                <a:gd name="T10" fmla="*/ 1253 w 2506"/>
                <a:gd name="T11" fmla="*/ 22 h 1253"/>
                <a:gd name="T12" fmla="*/ 382 w 2506"/>
                <a:gd name="T13" fmla="*/ 382 h 1253"/>
                <a:gd name="T14" fmla="*/ 22 w 2506"/>
                <a:gd name="T15" fmla="*/ 1253 h 1253"/>
                <a:gd name="T16" fmla="*/ 0 w 2506"/>
                <a:gd name="T17" fmla="*/ 1253 h 1253"/>
                <a:gd name="T18" fmla="*/ 367 w 2506"/>
                <a:gd name="T19" fmla="*/ 367 h 1253"/>
                <a:gd name="T20" fmla="*/ 1253 w 2506"/>
                <a:gd name="T21"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6" h="1253">
                  <a:moveTo>
                    <a:pt x="1253" y="0"/>
                  </a:moveTo>
                  <a:cubicBezTo>
                    <a:pt x="1588" y="0"/>
                    <a:pt x="1902" y="131"/>
                    <a:pt x="2139" y="367"/>
                  </a:cubicBezTo>
                  <a:cubicBezTo>
                    <a:pt x="2376" y="604"/>
                    <a:pt x="2506" y="918"/>
                    <a:pt x="2506" y="1253"/>
                  </a:cubicBezTo>
                  <a:cubicBezTo>
                    <a:pt x="2484" y="1253"/>
                    <a:pt x="2484" y="1253"/>
                    <a:pt x="2484" y="1253"/>
                  </a:cubicBezTo>
                  <a:cubicBezTo>
                    <a:pt x="2484" y="924"/>
                    <a:pt x="2356" y="615"/>
                    <a:pt x="2124" y="382"/>
                  </a:cubicBezTo>
                  <a:cubicBezTo>
                    <a:pt x="1891" y="150"/>
                    <a:pt x="1582" y="22"/>
                    <a:pt x="1253" y="22"/>
                  </a:cubicBezTo>
                  <a:cubicBezTo>
                    <a:pt x="924" y="22"/>
                    <a:pt x="615" y="150"/>
                    <a:pt x="382" y="382"/>
                  </a:cubicBezTo>
                  <a:cubicBezTo>
                    <a:pt x="150" y="615"/>
                    <a:pt x="22" y="924"/>
                    <a:pt x="22" y="1253"/>
                  </a:cubicBezTo>
                  <a:cubicBezTo>
                    <a:pt x="0" y="1253"/>
                    <a:pt x="0" y="1253"/>
                    <a:pt x="0" y="1253"/>
                  </a:cubicBezTo>
                  <a:cubicBezTo>
                    <a:pt x="0" y="918"/>
                    <a:pt x="131" y="604"/>
                    <a:pt x="367" y="367"/>
                  </a:cubicBezTo>
                  <a:cubicBezTo>
                    <a:pt x="604" y="131"/>
                    <a:pt x="918" y="0"/>
                    <a:pt x="125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52D8CAB8-ED4D-41A5-BF4B-D6BE53278C41}"/>
                </a:ext>
              </a:extLst>
            </p:cNvPr>
            <p:cNvSpPr>
              <a:spLocks/>
            </p:cNvSpPr>
            <p:nvPr/>
          </p:nvSpPr>
          <p:spPr bwMode="auto">
            <a:xfrm>
              <a:off x="7716838" y="317500"/>
              <a:ext cx="2901950" cy="1500188"/>
            </a:xfrm>
            <a:custGeom>
              <a:avLst/>
              <a:gdLst>
                <a:gd name="T0" fmla="*/ 1163 w 2326"/>
                <a:gd name="T1" fmla="*/ 0 h 1163"/>
                <a:gd name="T2" fmla="*/ 1985 w 2326"/>
                <a:gd name="T3" fmla="*/ 341 h 1163"/>
                <a:gd name="T4" fmla="*/ 2326 w 2326"/>
                <a:gd name="T5" fmla="*/ 1163 h 1163"/>
                <a:gd name="T6" fmla="*/ 2304 w 2326"/>
                <a:gd name="T7" fmla="*/ 1163 h 1163"/>
                <a:gd name="T8" fmla="*/ 1970 w 2326"/>
                <a:gd name="T9" fmla="*/ 356 h 1163"/>
                <a:gd name="T10" fmla="*/ 1163 w 2326"/>
                <a:gd name="T11" fmla="*/ 22 h 1163"/>
                <a:gd name="T12" fmla="*/ 356 w 2326"/>
                <a:gd name="T13" fmla="*/ 356 h 1163"/>
                <a:gd name="T14" fmla="*/ 22 w 2326"/>
                <a:gd name="T15" fmla="*/ 1163 h 1163"/>
                <a:gd name="T16" fmla="*/ 0 w 2326"/>
                <a:gd name="T17" fmla="*/ 1163 h 1163"/>
                <a:gd name="T18" fmla="*/ 341 w 2326"/>
                <a:gd name="T19" fmla="*/ 341 h 1163"/>
                <a:gd name="T20" fmla="*/ 1163 w 2326"/>
                <a:gd name="T21"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6" h="1163">
                  <a:moveTo>
                    <a:pt x="1163" y="0"/>
                  </a:moveTo>
                  <a:cubicBezTo>
                    <a:pt x="1474" y="0"/>
                    <a:pt x="1766" y="121"/>
                    <a:pt x="1985" y="341"/>
                  </a:cubicBezTo>
                  <a:cubicBezTo>
                    <a:pt x="2205" y="560"/>
                    <a:pt x="2326" y="852"/>
                    <a:pt x="2326" y="1163"/>
                  </a:cubicBezTo>
                  <a:cubicBezTo>
                    <a:pt x="2304" y="1163"/>
                    <a:pt x="2304" y="1163"/>
                    <a:pt x="2304" y="1163"/>
                  </a:cubicBezTo>
                  <a:cubicBezTo>
                    <a:pt x="2304" y="858"/>
                    <a:pt x="2186" y="572"/>
                    <a:pt x="1970" y="356"/>
                  </a:cubicBezTo>
                  <a:cubicBezTo>
                    <a:pt x="1755" y="140"/>
                    <a:pt x="1468" y="22"/>
                    <a:pt x="1163" y="22"/>
                  </a:cubicBezTo>
                  <a:cubicBezTo>
                    <a:pt x="858" y="22"/>
                    <a:pt x="572" y="140"/>
                    <a:pt x="356" y="356"/>
                  </a:cubicBezTo>
                  <a:cubicBezTo>
                    <a:pt x="141" y="572"/>
                    <a:pt x="22" y="858"/>
                    <a:pt x="22" y="1163"/>
                  </a:cubicBezTo>
                  <a:cubicBezTo>
                    <a:pt x="0" y="1163"/>
                    <a:pt x="0" y="1163"/>
                    <a:pt x="0" y="1163"/>
                  </a:cubicBezTo>
                  <a:cubicBezTo>
                    <a:pt x="0" y="852"/>
                    <a:pt x="121" y="560"/>
                    <a:pt x="341" y="341"/>
                  </a:cubicBezTo>
                  <a:cubicBezTo>
                    <a:pt x="561" y="121"/>
                    <a:pt x="853" y="0"/>
                    <a:pt x="1163"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3A89A786-6EF0-4B5E-9484-721BC69BFCAE}"/>
                </a:ext>
              </a:extLst>
            </p:cNvPr>
            <p:cNvSpPr>
              <a:spLocks/>
            </p:cNvSpPr>
            <p:nvPr/>
          </p:nvSpPr>
          <p:spPr bwMode="auto">
            <a:xfrm>
              <a:off x="7831138" y="433388"/>
              <a:ext cx="2674938" cy="1384300"/>
            </a:xfrm>
            <a:custGeom>
              <a:avLst/>
              <a:gdLst>
                <a:gd name="T0" fmla="*/ 1072 w 2145"/>
                <a:gd name="T1" fmla="*/ 0 h 1073"/>
                <a:gd name="T2" fmla="*/ 1830 w 2145"/>
                <a:gd name="T3" fmla="*/ 315 h 1073"/>
                <a:gd name="T4" fmla="*/ 2145 w 2145"/>
                <a:gd name="T5" fmla="*/ 1073 h 1073"/>
                <a:gd name="T6" fmla="*/ 2123 w 2145"/>
                <a:gd name="T7" fmla="*/ 1073 h 1073"/>
                <a:gd name="T8" fmla="*/ 1815 w 2145"/>
                <a:gd name="T9" fmla="*/ 330 h 1073"/>
                <a:gd name="T10" fmla="*/ 1072 w 2145"/>
                <a:gd name="T11" fmla="*/ 22 h 1073"/>
                <a:gd name="T12" fmla="*/ 329 w 2145"/>
                <a:gd name="T13" fmla="*/ 330 h 1073"/>
                <a:gd name="T14" fmla="*/ 21 w 2145"/>
                <a:gd name="T15" fmla="*/ 1073 h 1073"/>
                <a:gd name="T16" fmla="*/ 0 w 2145"/>
                <a:gd name="T17" fmla="*/ 1073 h 1073"/>
                <a:gd name="T18" fmla="*/ 314 w 2145"/>
                <a:gd name="T19" fmla="*/ 315 h 1073"/>
                <a:gd name="T20" fmla="*/ 1072 w 2145"/>
                <a:gd name="T21"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5" h="1073">
                  <a:moveTo>
                    <a:pt x="1072" y="0"/>
                  </a:moveTo>
                  <a:cubicBezTo>
                    <a:pt x="1359" y="0"/>
                    <a:pt x="1628" y="112"/>
                    <a:pt x="1830" y="315"/>
                  </a:cubicBezTo>
                  <a:cubicBezTo>
                    <a:pt x="2033" y="517"/>
                    <a:pt x="2145" y="787"/>
                    <a:pt x="2145" y="1073"/>
                  </a:cubicBezTo>
                  <a:cubicBezTo>
                    <a:pt x="2123" y="1073"/>
                    <a:pt x="2123" y="1073"/>
                    <a:pt x="2123" y="1073"/>
                  </a:cubicBezTo>
                  <a:cubicBezTo>
                    <a:pt x="2123" y="792"/>
                    <a:pt x="2014" y="528"/>
                    <a:pt x="1815" y="330"/>
                  </a:cubicBezTo>
                  <a:cubicBezTo>
                    <a:pt x="1617" y="131"/>
                    <a:pt x="1353" y="22"/>
                    <a:pt x="1072" y="22"/>
                  </a:cubicBezTo>
                  <a:cubicBezTo>
                    <a:pt x="791" y="22"/>
                    <a:pt x="527" y="131"/>
                    <a:pt x="329" y="330"/>
                  </a:cubicBezTo>
                  <a:cubicBezTo>
                    <a:pt x="130" y="528"/>
                    <a:pt x="21" y="792"/>
                    <a:pt x="21" y="1073"/>
                  </a:cubicBezTo>
                  <a:cubicBezTo>
                    <a:pt x="0" y="1073"/>
                    <a:pt x="0" y="1073"/>
                    <a:pt x="0" y="1073"/>
                  </a:cubicBezTo>
                  <a:cubicBezTo>
                    <a:pt x="0" y="787"/>
                    <a:pt x="111" y="517"/>
                    <a:pt x="314" y="315"/>
                  </a:cubicBezTo>
                  <a:cubicBezTo>
                    <a:pt x="516" y="112"/>
                    <a:pt x="786" y="0"/>
                    <a:pt x="107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BA42FF38-9338-40F2-B405-283A169D703A}"/>
                </a:ext>
              </a:extLst>
            </p:cNvPr>
            <p:cNvSpPr>
              <a:spLocks/>
            </p:cNvSpPr>
            <p:nvPr/>
          </p:nvSpPr>
          <p:spPr bwMode="auto">
            <a:xfrm>
              <a:off x="7943850" y="550863"/>
              <a:ext cx="2449513" cy="1266825"/>
            </a:xfrm>
            <a:custGeom>
              <a:avLst/>
              <a:gdLst>
                <a:gd name="T0" fmla="*/ 982 w 1965"/>
                <a:gd name="T1" fmla="*/ 0 h 982"/>
                <a:gd name="T2" fmla="*/ 1677 w 1965"/>
                <a:gd name="T3" fmla="*/ 287 h 982"/>
                <a:gd name="T4" fmla="*/ 1965 w 1965"/>
                <a:gd name="T5" fmla="*/ 982 h 982"/>
                <a:gd name="T6" fmla="*/ 1943 w 1965"/>
                <a:gd name="T7" fmla="*/ 982 h 982"/>
                <a:gd name="T8" fmla="*/ 1662 w 1965"/>
                <a:gd name="T9" fmla="*/ 302 h 982"/>
                <a:gd name="T10" fmla="*/ 982 w 1965"/>
                <a:gd name="T11" fmla="*/ 21 h 982"/>
                <a:gd name="T12" fmla="*/ 303 w 1965"/>
                <a:gd name="T13" fmla="*/ 302 h 982"/>
                <a:gd name="T14" fmla="*/ 21 w 1965"/>
                <a:gd name="T15" fmla="*/ 982 h 982"/>
                <a:gd name="T16" fmla="*/ 0 w 1965"/>
                <a:gd name="T17" fmla="*/ 982 h 982"/>
                <a:gd name="T18" fmla="*/ 287 w 1965"/>
                <a:gd name="T19" fmla="*/ 287 h 982"/>
                <a:gd name="T20" fmla="*/ 982 w 1965"/>
                <a:gd name="T21" fmla="*/ 0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5" h="982">
                  <a:moveTo>
                    <a:pt x="982" y="0"/>
                  </a:moveTo>
                  <a:cubicBezTo>
                    <a:pt x="1244" y="0"/>
                    <a:pt x="1491" y="102"/>
                    <a:pt x="1677" y="287"/>
                  </a:cubicBezTo>
                  <a:cubicBezTo>
                    <a:pt x="1862" y="473"/>
                    <a:pt x="1965" y="720"/>
                    <a:pt x="1965" y="982"/>
                  </a:cubicBezTo>
                  <a:cubicBezTo>
                    <a:pt x="1943" y="982"/>
                    <a:pt x="1943" y="982"/>
                    <a:pt x="1943" y="982"/>
                  </a:cubicBezTo>
                  <a:cubicBezTo>
                    <a:pt x="1943" y="725"/>
                    <a:pt x="1843" y="484"/>
                    <a:pt x="1662" y="302"/>
                  </a:cubicBezTo>
                  <a:cubicBezTo>
                    <a:pt x="1480" y="121"/>
                    <a:pt x="1239" y="21"/>
                    <a:pt x="982" y="21"/>
                  </a:cubicBezTo>
                  <a:cubicBezTo>
                    <a:pt x="725" y="21"/>
                    <a:pt x="484" y="121"/>
                    <a:pt x="303" y="302"/>
                  </a:cubicBezTo>
                  <a:cubicBezTo>
                    <a:pt x="121" y="484"/>
                    <a:pt x="21" y="725"/>
                    <a:pt x="21" y="982"/>
                  </a:cubicBezTo>
                  <a:cubicBezTo>
                    <a:pt x="0" y="982"/>
                    <a:pt x="0" y="982"/>
                    <a:pt x="0" y="982"/>
                  </a:cubicBezTo>
                  <a:cubicBezTo>
                    <a:pt x="0" y="720"/>
                    <a:pt x="102" y="473"/>
                    <a:pt x="287" y="287"/>
                  </a:cubicBezTo>
                  <a:cubicBezTo>
                    <a:pt x="473" y="102"/>
                    <a:pt x="720" y="0"/>
                    <a:pt x="982"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EABC0D97-D694-4501-80AA-330A203C9911}"/>
                </a:ext>
              </a:extLst>
            </p:cNvPr>
            <p:cNvSpPr>
              <a:spLocks noChangeArrowheads="1"/>
            </p:cNvSpPr>
            <p:nvPr/>
          </p:nvSpPr>
          <p:spPr bwMode="auto">
            <a:xfrm>
              <a:off x="2633662" y="6772276"/>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6A891196-5145-4930-90C6-082C46F1DD1A}"/>
                </a:ext>
              </a:extLst>
            </p:cNvPr>
            <p:cNvSpPr>
              <a:spLocks noChangeArrowheads="1"/>
            </p:cNvSpPr>
            <p:nvPr/>
          </p:nvSpPr>
          <p:spPr bwMode="auto">
            <a:xfrm>
              <a:off x="3079750" y="6324601"/>
              <a:ext cx="222250"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6">
              <a:extLst>
                <a:ext uri="{FF2B5EF4-FFF2-40B4-BE49-F238E27FC236}">
                  <a16:creationId xmlns:a16="http://schemas.microsoft.com/office/drawing/2014/main" id="{3C9E9BAB-8995-43EA-844F-601E9F20B91D}"/>
                </a:ext>
              </a:extLst>
            </p:cNvPr>
            <p:cNvSpPr>
              <a:spLocks noChangeArrowheads="1"/>
            </p:cNvSpPr>
            <p:nvPr/>
          </p:nvSpPr>
          <p:spPr bwMode="auto">
            <a:xfrm>
              <a:off x="2778125"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7">
              <a:extLst>
                <a:ext uri="{FF2B5EF4-FFF2-40B4-BE49-F238E27FC236}">
                  <a16:creationId xmlns:a16="http://schemas.microsoft.com/office/drawing/2014/main" id="{1BF92852-C722-4C40-9C37-A6AB8342087B}"/>
                </a:ext>
              </a:extLst>
            </p:cNvPr>
            <p:cNvSpPr>
              <a:spLocks noChangeArrowheads="1"/>
            </p:cNvSpPr>
            <p:nvPr/>
          </p:nvSpPr>
          <p:spPr bwMode="auto">
            <a:xfrm>
              <a:off x="2778125"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8">
              <a:extLst>
                <a:ext uri="{FF2B5EF4-FFF2-40B4-BE49-F238E27FC236}">
                  <a16:creationId xmlns:a16="http://schemas.microsoft.com/office/drawing/2014/main" id="{2341BF4D-5ECD-4F36-98C9-DCF0777960A2}"/>
                </a:ext>
              </a:extLst>
            </p:cNvPr>
            <p:cNvSpPr>
              <a:spLocks noChangeArrowheads="1"/>
            </p:cNvSpPr>
            <p:nvPr/>
          </p:nvSpPr>
          <p:spPr bwMode="auto">
            <a:xfrm>
              <a:off x="2778125"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9">
              <a:extLst>
                <a:ext uri="{FF2B5EF4-FFF2-40B4-BE49-F238E27FC236}">
                  <a16:creationId xmlns:a16="http://schemas.microsoft.com/office/drawing/2014/main" id="{FF925A76-8A93-4507-8C3A-077EB0ACF3E8}"/>
                </a:ext>
              </a:extLst>
            </p:cNvPr>
            <p:cNvSpPr>
              <a:spLocks noChangeArrowheads="1"/>
            </p:cNvSpPr>
            <p:nvPr/>
          </p:nvSpPr>
          <p:spPr bwMode="auto">
            <a:xfrm>
              <a:off x="3000375"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0">
              <a:extLst>
                <a:ext uri="{FF2B5EF4-FFF2-40B4-BE49-F238E27FC236}">
                  <a16:creationId xmlns:a16="http://schemas.microsoft.com/office/drawing/2014/main" id="{41BB0318-B901-4E1D-8777-217A7FC30A5C}"/>
                </a:ext>
              </a:extLst>
            </p:cNvPr>
            <p:cNvSpPr>
              <a:spLocks noChangeArrowheads="1"/>
            </p:cNvSpPr>
            <p:nvPr/>
          </p:nvSpPr>
          <p:spPr bwMode="auto">
            <a:xfrm>
              <a:off x="3000375"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21">
              <a:extLst>
                <a:ext uri="{FF2B5EF4-FFF2-40B4-BE49-F238E27FC236}">
                  <a16:creationId xmlns:a16="http://schemas.microsoft.com/office/drawing/2014/main" id="{94489618-1B96-469F-81D2-13F36628B0CE}"/>
                </a:ext>
              </a:extLst>
            </p:cNvPr>
            <p:cNvSpPr>
              <a:spLocks noChangeArrowheads="1"/>
            </p:cNvSpPr>
            <p:nvPr/>
          </p:nvSpPr>
          <p:spPr bwMode="auto">
            <a:xfrm>
              <a:off x="3232150" y="6253163"/>
              <a:ext cx="153988"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22">
              <a:extLst>
                <a:ext uri="{FF2B5EF4-FFF2-40B4-BE49-F238E27FC236}">
                  <a16:creationId xmlns:a16="http://schemas.microsoft.com/office/drawing/2014/main" id="{DD19A392-C0F1-4597-8002-B78E9A1998D0}"/>
                </a:ext>
              </a:extLst>
            </p:cNvPr>
            <p:cNvSpPr>
              <a:spLocks noChangeArrowheads="1"/>
            </p:cNvSpPr>
            <p:nvPr/>
          </p:nvSpPr>
          <p:spPr bwMode="auto">
            <a:xfrm>
              <a:off x="2554287" y="6697663"/>
              <a:ext cx="155575"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33D93F9F-7DFE-4FFB-B7B2-3F4CCDE57C68}"/>
                </a:ext>
              </a:extLst>
            </p:cNvPr>
            <p:cNvSpPr>
              <a:spLocks noChangeArrowheads="1"/>
            </p:cNvSpPr>
            <p:nvPr/>
          </p:nvSpPr>
          <p:spPr bwMode="auto">
            <a:xfrm>
              <a:off x="3321050" y="6772276"/>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4">
              <a:extLst>
                <a:ext uri="{FF2B5EF4-FFF2-40B4-BE49-F238E27FC236}">
                  <a16:creationId xmlns:a16="http://schemas.microsoft.com/office/drawing/2014/main" id="{7E108BF1-8E95-4C13-8615-0687366BA8B8}"/>
                </a:ext>
              </a:extLst>
            </p:cNvPr>
            <p:cNvSpPr>
              <a:spLocks noChangeArrowheads="1"/>
            </p:cNvSpPr>
            <p:nvPr/>
          </p:nvSpPr>
          <p:spPr bwMode="auto">
            <a:xfrm>
              <a:off x="3767137" y="6324601"/>
              <a:ext cx="223838" cy="1428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5">
              <a:extLst>
                <a:ext uri="{FF2B5EF4-FFF2-40B4-BE49-F238E27FC236}">
                  <a16:creationId xmlns:a16="http://schemas.microsoft.com/office/drawing/2014/main" id="{005BA49C-1933-48E2-A670-DFFF9E30257F}"/>
                </a:ext>
              </a:extLst>
            </p:cNvPr>
            <p:cNvSpPr>
              <a:spLocks noChangeArrowheads="1"/>
            </p:cNvSpPr>
            <p:nvPr/>
          </p:nvSpPr>
          <p:spPr bwMode="auto">
            <a:xfrm>
              <a:off x="3465512" y="6697663"/>
              <a:ext cx="157163"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6">
              <a:extLst>
                <a:ext uri="{FF2B5EF4-FFF2-40B4-BE49-F238E27FC236}">
                  <a16:creationId xmlns:a16="http://schemas.microsoft.com/office/drawing/2014/main" id="{72213996-CC46-409F-9599-2D5DF336AD90}"/>
                </a:ext>
              </a:extLst>
            </p:cNvPr>
            <p:cNvSpPr>
              <a:spLocks noChangeArrowheads="1"/>
            </p:cNvSpPr>
            <p:nvPr/>
          </p:nvSpPr>
          <p:spPr bwMode="auto">
            <a:xfrm>
              <a:off x="3465512" y="647541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Oval 27">
              <a:extLst>
                <a:ext uri="{FF2B5EF4-FFF2-40B4-BE49-F238E27FC236}">
                  <a16:creationId xmlns:a16="http://schemas.microsoft.com/office/drawing/2014/main" id="{86EF3470-FE9F-4451-AB40-9C873CA02A5E}"/>
                </a:ext>
              </a:extLst>
            </p:cNvPr>
            <p:cNvSpPr>
              <a:spLocks noChangeArrowheads="1"/>
            </p:cNvSpPr>
            <p:nvPr/>
          </p:nvSpPr>
          <p:spPr bwMode="auto">
            <a:xfrm>
              <a:off x="3465512" y="6253163"/>
              <a:ext cx="157163"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a:extLst>
                <a:ext uri="{FF2B5EF4-FFF2-40B4-BE49-F238E27FC236}">
                  <a16:creationId xmlns:a16="http://schemas.microsoft.com/office/drawing/2014/main" id="{D55872E0-B894-4469-8ADB-AA81913C34CE}"/>
                </a:ext>
              </a:extLst>
            </p:cNvPr>
            <p:cNvSpPr>
              <a:spLocks noChangeArrowheads="1"/>
            </p:cNvSpPr>
            <p:nvPr/>
          </p:nvSpPr>
          <p:spPr bwMode="auto">
            <a:xfrm>
              <a:off x="3689350" y="647541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29">
              <a:extLst>
                <a:ext uri="{FF2B5EF4-FFF2-40B4-BE49-F238E27FC236}">
                  <a16:creationId xmlns:a16="http://schemas.microsoft.com/office/drawing/2014/main" id="{7266F5E3-31A8-44BE-9E49-7183649E39F9}"/>
                </a:ext>
              </a:extLst>
            </p:cNvPr>
            <p:cNvSpPr>
              <a:spLocks noChangeArrowheads="1"/>
            </p:cNvSpPr>
            <p:nvPr/>
          </p:nvSpPr>
          <p:spPr bwMode="auto">
            <a:xfrm>
              <a:off x="3689350"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30">
              <a:extLst>
                <a:ext uri="{FF2B5EF4-FFF2-40B4-BE49-F238E27FC236}">
                  <a16:creationId xmlns:a16="http://schemas.microsoft.com/office/drawing/2014/main" id="{0E68D307-27C1-42A5-A64A-8D79560EFA0B}"/>
                </a:ext>
              </a:extLst>
            </p:cNvPr>
            <p:cNvSpPr>
              <a:spLocks noChangeArrowheads="1"/>
            </p:cNvSpPr>
            <p:nvPr/>
          </p:nvSpPr>
          <p:spPr bwMode="auto">
            <a:xfrm>
              <a:off x="3919537" y="6253163"/>
              <a:ext cx="155575" cy="16033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1">
              <a:extLst>
                <a:ext uri="{FF2B5EF4-FFF2-40B4-BE49-F238E27FC236}">
                  <a16:creationId xmlns:a16="http://schemas.microsoft.com/office/drawing/2014/main" id="{09D544FF-B528-4BCA-9DB1-23CB97BE4CC5}"/>
                </a:ext>
              </a:extLst>
            </p:cNvPr>
            <p:cNvSpPr>
              <a:spLocks noChangeArrowheads="1"/>
            </p:cNvSpPr>
            <p:nvPr/>
          </p:nvSpPr>
          <p:spPr bwMode="auto">
            <a:xfrm>
              <a:off x="3243262" y="6697663"/>
              <a:ext cx="153988" cy="161925"/>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3C4D40E0-937B-44FF-B389-689E7841543A}"/>
                </a:ext>
              </a:extLst>
            </p:cNvPr>
            <p:cNvSpPr>
              <a:spLocks noChangeArrowheads="1"/>
            </p:cNvSpPr>
            <p:nvPr/>
          </p:nvSpPr>
          <p:spPr bwMode="auto">
            <a:xfrm>
              <a:off x="5056187" y="6750325"/>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3131A70B-12D7-4EF9-8845-251AA150C90D}"/>
                </a:ext>
              </a:extLst>
            </p:cNvPr>
            <p:cNvSpPr>
              <a:spLocks noChangeArrowheads="1"/>
            </p:cNvSpPr>
            <p:nvPr/>
          </p:nvSpPr>
          <p:spPr bwMode="auto">
            <a:xfrm>
              <a:off x="5056187" y="6589988"/>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4746C1B6-AC6C-4CA0-ADD3-ED00C3315AE9}"/>
                </a:ext>
              </a:extLst>
            </p:cNvPr>
            <p:cNvSpPr>
              <a:spLocks noChangeArrowheads="1"/>
            </p:cNvSpPr>
            <p:nvPr/>
          </p:nvSpPr>
          <p:spPr bwMode="auto">
            <a:xfrm>
              <a:off x="5056187" y="6429650"/>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7C4EE773-B4FB-4E54-A06B-74550B3019AD}"/>
                </a:ext>
              </a:extLst>
            </p:cNvPr>
            <p:cNvSpPr>
              <a:spLocks noChangeArrowheads="1"/>
            </p:cNvSpPr>
            <p:nvPr/>
          </p:nvSpPr>
          <p:spPr bwMode="auto">
            <a:xfrm>
              <a:off x="5056187" y="6197601"/>
              <a:ext cx="3679825" cy="30163"/>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75DD0CCD-575D-4AA0-8241-E1DD0608C4E9}"/>
                </a:ext>
              </a:extLst>
            </p:cNvPr>
            <p:cNvSpPr>
              <a:spLocks noChangeArrowheads="1"/>
            </p:cNvSpPr>
            <p:nvPr/>
          </p:nvSpPr>
          <p:spPr bwMode="auto">
            <a:xfrm>
              <a:off x="5056187" y="6037263"/>
              <a:ext cx="3679825" cy="31750"/>
            </a:xfrm>
            <a:prstGeom prst="rect">
              <a:avLst/>
            </a:prstGeom>
            <a:solidFill>
              <a:srgbClr val="E8F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9C7ACAAE-CB3D-4F7F-BBD2-C9ADAC09ADE2}"/>
                </a:ext>
              </a:extLst>
            </p:cNvPr>
            <p:cNvSpPr>
              <a:spLocks/>
            </p:cNvSpPr>
            <p:nvPr/>
          </p:nvSpPr>
          <p:spPr bwMode="auto">
            <a:xfrm>
              <a:off x="7407222" y="5212977"/>
              <a:ext cx="2468563" cy="1570038"/>
            </a:xfrm>
            <a:custGeom>
              <a:avLst/>
              <a:gdLst>
                <a:gd name="T0" fmla="*/ 1979 w 1979"/>
                <a:gd name="T1" fmla="*/ 0 h 1217"/>
                <a:gd name="T2" fmla="*/ 1979 w 1979"/>
                <a:gd name="T3" fmla="*/ 1217 h 1217"/>
                <a:gd name="T4" fmla="*/ 0 w 1979"/>
                <a:gd name="T5" fmla="*/ 1217 h 1217"/>
                <a:gd name="T6" fmla="*/ 23 w 1979"/>
                <a:gd name="T7" fmla="*/ 1191 h 1217"/>
                <a:gd name="T8" fmla="*/ 46 w 1979"/>
                <a:gd name="T9" fmla="*/ 1166 h 1217"/>
                <a:gd name="T10" fmla="*/ 135 w 1979"/>
                <a:gd name="T11" fmla="*/ 1067 h 1217"/>
                <a:gd name="T12" fmla="*/ 158 w 1979"/>
                <a:gd name="T13" fmla="*/ 1042 h 1217"/>
                <a:gd name="T14" fmla="*/ 247 w 1979"/>
                <a:gd name="T15" fmla="*/ 942 h 1217"/>
                <a:gd name="T16" fmla="*/ 269 w 1979"/>
                <a:gd name="T17" fmla="*/ 918 h 1217"/>
                <a:gd name="T18" fmla="*/ 359 w 1979"/>
                <a:gd name="T19" fmla="*/ 818 h 1217"/>
                <a:gd name="T20" fmla="*/ 381 w 1979"/>
                <a:gd name="T21" fmla="*/ 793 h 1217"/>
                <a:gd name="T22" fmla="*/ 471 w 1979"/>
                <a:gd name="T23" fmla="*/ 694 h 1217"/>
                <a:gd name="T24" fmla="*/ 493 w 1979"/>
                <a:gd name="T25" fmla="*/ 669 h 1217"/>
                <a:gd name="T26" fmla="*/ 578 w 1979"/>
                <a:gd name="T27" fmla="*/ 575 h 1217"/>
                <a:gd name="T28" fmla="*/ 729 w 1979"/>
                <a:gd name="T29" fmla="*/ 431 h 1217"/>
                <a:gd name="T30" fmla="*/ 1979 w 1979"/>
                <a:gd name="T31" fmla="*/ 0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9" h="1217">
                  <a:moveTo>
                    <a:pt x="1979" y="0"/>
                  </a:moveTo>
                  <a:cubicBezTo>
                    <a:pt x="1979" y="1217"/>
                    <a:pt x="1979" y="1217"/>
                    <a:pt x="1979" y="1217"/>
                  </a:cubicBezTo>
                  <a:cubicBezTo>
                    <a:pt x="0" y="1217"/>
                    <a:pt x="0" y="1217"/>
                    <a:pt x="0" y="1217"/>
                  </a:cubicBezTo>
                  <a:cubicBezTo>
                    <a:pt x="23" y="1191"/>
                    <a:pt x="23" y="1191"/>
                    <a:pt x="23" y="1191"/>
                  </a:cubicBezTo>
                  <a:cubicBezTo>
                    <a:pt x="46" y="1166"/>
                    <a:pt x="46" y="1166"/>
                    <a:pt x="46" y="1166"/>
                  </a:cubicBezTo>
                  <a:cubicBezTo>
                    <a:pt x="135" y="1067"/>
                    <a:pt x="135" y="1067"/>
                    <a:pt x="135" y="1067"/>
                  </a:cubicBezTo>
                  <a:cubicBezTo>
                    <a:pt x="158" y="1042"/>
                    <a:pt x="158" y="1042"/>
                    <a:pt x="158" y="1042"/>
                  </a:cubicBezTo>
                  <a:cubicBezTo>
                    <a:pt x="247" y="942"/>
                    <a:pt x="247" y="942"/>
                    <a:pt x="247" y="942"/>
                  </a:cubicBezTo>
                  <a:cubicBezTo>
                    <a:pt x="269" y="918"/>
                    <a:pt x="269" y="918"/>
                    <a:pt x="269" y="918"/>
                  </a:cubicBezTo>
                  <a:cubicBezTo>
                    <a:pt x="359" y="818"/>
                    <a:pt x="359" y="818"/>
                    <a:pt x="359" y="818"/>
                  </a:cubicBezTo>
                  <a:cubicBezTo>
                    <a:pt x="381" y="793"/>
                    <a:pt x="381" y="793"/>
                    <a:pt x="381" y="793"/>
                  </a:cubicBezTo>
                  <a:cubicBezTo>
                    <a:pt x="471" y="694"/>
                    <a:pt x="471" y="694"/>
                    <a:pt x="471" y="694"/>
                  </a:cubicBezTo>
                  <a:cubicBezTo>
                    <a:pt x="493" y="669"/>
                    <a:pt x="493" y="669"/>
                    <a:pt x="493" y="669"/>
                  </a:cubicBezTo>
                  <a:cubicBezTo>
                    <a:pt x="578" y="575"/>
                    <a:pt x="578" y="575"/>
                    <a:pt x="578" y="575"/>
                  </a:cubicBezTo>
                  <a:cubicBezTo>
                    <a:pt x="578" y="575"/>
                    <a:pt x="714" y="469"/>
                    <a:pt x="729" y="431"/>
                  </a:cubicBezTo>
                  <a:cubicBezTo>
                    <a:pt x="745" y="393"/>
                    <a:pt x="1979" y="0"/>
                    <a:pt x="1979" y="0"/>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06B06749-8728-4A80-888F-6679113A02B1}"/>
                </a:ext>
              </a:extLst>
            </p:cNvPr>
            <p:cNvSpPr>
              <a:spLocks/>
            </p:cNvSpPr>
            <p:nvPr/>
          </p:nvSpPr>
          <p:spPr bwMode="auto">
            <a:xfrm>
              <a:off x="3938587" y="-8777"/>
              <a:ext cx="808038" cy="701675"/>
            </a:xfrm>
            <a:custGeom>
              <a:avLst/>
              <a:gdLst>
                <a:gd name="T0" fmla="*/ 0 w 509"/>
                <a:gd name="T1" fmla="*/ 0 h 442"/>
                <a:gd name="T2" fmla="*/ 33 w 509"/>
                <a:gd name="T3" fmla="*/ 0 h 442"/>
                <a:gd name="T4" fmla="*/ 509 w 509"/>
                <a:gd name="T5" fmla="*/ 425 h 442"/>
                <a:gd name="T6" fmla="*/ 495 w 509"/>
                <a:gd name="T7" fmla="*/ 442 h 442"/>
                <a:gd name="T8" fmla="*/ 0 w 509"/>
                <a:gd name="T9" fmla="*/ 0 h 442"/>
              </a:gdLst>
              <a:ahLst/>
              <a:cxnLst>
                <a:cxn ang="0">
                  <a:pos x="T0" y="T1"/>
                </a:cxn>
                <a:cxn ang="0">
                  <a:pos x="T2" y="T3"/>
                </a:cxn>
                <a:cxn ang="0">
                  <a:pos x="T4" y="T5"/>
                </a:cxn>
                <a:cxn ang="0">
                  <a:pos x="T6" y="T7"/>
                </a:cxn>
                <a:cxn ang="0">
                  <a:pos x="T8" y="T9"/>
                </a:cxn>
              </a:cxnLst>
              <a:rect l="0" t="0" r="r" b="b"/>
              <a:pathLst>
                <a:path w="509" h="442">
                  <a:moveTo>
                    <a:pt x="0" y="0"/>
                  </a:moveTo>
                  <a:lnTo>
                    <a:pt x="33" y="0"/>
                  </a:lnTo>
                  <a:lnTo>
                    <a:pt x="509" y="425"/>
                  </a:lnTo>
                  <a:lnTo>
                    <a:pt x="495" y="442"/>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30E66F7E-2283-40D5-A01E-FC3F2F14EDA0}"/>
                </a:ext>
              </a:extLst>
            </p:cNvPr>
            <p:cNvSpPr>
              <a:spLocks/>
            </p:cNvSpPr>
            <p:nvPr/>
          </p:nvSpPr>
          <p:spPr bwMode="auto">
            <a:xfrm>
              <a:off x="3689350" y="-8777"/>
              <a:ext cx="1058863" cy="930275"/>
            </a:xfrm>
            <a:custGeom>
              <a:avLst/>
              <a:gdLst>
                <a:gd name="T0" fmla="*/ 0 w 667"/>
                <a:gd name="T1" fmla="*/ 0 h 586"/>
                <a:gd name="T2" fmla="*/ 33 w 667"/>
                <a:gd name="T3" fmla="*/ 0 h 586"/>
                <a:gd name="T4" fmla="*/ 667 w 667"/>
                <a:gd name="T5" fmla="*/ 569 h 586"/>
                <a:gd name="T6" fmla="*/ 653 w 667"/>
                <a:gd name="T7" fmla="*/ 586 h 586"/>
                <a:gd name="T8" fmla="*/ 0 w 667"/>
                <a:gd name="T9" fmla="*/ 0 h 586"/>
              </a:gdLst>
              <a:ahLst/>
              <a:cxnLst>
                <a:cxn ang="0">
                  <a:pos x="T0" y="T1"/>
                </a:cxn>
                <a:cxn ang="0">
                  <a:pos x="T2" y="T3"/>
                </a:cxn>
                <a:cxn ang="0">
                  <a:pos x="T4" y="T5"/>
                </a:cxn>
                <a:cxn ang="0">
                  <a:pos x="T6" y="T7"/>
                </a:cxn>
                <a:cxn ang="0">
                  <a:pos x="T8" y="T9"/>
                </a:cxn>
              </a:cxnLst>
              <a:rect l="0" t="0" r="r" b="b"/>
              <a:pathLst>
                <a:path w="667" h="586">
                  <a:moveTo>
                    <a:pt x="0" y="0"/>
                  </a:moveTo>
                  <a:lnTo>
                    <a:pt x="33" y="0"/>
                  </a:lnTo>
                  <a:lnTo>
                    <a:pt x="667" y="569"/>
                  </a:lnTo>
                  <a:lnTo>
                    <a:pt x="653" y="586"/>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37AB891A-FBD1-4F78-8B95-9CA55CA4A72A}"/>
                </a:ext>
              </a:extLst>
            </p:cNvPr>
            <p:cNvSpPr>
              <a:spLocks/>
            </p:cNvSpPr>
            <p:nvPr/>
          </p:nvSpPr>
          <p:spPr bwMode="auto">
            <a:xfrm>
              <a:off x="3441700" y="-8777"/>
              <a:ext cx="1308100" cy="1158875"/>
            </a:xfrm>
            <a:custGeom>
              <a:avLst/>
              <a:gdLst>
                <a:gd name="T0" fmla="*/ 0 w 824"/>
                <a:gd name="T1" fmla="*/ 0 h 730"/>
                <a:gd name="T2" fmla="*/ 33 w 824"/>
                <a:gd name="T3" fmla="*/ 0 h 730"/>
                <a:gd name="T4" fmla="*/ 824 w 824"/>
                <a:gd name="T5" fmla="*/ 713 h 730"/>
                <a:gd name="T6" fmla="*/ 810 w 824"/>
                <a:gd name="T7" fmla="*/ 730 h 730"/>
                <a:gd name="T8" fmla="*/ 0 w 824"/>
                <a:gd name="T9" fmla="*/ 0 h 730"/>
              </a:gdLst>
              <a:ahLst/>
              <a:cxnLst>
                <a:cxn ang="0">
                  <a:pos x="T0" y="T1"/>
                </a:cxn>
                <a:cxn ang="0">
                  <a:pos x="T2" y="T3"/>
                </a:cxn>
                <a:cxn ang="0">
                  <a:pos x="T4" y="T5"/>
                </a:cxn>
                <a:cxn ang="0">
                  <a:pos x="T6" y="T7"/>
                </a:cxn>
                <a:cxn ang="0">
                  <a:pos x="T8" y="T9"/>
                </a:cxn>
              </a:cxnLst>
              <a:rect l="0" t="0" r="r" b="b"/>
              <a:pathLst>
                <a:path w="824" h="730">
                  <a:moveTo>
                    <a:pt x="0" y="0"/>
                  </a:moveTo>
                  <a:lnTo>
                    <a:pt x="33" y="0"/>
                  </a:lnTo>
                  <a:lnTo>
                    <a:pt x="824" y="713"/>
                  </a:lnTo>
                  <a:lnTo>
                    <a:pt x="810" y="730"/>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1A27AC83-8817-4925-B1C3-909BDF921323}"/>
                </a:ext>
              </a:extLst>
            </p:cNvPr>
            <p:cNvSpPr>
              <a:spLocks/>
            </p:cNvSpPr>
            <p:nvPr/>
          </p:nvSpPr>
          <p:spPr bwMode="auto">
            <a:xfrm>
              <a:off x="3197225" y="-8777"/>
              <a:ext cx="1554163" cy="1387475"/>
            </a:xfrm>
            <a:custGeom>
              <a:avLst/>
              <a:gdLst>
                <a:gd name="T0" fmla="*/ 0 w 979"/>
                <a:gd name="T1" fmla="*/ 0 h 874"/>
                <a:gd name="T2" fmla="*/ 32 w 979"/>
                <a:gd name="T3" fmla="*/ 0 h 874"/>
                <a:gd name="T4" fmla="*/ 979 w 979"/>
                <a:gd name="T5" fmla="*/ 857 h 874"/>
                <a:gd name="T6" fmla="*/ 964 w 979"/>
                <a:gd name="T7" fmla="*/ 874 h 874"/>
                <a:gd name="T8" fmla="*/ 0 w 979"/>
                <a:gd name="T9" fmla="*/ 0 h 874"/>
              </a:gdLst>
              <a:ahLst/>
              <a:cxnLst>
                <a:cxn ang="0">
                  <a:pos x="T0" y="T1"/>
                </a:cxn>
                <a:cxn ang="0">
                  <a:pos x="T2" y="T3"/>
                </a:cxn>
                <a:cxn ang="0">
                  <a:pos x="T4" y="T5"/>
                </a:cxn>
                <a:cxn ang="0">
                  <a:pos x="T6" y="T7"/>
                </a:cxn>
                <a:cxn ang="0">
                  <a:pos x="T8" y="T9"/>
                </a:cxn>
              </a:cxnLst>
              <a:rect l="0" t="0" r="r" b="b"/>
              <a:pathLst>
                <a:path w="979" h="874">
                  <a:moveTo>
                    <a:pt x="0" y="0"/>
                  </a:moveTo>
                  <a:lnTo>
                    <a:pt x="32" y="0"/>
                  </a:lnTo>
                  <a:lnTo>
                    <a:pt x="979" y="857"/>
                  </a:lnTo>
                  <a:lnTo>
                    <a:pt x="964" y="874"/>
                  </a:lnTo>
                  <a:lnTo>
                    <a:pt x="0" y="0"/>
                  </a:ln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C18D9E0D-0150-4D97-A2D4-AF1E717D5B5C}"/>
                </a:ext>
              </a:extLst>
            </p:cNvPr>
            <p:cNvSpPr>
              <a:spLocks/>
            </p:cNvSpPr>
            <p:nvPr/>
          </p:nvSpPr>
          <p:spPr bwMode="auto">
            <a:xfrm>
              <a:off x="2947987" y="-8777"/>
              <a:ext cx="1803400" cy="1616075"/>
            </a:xfrm>
            <a:custGeom>
              <a:avLst/>
              <a:gdLst>
                <a:gd name="T0" fmla="*/ 0 w 1447"/>
                <a:gd name="T1" fmla="*/ 0 h 1252"/>
                <a:gd name="T2" fmla="*/ 43 w 1447"/>
                <a:gd name="T3" fmla="*/ 0 h 1252"/>
                <a:gd name="T4" fmla="*/ 118 w 1447"/>
                <a:gd name="T5" fmla="*/ 64 h 1252"/>
                <a:gd name="T6" fmla="*/ 1447 w 1447"/>
                <a:gd name="T7" fmla="*/ 1231 h 1252"/>
                <a:gd name="T8" fmla="*/ 1428 w 1447"/>
                <a:gd name="T9" fmla="*/ 1252 h 1252"/>
                <a:gd name="T10" fmla="*/ 99 w 1447"/>
                <a:gd name="T11" fmla="*/ 84 h 1252"/>
                <a:gd name="T12" fmla="*/ 0 w 1447"/>
                <a:gd name="T13" fmla="*/ 0 h 1252"/>
              </a:gdLst>
              <a:ahLst/>
              <a:cxnLst>
                <a:cxn ang="0">
                  <a:pos x="T0" y="T1"/>
                </a:cxn>
                <a:cxn ang="0">
                  <a:pos x="T2" y="T3"/>
                </a:cxn>
                <a:cxn ang="0">
                  <a:pos x="T4" y="T5"/>
                </a:cxn>
                <a:cxn ang="0">
                  <a:pos x="T6" y="T7"/>
                </a:cxn>
                <a:cxn ang="0">
                  <a:pos x="T8" y="T9"/>
                </a:cxn>
                <a:cxn ang="0">
                  <a:pos x="T10" y="T11"/>
                </a:cxn>
                <a:cxn ang="0">
                  <a:pos x="T12" y="T13"/>
                </a:cxn>
              </a:cxnLst>
              <a:rect l="0" t="0" r="r" b="b"/>
              <a:pathLst>
                <a:path w="1447" h="1252">
                  <a:moveTo>
                    <a:pt x="0" y="0"/>
                  </a:moveTo>
                  <a:cubicBezTo>
                    <a:pt x="43" y="0"/>
                    <a:pt x="43" y="0"/>
                    <a:pt x="43" y="0"/>
                  </a:cubicBezTo>
                  <a:cubicBezTo>
                    <a:pt x="68" y="20"/>
                    <a:pt x="92" y="41"/>
                    <a:pt x="118" y="64"/>
                  </a:cubicBezTo>
                  <a:cubicBezTo>
                    <a:pt x="1447" y="1231"/>
                    <a:pt x="1447" y="1231"/>
                    <a:pt x="1447" y="1231"/>
                  </a:cubicBezTo>
                  <a:cubicBezTo>
                    <a:pt x="1428" y="1252"/>
                    <a:pt x="1428" y="1252"/>
                    <a:pt x="1428" y="1252"/>
                  </a:cubicBezTo>
                  <a:cubicBezTo>
                    <a:pt x="99" y="84"/>
                    <a:pt x="99" y="84"/>
                    <a:pt x="99" y="84"/>
                  </a:cubicBezTo>
                  <a:cubicBezTo>
                    <a:pt x="65" y="54"/>
                    <a:pt x="32" y="26"/>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5C1E3401-8111-48CE-A179-44A64B4178E9}"/>
                </a:ext>
              </a:extLst>
            </p:cNvPr>
            <p:cNvSpPr>
              <a:spLocks/>
            </p:cNvSpPr>
            <p:nvPr/>
          </p:nvSpPr>
          <p:spPr bwMode="auto">
            <a:xfrm>
              <a:off x="2670175" y="-14753"/>
              <a:ext cx="2082800" cy="1844675"/>
            </a:xfrm>
            <a:custGeom>
              <a:avLst/>
              <a:gdLst>
                <a:gd name="T0" fmla="*/ 0 w 1670"/>
                <a:gd name="T1" fmla="*/ 0 h 1429"/>
                <a:gd name="T2" fmla="*/ 50 w 1670"/>
                <a:gd name="T3" fmla="*/ 0 h 1429"/>
                <a:gd name="T4" fmla="*/ 274 w 1670"/>
                <a:gd name="T5" fmla="*/ 178 h 1429"/>
                <a:gd name="T6" fmla="*/ 1670 w 1670"/>
                <a:gd name="T7" fmla="*/ 1409 h 1429"/>
                <a:gd name="T8" fmla="*/ 1651 w 1670"/>
                <a:gd name="T9" fmla="*/ 1429 h 1429"/>
                <a:gd name="T10" fmla="*/ 255 w 1670"/>
                <a:gd name="T11" fmla="*/ 198 h 1429"/>
                <a:gd name="T12" fmla="*/ 0 w 1670"/>
                <a:gd name="T13" fmla="*/ 0 h 1429"/>
              </a:gdLst>
              <a:ahLst/>
              <a:cxnLst>
                <a:cxn ang="0">
                  <a:pos x="T0" y="T1"/>
                </a:cxn>
                <a:cxn ang="0">
                  <a:pos x="T2" y="T3"/>
                </a:cxn>
                <a:cxn ang="0">
                  <a:pos x="T4" y="T5"/>
                </a:cxn>
                <a:cxn ang="0">
                  <a:pos x="T6" y="T7"/>
                </a:cxn>
                <a:cxn ang="0">
                  <a:pos x="T8" y="T9"/>
                </a:cxn>
                <a:cxn ang="0">
                  <a:pos x="T10" y="T11"/>
                </a:cxn>
                <a:cxn ang="0">
                  <a:pos x="T12" y="T13"/>
                </a:cxn>
              </a:cxnLst>
              <a:rect l="0" t="0" r="r" b="b"/>
              <a:pathLst>
                <a:path w="1670" h="1429">
                  <a:moveTo>
                    <a:pt x="0" y="0"/>
                  </a:moveTo>
                  <a:cubicBezTo>
                    <a:pt x="50" y="0"/>
                    <a:pt x="50" y="0"/>
                    <a:pt x="50" y="0"/>
                  </a:cubicBezTo>
                  <a:cubicBezTo>
                    <a:pt x="120" y="48"/>
                    <a:pt x="194" y="107"/>
                    <a:pt x="274" y="178"/>
                  </a:cubicBezTo>
                  <a:cubicBezTo>
                    <a:pt x="1670" y="1409"/>
                    <a:pt x="1670" y="1409"/>
                    <a:pt x="1670" y="1409"/>
                  </a:cubicBezTo>
                  <a:cubicBezTo>
                    <a:pt x="1651" y="1429"/>
                    <a:pt x="1651" y="1429"/>
                    <a:pt x="1651" y="1429"/>
                  </a:cubicBezTo>
                  <a:cubicBezTo>
                    <a:pt x="255" y="198"/>
                    <a:pt x="255" y="198"/>
                    <a:pt x="255" y="198"/>
                  </a:cubicBezTo>
                  <a:cubicBezTo>
                    <a:pt x="163" y="117"/>
                    <a:pt x="79" y="51"/>
                    <a:pt x="0" y="0"/>
                  </a:cubicBezTo>
                  <a:close/>
                </a:path>
              </a:pathLst>
            </a:custGeom>
            <a:solidFill>
              <a:srgbClr val="E8F4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5F14428A-3437-495F-98B1-4CFAA2DF76FE}"/>
                </a:ext>
              </a:extLst>
            </p:cNvPr>
            <p:cNvSpPr>
              <a:spLocks noChangeArrowheads="1"/>
            </p:cNvSpPr>
            <p:nvPr/>
          </p:nvSpPr>
          <p:spPr bwMode="auto">
            <a:xfrm>
              <a:off x="116041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A1F76DA3-6A84-4405-8E02-10AE64827A97}"/>
                </a:ext>
              </a:extLst>
            </p:cNvPr>
            <p:cNvSpPr>
              <a:spLocks noChangeArrowheads="1"/>
            </p:cNvSpPr>
            <p:nvPr/>
          </p:nvSpPr>
          <p:spPr bwMode="auto">
            <a:xfrm>
              <a:off x="11896293" y="559435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E45130C6-5116-45C6-9A8B-E40623DA152B}"/>
                </a:ext>
              </a:extLst>
            </p:cNvPr>
            <p:cNvSpPr>
              <a:spLocks noChangeArrowheads="1"/>
            </p:cNvSpPr>
            <p:nvPr/>
          </p:nvSpPr>
          <p:spPr bwMode="auto">
            <a:xfrm>
              <a:off x="12188393" y="5283201"/>
              <a:ext cx="19050" cy="3111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D23EF63F-7A04-4A3F-B477-BCD5E9769BC5}"/>
                </a:ext>
              </a:extLst>
            </p:cNvPr>
            <p:cNvSpPr>
              <a:spLocks noChangeArrowheads="1"/>
            </p:cNvSpPr>
            <p:nvPr/>
          </p:nvSpPr>
          <p:spPr bwMode="auto">
            <a:xfrm>
              <a:off x="12188393" y="6218238"/>
              <a:ext cx="19050" cy="312738"/>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69EEB48B-BC6E-4945-A5EC-A354E8FF5039}"/>
                </a:ext>
              </a:extLst>
            </p:cNvPr>
            <p:cNvSpPr>
              <a:spLocks noChangeArrowheads="1"/>
            </p:cNvSpPr>
            <p:nvPr/>
          </p:nvSpPr>
          <p:spPr bwMode="auto">
            <a:xfrm>
              <a:off x="11596255" y="4956176"/>
              <a:ext cx="300038" cy="19050"/>
            </a:xfrm>
            <a:prstGeom prst="rect">
              <a:avLst/>
            </a:prstGeom>
            <a:solidFill>
              <a:srgbClr val="8585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49">
              <a:extLst>
                <a:ext uri="{FF2B5EF4-FFF2-40B4-BE49-F238E27FC236}">
                  <a16:creationId xmlns:a16="http://schemas.microsoft.com/office/drawing/2014/main" id="{DCF8834B-57A9-4297-B8B9-296315B8871C}"/>
                </a:ext>
              </a:extLst>
            </p:cNvPr>
            <p:cNvSpPr>
              <a:spLocks noChangeArrowheads="1"/>
            </p:cNvSpPr>
            <p:nvPr/>
          </p:nvSpPr>
          <p:spPr bwMode="auto">
            <a:xfrm>
              <a:off x="11510530"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0">
              <a:extLst>
                <a:ext uri="{FF2B5EF4-FFF2-40B4-BE49-F238E27FC236}">
                  <a16:creationId xmlns:a16="http://schemas.microsoft.com/office/drawing/2014/main" id="{B3E55DE1-550D-42BB-BB21-1D6407AE4E21}"/>
                </a:ext>
              </a:extLst>
            </p:cNvPr>
            <p:cNvSpPr>
              <a:spLocks noChangeArrowheads="1"/>
            </p:cNvSpPr>
            <p:nvPr/>
          </p:nvSpPr>
          <p:spPr bwMode="auto">
            <a:xfrm>
              <a:off x="11801043" y="486251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FFDDD0C8-DDCA-40B1-B4FA-1A93420BC53E}"/>
                </a:ext>
              </a:extLst>
            </p:cNvPr>
            <p:cNvSpPr>
              <a:spLocks/>
            </p:cNvSpPr>
            <p:nvPr/>
          </p:nvSpPr>
          <p:spPr bwMode="auto">
            <a:xfrm>
              <a:off x="12093143" y="4862513"/>
              <a:ext cx="104775" cy="215900"/>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0"/>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2">
              <a:extLst>
                <a:ext uri="{FF2B5EF4-FFF2-40B4-BE49-F238E27FC236}">
                  <a16:creationId xmlns:a16="http://schemas.microsoft.com/office/drawing/2014/main" id="{8EBF059F-1931-4918-B62E-8AAAB05E761B}"/>
                </a:ext>
              </a:extLst>
            </p:cNvPr>
            <p:cNvSpPr>
              <a:spLocks noChangeArrowheads="1"/>
            </p:cNvSpPr>
            <p:nvPr/>
          </p:nvSpPr>
          <p:spPr bwMode="auto">
            <a:xfrm>
              <a:off x="11510530"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3">
              <a:extLst>
                <a:ext uri="{FF2B5EF4-FFF2-40B4-BE49-F238E27FC236}">
                  <a16:creationId xmlns:a16="http://schemas.microsoft.com/office/drawing/2014/main" id="{BBE37596-B2DC-40F4-9136-031B681D6141}"/>
                </a:ext>
              </a:extLst>
            </p:cNvPr>
            <p:cNvSpPr>
              <a:spLocks noChangeArrowheads="1"/>
            </p:cNvSpPr>
            <p:nvPr/>
          </p:nvSpPr>
          <p:spPr bwMode="auto">
            <a:xfrm>
              <a:off x="11801043" y="5173663"/>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5903F037-754E-405A-8834-4B86BFF8AC59}"/>
                </a:ext>
              </a:extLst>
            </p:cNvPr>
            <p:cNvSpPr>
              <a:spLocks/>
            </p:cNvSpPr>
            <p:nvPr/>
          </p:nvSpPr>
          <p:spPr bwMode="auto">
            <a:xfrm>
              <a:off x="12093143" y="5173663"/>
              <a:ext cx="114300" cy="215900"/>
            </a:xfrm>
            <a:custGeom>
              <a:avLst/>
              <a:gdLst>
                <a:gd name="T0" fmla="*/ 84 w 92"/>
                <a:gd name="T1" fmla="*/ 0 h 168"/>
                <a:gd name="T2" fmla="*/ 84 w 92"/>
                <a:gd name="T3" fmla="*/ 0 h 168"/>
                <a:gd name="T4" fmla="*/ 88 w 92"/>
                <a:gd name="T5" fmla="*/ 85 h 168"/>
                <a:gd name="T6" fmla="*/ 92 w 92"/>
                <a:gd name="T7" fmla="*/ 168 h 168"/>
                <a:gd name="T8" fmla="*/ 84 w 92"/>
                <a:gd name="T9" fmla="*/ 168 h 168"/>
                <a:gd name="T10" fmla="*/ 84 w 92"/>
                <a:gd name="T11" fmla="*/ 168 h 168"/>
                <a:gd name="T12" fmla="*/ 77 w 92"/>
                <a:gd name="T13" fmla="*/ 168 h 168"/>
                <a:gd name="T14" fmla="*/ 0 w 92"/>
                <a:gd name="T15" fmla="*/ 84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8" y="85"/>
                    <a:pt x="88" y="85"/>
                    <a:pt x="88"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9"/>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55">
              <a:extLst>
                <a:ext uri="{FF2B5EF4-FFF2-40B4-BE49-F238E27FC236}">
                  <a16:creationId xmlns:a16="http://schemas.microsoft.com/office/drawing/2014/main" id="{D71C60C1-5A3A-46CC-86A6-EFC464CF06A4}"/>
                </a:ext>
              </a:extLst>
            </p:cNvPr>
            <p:cNvSpPr>
              <a:spLocks noChangeArrowheads="1"/>
            </p:cNvSpPr>
            <p:nvPr/>
          </p:nvSpPr>
          <p:spPr bwMode="auto">
            <a:xfrm>
              <a:off x="11510530"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6">
              <a:extLst>
                <a:ext uri="{FF2B5EF4-FFF2-40B4-BE49-F238E27FC236}">
                  <a16:creationId xmlns:a16="http://schemas.microsoft.com/office/drawing/2014/main" id="{15B11D13-2124-4AE1-9109-37C35900690F}"/>
                </a:ext>
              </a:extLst>
            </p:cNvPr>
            <p:cNvSpPr>
              <a:spLocks noChangeArrowheads="1"/>
            </p:cNvSpPr>
            <p:nvPr/>
          </p:nvSpPr>
          <p:spPr bwMode="auto">
            <a:xfrm>
              <a:off x="11801043" y="548481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39A353DA-331C-469D-9888-6E24A6A0D369}"/>
                </a:ext>
              </a:extLst>
            </p:cNvPr>
            <p:cNvSpPr>
              <a:spLocks/>
            </p:cNvSpPr>
            <p:nvPr/>
          </p:nvSpPr>
          <p:spPr bwMode="auto">
            <a:xfrm>
              <a:off x="12093143" y="5484813"/>
              <a:ext cx="114300" cy="217488"/>
            </a:xfrm>
            <a:custGeom>
              <a:avLst/>
              <a:gdLst>
                <a:gd name="T0" fmla="*/ 84 w 92"/>
                <a:gd name="T1" fmla="*/ 0 h 168"/>
                <a:gd name="T2" fmla="*/ 84 w 92"/>
                <a:gd name="T3" fmla="*/ 0 h 168"/>
                <a:gd name="T4" fmla="*/ 92 w 92"/>
                <a:gd name="T5" fmla="*/ 0 h 168"/>
                <a:gd name="T6" fmla="*/ 88 w 92"/>
                <a:gd name="T7" fmla="*/ 85 h 168"/>
                <a:gd name="T8" fmla="*/ 84 w 92"/>
                <a:gd name="T9" fmla="*/ 168 h 168"/>
                <a:gd name="T10" fmla="*/ 84 w 92"/>
                <a:gd name="T11" fmla="*/ 168 h 168"/>
                <a:gd name="T12" fmla="*/ 0 w 92"/>
                <a:gd name="T13" fmla="*/ 84 h 168"/>
                <a:gd name="T14" fmla="*/ 77 w 92"/>
                <a:gd name="T15" fmla="*/ 0 h 168"/>
                <a:gd name="T16" fmla="*/ 84 w 92"/>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68">
                  <a:moveTo>
                    <a:pt x="84" y="0"/>
                  </a:moveTo>
                  <a:cubicBezTo>
                    <a:pt x="84" y="0"/>
                    <a:pt x="84" y="0"/>
                    <a:pt x="84" y="0"/>
                  </a:cubicBezTo>
                  <a:cubicBezTo>
                    <a:pt x="87" y="0"/>
                    <a:pt x="90" y="0"/>
                    <a:pt x="92" y="0"/>
                  </a:cubicBezTo>
                  <a:cubicBezTo>
                    <a:pt x="88" y="85"/>
                    <a:pt x="88" y="85"/>
                    <a:pt x="88" y="85"/>
                  </a:cubicBezTo>
                  <a:cubicBezTo>
                    <a:pt x="84" y="168"/>
                    <a:pt x="84" y="168"/>
                    <a:pt x="84" y="168"/>
                  </a:cubicBezTo>
                  <a:cubicBezTo>
                    <a:pt x="84" y="168"/>
                    <a:pt x="84" y="168"/>
                    <a:pt x="84" y="168"/>
                  </a:cubicBezTo>
                  <a:cubicBezTo>
                    <a:pt x="37" y="168"/>
                    <a:pt x="0" y="130"/>
                    <a:pt x="0" y="84"/>
                  </a:cubicBezTo>
                  <a:cubicBezTo>
                    <a:pt x="0" y="39"/>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8">
              <a:extLst>
                <a:ext uri="{FF2B5EF4-FFF2-40B4-BE49-F238E27FC236}">
                  <a16:creationId xmlns:a16="http://schemas.microsoft.com/office/drawing/2014/main" id="{7F1BD4FC-6A72-44F7-9B1D-40DDC59F6F3B}"/>
                </a:ext>
              </a:extLst>
            </p:cNvPr>
            <p:cNvSpPr>
              <a:spLocks noChangeArrowheads="1"/>
            </p:cNvSpPr>
            <p:nvPr/>
          </p:nvSpPr>
          <p:spPr bwMode="auto">
            <a:xfrm>
              <a:off x="11510530"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9">
              <a:extLst>
                <a:ext uri="{FF2B5EF4-FFF2-40B4-BE49-F238E27FC236}">
                  <a16:creationId xmlns:a16="http://schemas.microsoft.com/office/drawing/2014/main" id="{0BC4B30C-30D3-40DE-A973-093233379FF9}"/>
                </a:ext>
              </a:extLst>
            </p:cNvPr>
            <p:cNvSpPr>
              <a:spLocks noChangeArrowheads="1"/>
            </p:cNvSpPr>
            <p:nvPr/>
          </p:nvSpPr>
          <p:spPr bwMode="auto">
            <a:xfrm>
              <a:off x="11801043" y="5795963"/>
              <a:ext cx="209550" cy="217488"/>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5359E00B-05DF-42E2-9376-173ED05F7A9F}"/>
                </a:ext>
              </a:extLst>
            </p:cNvPr>
            <p:cNvSpPr>
              <a:spLocks/>
            </p:cNvSpPr>
            <p:nvPr/>
          </p:nvSpPr>
          <p:spPr bwMode="auto">
            <a:xfrm>
              <a:off x="12093143" y="5795963"/>
              <a:ext cx="104775" cy="217488"/>
            </a:xfrm>
            <a:custGeom>
              <a:avLst/>
              <a:gdLst>
                <a:gd name="T0" fmla="*/ 84 w 84"/>
                <a:gd name="T1" fmla="*/ 0 h 168"/>
                <a:gd name="T2" fmla="*/ 84 w 84"/>
                <a:gd name="T3" fmla="*/ 0 h 168"/>
                <a:gd name="T4" fmla="*/ 84 w 84"/>
                <a:gd name="T5" fmla="*/ 168 h 168"/>
                <a:gd name="T6" fmla="*/ 84 w 84"/>
                <a:gd name="T7" fmla="*/ 168 h 168"/>
                <a:gd name="T8" fmla="*/ 0 w 84"/>
                <a:gd name="T9" fmla="*/ 84 h 168"/>
                <a:gd name="T10" fmla="*/ 84 w 84"/>
                <a:gd name="T11" fmla="*/ 0 h 168"/>
              </a:gdLst>
              <a:ahLst/>
              <a:cxnLst>
                <a:cxn ang="0">
                  <a:pos x="T0" y="T1"/>
                </a:cxn>
                <a:cxn ang="0">
                  <a:pos x="T2" y="T3"/>
                </a:cxn>
                <a:cxn ang="0">
                  <a:pos x="T4" y="T5"/>
                </a:cxn>
                <a:cxn ang="0">
                  <a:pos x="T6" y="T7"/>
                </a:cxn>
                <a:cxn ang="0">
                  <a:pos x="T8" y="T9"/>
                </a:cxn>
                <a:cxn ang="0">
                  <a:pos x="T10" y="T11"/>
                </a:cxn>
              </a:cxnLst>
              <a:rect l="0" t="0" r="r" b="b"/>
              <a:pathLst>
                <a:path w="84" h="168">
                  <a:moveTo>
                    <a:pt x="84" y="0"/>
                  </a:moveTo>
                  <a:cubicBezTo>
                    <a:pt x="84" y="0"/>
                    <a:pt x="84" y="0"/>
                    <a:pt x="84" y="0"/>
                  </a:cubicBezTo>
                  <a:cubicBezTo>
                    <a:pt x="84" y="168"/>
                    <a:pt x="84" y="168"/>
                    <a:pt x="84" y="168"/>
                  </a:cubicBezTo>
                  <a:cubicBezTo>
                    <a:pt x="84" y="168"/>
                    <a:pt x="84" y="168"/>
                    <a:pt x="84" y="168"/>
                  </a:cubicBezTo>
                  <a:cubicBezTo>
                    <a:pt x="37" y="168"/>
                    <a:pt x="0" y="131"/>
                    <a:pt x="0" y="84"/>
                  </a:cubicBezTo>
                  <a:cubicBezTo>
                    <a:pt x="0" y="38"/>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Oval 61">
              <a:extLst>
                <a:ext uri="{FF2B5EF4-FFF2-40B4-BE49-F238E27FC236}">
                  <a16:creationId xmlns:a16="http://schemas.microsoft.com/office/drawing/2014/main" id="{9894B2CF-3278-4093-9C41-D33D8F4DDBB5}"/>
                </a:ext>
              </a:extLst>
            </p:cNvPr>
            <p:cNvSpPr>
              <a:spLocks noChangeArrowheads="1"/>
            </p:cNvSpPr>
            <p:nvPr/>
          </p:nvSpPr>
          <p:spPr bwMode="auto">
            <a:xfrm>
              <a:off x="11801043" y="6108701"/>
              <a:ext cx="209550" cy="215900"/>
            </a:xfrm>
            <a:prstGeom prst="ellipse">
              <a:avLst/>
            </a:pr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2DAE2B9B-2B55-45EC-BB6D-8AA7E45673C3}"/>
                </a:ext>
              </a:extLst>
            </p:cNvPr>
            <p:cNvSpPr>
              <a:spLocks/>
            </p:cNvSpPr>
            <p:nvPr/>
          </p:nvSpPr>
          <p:spPr bwMode="auto">
            <a:xfrm>
              <a:off x="12093143" y="6108701"/>
              <a:ext cx="114300" cy="215900"/>
            </a:xfrm>
            <a:custGeom>
              <a:avLst/>
              <a:gdLst>
                <a:gd name="T0" fmla="*/ 84 w 92"/>
                <a:gd name="T1" fmla="*/ 0 h 168"/>
                <a:gd name="T2" fmla="*/ 84 w 92"/>
                <a:gd name="T3" fmla="*/ 0 h 168"/>
                <a:gd name="T4" fmla="*/ 84 w 92"/>
                <a:gd name="T5" fmla="*/ 85 h 168"/>
                <a:gd name="T6" fmla="*/ 92 w 92"/>
                <a:gd name="T7" fmla="*/ 85 h 168"/>
                <a:gd name="T8" fmla="*/ 92 w 92"/>
                <a:gd name="T9" fmla="*/ 168 h 168"/>
                <a:gd name="T10" fmla="*/ 84 w 92"/>
                <a:gd name="T11" fmla="*/ 168 h 168"/>
                <a:gd name="T12" fmla="*/ 84 w 92"/>
                <a:gd name="T13" fmla="*/ 168 h 168"/>
                <a:gd name="T14" fmla="*/ 77 w 92"/>
                <a:gd name="T15" fmla="*/ 168 h 168"/>
                <a:gd name="T16" fmla="*/ 0 w 92"/>
                <a:gd name="T17" fmla="*/ 84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4" y="85"/>
                    <a:pt x="84" y="85"/>
                    <a:pt x="84" y="85"/>
                  </a:cubicBezTo>
                  <a:cubicBezTo>
                    <a:pt x="92" y="85"/>
                    <a:pt x="92" y="85"/>
                    <a:pt x="92" y="85"/>
                  </a:cubicBezTo>
                  <a:cubicBezTo>
                    <a:pt x="92" y="168"/>
                    <a:pt x="92" y="168"/>
                    <a:pt x="92" y="168"/>
                  </a:cubicBezTo>
                  <a:cubicBezTo>
                    <a:pt x="90" y="168"/>
                    <a:pt x="87" y="168"/>
                    <a:pt x="84" y="168"/>
                  </a:cubicBezTo>
                  <a:cubicBezTo>
                    <a:pt x="84" y="168"/>
                    <a:pt x="84" y="168"/>
                    <a:pt x="84" y="168"/>
                  </a:cubicBezTo>
                  <a:cubicBezTo>
                    <a:pt x="82" y="168"/>
                    <a:pt x="79" y="168"/>
                    <a:pt x="77" y="168"/>
                  </a:cubicBezTo>
                  <a:cubicBezTo>
                    <a:pt x="34" y="165"/>
                    <a:pt x="0" y="128"/>
                    <a:pt x="0" y="84"/>
                  </a:cubicBezTo>
                  <a:cubicBezTo>
                    <a:pt x="0" y="37"/>
                    <a:pt x="37"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7BFD6CED-33D4-471F-AE2A-0A7E88254880}"/>
                </a:ext>
              </a:extLst>
            </p:cNvPr>
            <p:cNvSpPr>
              <a:spLocks/>
            </p:cNvSpPr>
            <p:nvPr/>
          </p:nvSpPr>
          <p:spPr bwMode="auto">
            <a:xfrm>
              <a:off x="12093143" y="6429376"/>
              <a:ext cx="114300" cy="217488"/>
            </a:xfrm>
            <a:custGeom>
              <a:avLst/>
              <a:gdLst>
                <a:gd name="T0" fmla="*/ 84 w 92"/>
                <a:gd name="T1" fmla="*/ 0 h 168"/>
                <a:gd name="T2" fmla="*/ 84 w 92"/>
                <a:gd name="T3" fmla="*/ 0 h 168"/>
                <a:gd name="T4" fmla="*/ 92 w 92"/>
                <a:gd name="T5" fmla="*/ 0 h 168"/>
                <a:gd name="T6" fmla="*/ 92 w 92"/>
                <a:gd name="T7" fmla="*/ 78 h 168"/>
                <a:gd name="T8" fmla="*/ 84 w 92"/>
                <a:gd name="T9" fmla="*/ 78 h 168"/>
                <a:gd name="T10" fmla="*/ 84 w 92"/>
                <a:gd name="T11" fmla="*/ 168 h 168"/>
                <a:gd name="T12" fmla="*/ 84 w 92"/>
                <a:gd name="T13" fmla="*/ 168 h 168"/>
                <a:gd name="T14" fmla="*/ 0 w 92"/>
                <a:gd name="T15" fmla="*/ 84 h 168"/>
                <a:gd name="T16" fmla="*/ 77 w 92"/>
                <a:gd name="T17" fmla="*/ 0 h 168"/>
                <a:gd name="T18" fmla="*/ 84 w 9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68">
                  <a:moveTo>
                    <a:pt x="84" y="0"/>
                  </a:moveTo>
                  <a:cubicBezTo>
                    <a:pt x="84" y="0"/>
                    <a:pt x="84" y="0"/>
                    <a:pt x="84" y="0"/>
                  </a:cubicBezTo>
                  <a:cubicBezTo>
                    <a:pt x="87" y="0"/>
                    <a:pt x="90" y="0"/>
                    <a:pt x="92" y="0"/>
                  </a:cubicBezTo>
                  <a:cubicBezTo>
                    <a:pt x="92" y="78"/>
                    <a:pt x="92" y="78"/>
                    <a:pt x="92" y="78"/>
                  </a:cubicBezTo>
                  <a:cubicBezTo>
                    <a:pt x="84" y="78"/>
                    <a:pt x="84" y="78"/>
                    <a:pt x="84" y="78"/>
                  </a:cubicBezTo>
                  <a:cubicBezTo>
                    <a:pt x="84" y="168"/>
                    <a:pt x="84" y="168"/>
                    <a:pt x="84" y="168"/>
                  </a:cubicBezTo>
                  <a:cubicBezTo>
                    <a:pt x="84" y="168"/>
                    <a:pt x="84" y="168"/>
                    <a:pt x="84" y="168"/>
                  </a:cubicBezTo>
                  <a:cubicBezTo>
                    <a:pt x="37" y="168"/>
                    <a:pt x="0" y="131"/>
                    <a:pt x="0" y="84"/>
                  </a:cubicBezTo>
                  <a:cubicBezTo>
                    <a:pt x="0" y="40"/>
                    <a:pt x="34" y="3"/>
                    <a:pt x="77" y="0"/>
                  </a:cubicBezTo>
                  <a:cubicBezTo>
                    <a:pt x="79" y="0"/>
                    <a:pt x="82" y="0"/>
                    <a:pt x="84" y="0"/>
                  </a:cubicBez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F29628CC-909C-4F6E-B776-3F7D23F38A5C}"/>
                </a:ext>
              </a:extLst>
            </p:cNvPr>
            <p:cNvSpPr>
              <a:spLocks/>
            </p:cNvSpPr>
            <p:nvPr/>
          </p:nvSpPr>
          <p:spPr bwMode="auto">
            <a:xfrm>
              <a:off x="8682038" y="5702301"/>
              <a:ext cx="1612900" cy="1171575"/>
            </a:xfrm>
            <a:custGeom>
              <a:avLst/>
              <a:gdLst>
                <a:gd name="T0" fmla="*/ 647 w 1294"/>
                <a:gd name="T1" fmla="*/ 0 h 908"/>
                <a:gd name="T2" fmla="*/ 1294 w 1294"/>
                <a:gd name="T3" fmla="*/ 647 h 908"/>
                <a:gd name="T4" fmla="*/ 1239 w 1294"/>
                <a:gd name="T5" fmla="*/ 908 h 908"/>
                <a:gd name="T6" fmla="*/ 55 w 1294"/>
                <a:gd name="T7" fmla="*/ 908 h 908"/>
                <a:gd name="T8" fmla="*/ 0 w 1294"/>
                <a:gd name="T9" fmla="*/ 647 h 908"/>
                <a:gd name="T10" fmla="*/ 647 w 1294"/>
                <a:gd name="T11" fmla="*/ 0 h 908"/>
              </a:gdLst>
              <a:ahLst/>
              <a:cxnLst>
                <a:cxn ang="0">
                  <a:pos x="T0" y="T1"/>
                </a:cxn>
                <a:cxn ang="0">
                  <a:pos x="T2" y="T3"/>
                </a:cxn>
                <a:cxn ang="0">
                  <a:pos x="T4" y="T5"/>
                </a:cxn>
                <a:cxn ang="0">
                  <a:pos x="T6" y="T7"/>
                </a:cxn>
                <a:cxn ang="0">
                  <a:pos x="T8" y="T9"/>
                </a:cxn>
                <a:cxn ang="0">
                  <a:pos x="T10" y="T11"/>
                </a:cxn>
              </a:cxnLst>
              <a:rect l="0" t="0" r="r" b="b"/>
              <a:pathLst>
                <a:path w="1294" h="908">
                  <a:moveTo>
                    <a:pt x="647" y="0"/>
                  </a:moveTo>
                  <a:cubicBezTo>
                    <a:pt x="1003" y="0"/>
                    <a:pt x="1294" y="290"/>
                    <a:pt x="1294" y="647"/>
                  </a:cubicBezTo>
                  <a:cubicBezTo>
                    <a:pt x="1294" y="740"/>
                    <a:pt x="1274" y="828"/>
                    <a:pt x="1239" y="908"/>
                  </a:cubicBezTo>
                  <a:cubicBezTo>
                    <a:pt x="55" y="908"/>
                    <a:pt x="55" y="908"/>
                    <a:pt x="55" y="908"/>
                  </a:cubicBezTo>
                  <a:cubicBezTo>
                    <a:pt x="19" y="828"/>
                    <a:pt x="0" y="740"/>
                    <a:pt x="0" y="647"/>
                  </a:cubicBezTo>
                  <a:cubicBezTo>
                    <a:pt x="0" y="290"/>
                    <a:pt x="290" y="0"/>
                    <a:pt x="647" y="0"/>
                  </a:cubicBez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83A05219-2DE5-4123-B185-08FCF26584EA}"/>
                </a:ext>
              </a:extLst>
            </p:cNvPr>
            <p:cNvSpPr>
              <a:spLocks/>
            </p:cNvSpPr>
            <p:nvPr/>
          </p:nvSpPr>
          <p:spPr bwMode="auto">
            <a:xfrm>
              <a:off x="-7938" y="5510213"/>
              <a:ext cx="1325563" cy="1373188"/>
            </a:xfrm>
            <a:custGeom>
              <a:avLst/>
              <a:gdLst>
                <a:gd name="T0" fmla="*/ 0 w 1063"/>
                <a:gd name="T1" fmla="*/ 1064 h 1064"/>
                <a:gd name="T2" fmla="*/ 0 w 1063"/>
                <a:gd name="T3" fmla="*/ 0 h 1064"/>
                <a:gd name="T4" fmla="*/ 99 w 1063"/>
                <a:gd name="T5" fmla="*/ 0 h 1064"/>
                <a:gd name="T6" fmla="*/ 1063 w 1063"/>
                <a:gd name="T7" fmla="*/ 964 h 1064"/>
                <a:gd name="T8" fmla="*/ 1063 w 1063"/>
                <a:gd name="T9" fmla="*/ 1064 h 1064"/>
                <a:gd name="T10" fmla="*/ 0 w 1063"/>
                <a:gd name="T11" fmla="*/ 1064 h 1064"/>
              </a:gdLst>
              <a:ahLst/>
              <a:cxnLst>
                <a:cxn ang="0">
                  <a:pos x="T0" y="T1"/>
                </a:cxn>
                <a:cxn ang="0">
                  <a:pos x="T2" y="T3"/>
                </a:cxn>
                <a:cxn ang="0">
                  <a:pos x="T4" y="T5"/>
                </a:cxn>
                <a:cxn ang="0">
                  <a:pos x="T6" y="T7"/>
                </a:cxn>
                <a:cxn ang="0">
                  <a:pos x="T8" y="T9"/>
                </a:cxn>
                <a:cxn ang="0">
                  <a:pos x="T10" y="T11"/>
                </a:cxn>
              </a:cxnLst>
              <a:rect l="0" t="0" r="r" b="b"/>
              <a:pathLst>
                <a:path w="1063" h="1064">
                  <a:moveTo>
                    <a:pt x="0" y="1064"/>
                  </a:moveTo>
                  <a:cubicBezTo>
                    <a:pt x="0" y="0"/>
                    <a:pt x="0" y="0"/>
                    <a:pt x="0" y="0"/>
                  </a:cubicBezTo>
                  <a:cubicBezTo>
                    <a:pt x="99" y="0"/>
                    <a:pt x="99" y="0"/>
                    <a:pt x="99" y="0"/>
                  </a:cubicBezTo>
                  <a:cubicBezTo>
                    <a:pt x="631" y="0"/>
                    <a:pt x="1063" y="433"/>
                    <a:pt x="1063" y="964"/>
                  </a:cubicBezTo>
                  <a:cubicBezTo>
                    <a:pt x="1063" y="1064"/>
                    <a:pt x="1063" y="1064"/>
                    <a:pt x="1063" y="1064"/>
                  </a:cubicBezTo>
                  <a:lnTo>
                    <a:pt x="0" y="1064"/>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6B3143D0-5CB9-4C46-B421-AD62125ECDEC}"/>
                </a:ext>
              </a:extLst>
            </p:cNvPr>
            <p:cNvSpPr>
              <a:spLocks/>
            </p:cNvSpPr>
            <p:nvPr/>
          </p:nvSpPr>
          <p:spPr bwMode="auto">
            <a:xfrm>
              <a:off x="-7938" y="-8777"/>
              <a:ext cx="1784350" cy="2216150"/>
            </a:xfrm>
            <a:custGeom>
              <a:avLst/>
              <a:gdLst>
                <a:gd name="T0" fmla="*/ 0 w 1431"/>
                <a:gd name="T1" fmla="*/ 0 h 1717"/>
                <a:gd name="T2" fmla="*/ 1233 w 1431"/>
                <a:gd name="T3" fmla="*/ 0 h 1717"/>
                <a:gd name="T4" fmla="*/ 1430 w 1431"/>
                <a:gd name="T5" fmla="*/ 631 h 1717"/>
                <a:gd name="T6" fmla="*/ 333 w 1431"/>
                <a:gd name="T7" fmla="*/ 1713 h 1717"/>
                <a:gd name="T8" fmla="*/ 0 w 1431"/>
                <a:gd name="T9" fmla="*/ 1659 h 1717"/>
                <a:gd name="T10" fmla="*/ 0 w 1431"/>
                <a:gd name="T11" fmla="*/ 0 h 1717"/>
              </a:gdLst>
              <a:ahLst/>
              <a:cxnLst>
                <a:cxn ang="0">
                  <a:pos x="T0" y="T1"/>
                </a:cxn>
                <a:cxn ang="0">
                  <a:pos x="T2" y="T3"/>
                </a:cxn>
                <a:cxn ang="0">
                  <a:pos x="T4" y="T5"/>
                </a:cxn>
                <a:cxn ang="0">
                  <a:pos x="T6" y="T7"/>
                </a:cxn>
                <a:cxn ang="0">
                  <a:pos x="T8" y="T9"/>
                </a:cxn>
                <a:cxn ang="0">
                  <a:pos x="T10" y="T11"/>
                </a:cxn>
              </a:cxnLst>
              <a:rect l="0" t="0" r="r" b="b"/>
              <a:pathLst>
                <a:path w="1431" h="1717">
                  <a:moveTo>
                    <a:pt x="0" y="0"/>
                  </a:moveTo>
                  <a:cubicBezTo>
                    <a:pt x="1233" y="0"/>
                    <a:pt x="1233" y="0"/>
                    <a:pt x="1233" y="0"/>
                  </a:cubicBezTo>
                  <a:cubicBezTo>
                    <a:pt x="1358" y="179"/>
                    <a:pt x="1431" y="397"/>
                    <a:pt x="1430" y="631"/>
                  </a:cubicBezTo>
                  <a:cubicBezTo>
                    <a:pt x="1426" y="1233"/>
                    <a:pt x="935" y="1717"/>
                    <a:pt x="333" y="1713"/>
                  </a:cubicBezTo>
                  <a:cubicBezTo>
                    <a:pt x="217" y="1712"/>
                    <a:pt x="105" y="1693"/>
                    <a:pt x="0" y="1659"/>
                  </a:cubicBezTo>
                  <a:lnTo>
                    <a:pt x="0" y="0"/>
                  </a:lnTo>
                  <a:close/>
                </a:path>
              </a:pathLst>
            </a:custGeom>
            <a:solidFill>
              <a:srgbClr val="8585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7AED7B13-EE91-4B2D-BBC3-159309BEC86B}"/>
                </a:ext>
              </a:extLst>
            </p:cNvPr>
            <p:cNvSpPr>
              <a:spLocks/>
            </p:cNvSpPr>
            <p:nvPr/>
          </p:nvSpPr>
          <p:spPr bwMode="auto">
            <a:xfrm>
              <a:off x="4943475" y="-2801"/>
              <a:ext cx="2306638" cy="1200150"/>
            </a:xfrm>
            <a:custGeom>
              <a:avLst/>
              <a:gdLst>
                <a:gd name="T0" fmla="*/ 0 w 1453"/>
                <a:gd name="T1" fmla="*/ 0 h 756"/>
                <a:gd name="T2" fmla="*/ 1453 w 1453"/>
                <a:gd name="T3" fmla="*/ 0 h 756"/>
                <a:gd name="T4" fmla="*/ 717 w 1453"/>
                <a:gd name="T5" fmla="*/ 756 h 756"/>
                <a:gd name="T6" fmla="*/ 0 w 1453"/>
                <a:gd name="T7" fmla="*/ 0 h 756"/>
              </a:gdLst>
              <a:ahLst/>
              <a:cxnLst>
                <a:cxn ang="0">
                  <a:pos x="T0" y="T1"/>
                </a:cxn>
                <a:cxn ang="0">
                  <a:pos x="T2" y="T3"/>
                </a:cxn>
                <a:cxn ang="0">
                  <a:pos x="T4" y="T5"/>
                </a:cxn>
                <a:cxn ang="0">
                  <a:pos x="T6" y="T7"/>
                </a:cxn>
              </a:cxnLst>
              <a:rect l="0" t="0" r="r" b="b"/>
              <a:pathLst>
                <a:path w="1453" h="756">
                  <a:moveTo>
                    <a:pt x="0" y="0"/>
                  </a:moveTo>
                  <a:lnTo>
                    <a:pt x="1453" y="0"/>
                  </a:lnTo>
                  <a:lnTo>
                    <a:pt x="717" y="756"/>
                  </a:lnTo>
                  <a:lnTo>
                    <a:pt x="0" y="0"/>
                  </a:lnTo>
                  <a:close/>
                </a:path>
              </a:pathLst>
            </a:custGeom>
            <a:solidFill>
              <a:srgbClr val="81B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2CCF4555-730B-4D2B-BE20-A77987E1F514}"/>
                </a:ext>
              </a:extLst>
            </p:cNvPr>
            <p:cNvSpPr>
              <a:spLocks/>
            </p:cNvSpPr>
            <p:nvPr/>
          </p:nvSpPr>
          <p:spPr bwMode="auto">
            <a:xfrm>
              <a:off x="4765675" y="-2801"/>
              <a:ext cx="2665413" cy="1385888"/>
            </a:xfrm>
            <a:custGeom>
              <a:avLst/>
              <a:gdLst>
                <a:gd name="T0" fmla="*/ 46 w 1679"/>
                <a:gd name="T1" fmla="*/ 49 h 873"/>
                <a:gd name="T2" fmla="*/ 715 w 1679"/>
                <a:gd name="T3" fmla="*/ 755 h 873"/>
                <a:gd name="T4" fmla="*/ 828 w 1679"/>
                <a:gd name="T5" fmla="*/ 873 h 873"/>
                <a:gd name="T6" fmla="*/ 942 w 1679"/>
                <a:gd name="T7" fmla="*/ 756 h 873"/>
                <a:gd name="T8" fmla="*/ 1620 w 1679"/>
                <a:gd name="T9" fmla="*/ 61 h 873"/>
                <a:gd name="T10" fmla="*/ 1679 w 1679"/>
                <a:gd name="T11" fmla="*/ 0 h 873"/>
                <a:gd name="T12" fmla="*/ 1452 w 1679"/>
                <a:gd name="T13" fmla="*/ 0 h 873"/>
                <a:gd name="T14" fmla="*/ 830 w 1679"/>
                <a:gd name="T15" fmla="*/ 638 h 873"/>
                <a:gd name="T16" fmla="*/ 224 w 1679"/>
                <a:gd name="T17" fmla="*/ 0 h 873"/>
                <a:gd name="T18" fmla="*/ 0 w 1679"/>
                <a:gd name="T19" fmla="*/ 0 h 873"/>
                <a:gd name="T20" fmla="*/ 46 w 1679"/>
                <a:gd name="T21" fmla="*/ 4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9" h="873">
                  <a:moveTo>
                    <a:pt x="46" y="49"/>
                  </a:moveTo>
                  <a:lnTo>
                    <a:pt x="715" y="755"/>
                  </a:lnTo>
                  <a:lnTo>
                    <a:pt x="828" y="873"/>
                  </a:lnTo>
                  <a:lnTo>
                    <a:pt x="942" y="756"/>
                  </a:lnTo>
                  <a:lnTo>
                    <a:pt x="1620" y="61"/>
                  </a:lnTo>
                  <a:lnTo>
                    <a:pt x="1679" y="0"/>
                  </a:lnTo>
                  <a:lnTo>
                    <a:pt x="1452" y="0"/>
                  </a:lnTo>
                  <a:lnTo>
                    <a:pt x="830" y="638"/>
                  </a:lnTo>
                  <a:lnTo>
                    <a:pt x="224" y="0"/>
                  </a:lnTo>
                  <a:lnTo>
                    <a:pt x="0" y="0"/>
                  </a:lnTo>
                  <a:lnTo>
                    <a:pt x="46" y="49"/>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7EF8FF1C-3A69-4293-92CD-F35D43C4C1FF}"/>
                </a:ext>
              </a:extLst>
            </p:cNvPr>
            <p:cNvSpPr>
              <a:spLocks/>
            </p:cNvSpPr>
            <p:nvPr/>
          </p:nvSpPr>
          <p:spPr bwMode="auto">
            <a:xfrm>
              <a:off x="-7938" y="2914650"/>
              <a:ext cx="800100" cy="1646238"/>
            </a:xfrm>
            <a:custGeom>
              <a:avLst/>
              <a:gdLst>
                <a:gd name="T0" fmla="*/ 0 w 504"/>
                <a:gd name="T1" fmla="*/ 1037 h 1037"/>
                <a:gd name="T2" fmla="*/ 0 w 504"/>
                <a:gd name="T3" fmla="*/ 0 h 1037"/>
                <a:gd name="T4" fmla="*/ 504 w 504"/>
                <a:gd name="T5" fmla="*/ 526 h 1037"/>
                <a:gd name="T6" fmla="*/ 0 w 504"/>
                <a:gd name="T7" fmla="*/ 1037 h 1037"/>
              </a:gdLst>
              <a:ahLst/>
              <a:cxnLst>
                <a:cxn ang="0">
                  <a:pos x="T0" y="T1"/>
                </a:cxn>
                <a:cxn ang="0">
                  <a:pos x="T2" y="T3"/>
                </a:cxn>
                <a:cxn ang="0">
                  <a:pos x="T4" y="T5"/>
                </a:cxn>
                <a:cxn ang="0">
                  <a:pos x="T6" y="T7"/>
                </a:cxn>
              </a:cxnLst>
              <a:rect l="0" t="0" r="r" b="b"/>
              <a:pathLst>
                <a:path w="504" h="1037">
                  <a:moveTo>
                    <a:pt x="0" y="1037"/>
                  </a:moveTo>
                  <a:lnTo>
                    <a:pt x="0" y="0"/>
                  </a:lnTo>
                  <a:lnTo>
                    <a:pt x="504" y="526"/>
                  </a:lnTo>
                  <a:lnTo>
                    <a:pt x="0" y="1037"/>
                  </a:lnTo>
                  <a:close/>
                </a:path>
              </a:pathLst>
            </a:custGeom>
            <a:solidFill>
              <a:srgbClr val="68A0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00C9AA1D-0E77-44BB-B0FA-E6D6DB0B349B}"/>
                </a:ext>
              </a:extLst>
            </p:cNvPr>
            <p:cNvSpPr>
              <a:spLocks/>
            </p:cNvSpPr>
            <p:nvPr/>
          </p:nvSpPr>
          <p:spPr bwMode="auto">
            <a:xfrm>
              <a:off x="748" y="2784475"/>
              <a:ext cx="925513" cy="1905000"/>
            </a:xfrm>
            <a:custGeom>
              <a:avLst/>
              <a:gdLst>
                <a:gd name="T0" fmla="*/ 33 w 583"/>
                <a:gd name="T1" fmla="*/ 1167 h 1200"/>
                <a:gd name="T2" fmla="*/ 504 w 583"/>
                <a:gd name="T3" fmla="*/ 689 h 1200"/>
                <a:gd name="T4" fmla="*/ 583 w 583"/>
                <a:gd name="T5" fmla="*/ 608 h 1200"/>
                <a:gd name="T6" fmla="*/ 504 w 583"/>
                <a:gd name="T7" fmla="*/ 526 h 1200"/>
                <a:gd name="T8" fmla="*/ 40 w 583"/>
                <a:gd name="T9" fmla="*/ 43 h 1200"/>
                <a:gd name="T10" fmla="*/ 0 w 583"/>
                <a:gd name="T11" fmla="*/ 0 h 1200"/>
                <a:gd name="T12" fmla="*/ 0 w 583"/>
                <a:gd name="T13" fmla="*/ 163 h 1200"/>
                <a:gd name="T14" fmla="*/ 427 w 583"/>
                <a:gd name="T15" fmla="*/ 608 h 1200"/>
                <a:gd name="T16" fmla="*/ 0 w 583"/>
                <a:gd name="T17" fmla="*/ 1040 h 1200"/>
                <a:gd name="T18" fmla="*/ 0 w 583"/>
                <a:gd name="T19" fmla="*/ 1200 h 1200"/>
                <a:gd name="T20" fmla="*/ 33 w 583"/>
                <a:gd name="T21" fmla="*/ 1167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3" h="1200">
                  <a:moveTo>
                    <a:pt x="33" y="1167"/>
                  </a:moveTo>
                  <a:lnTo>
                    <a:pt x="504" y="689"/>
                  </a:lnTo>
                  <a:lnTo>
                    <a:pt x="583" y="608"/>
                  </a:lnTo>
                  <a:lnTo>
                    <a:pt x="504" y="526"/>
                  </a:lnTo>
                  <a:lnTo>
                    <a:pt x="40" y="43"/>
                  </a:lnTo>
                  <a:lnTo>
                    <a:pt x="0" y="0"/>
                  </a:lnTo>
                  <a:lnTo>
                    <a:pt x="0" y="163"/>
                  </a:lnTo>
                  <a:lnTo>
                    <a:pt x="427" y="608"/>
                  </a:lnTo>
                  <a:lnTo>
                    <a:pt x="0" y="1040"/>
                  </a:lnTo>
                  <a:lnTo>
                    <a:pt x="0" y="1200"/>
                  </a:lnTo>
                  <a:lnTo>
                    <a:pt x="33" y="1167"/>
                  </a:ln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FA53D8AE-FAEE-473C-9681-8A0464479404}"/>
                </a:ext>
              </a:extLst>
            </p:cNvPr>
            <p:cNvSpPr>
              <a:spLocks/>
            </p:cNvSpPr>
            <p:nvPr/>
          </p:nvSpPr>
          <p:spPr bwMode="auto">
            <a:xfrm>
              <a:off x="5859462" y="1414463"/>
              <a:ext cx="923925" cy="955675"/>
            </a:xfrm>
            <a:custGeom>
              <a:avLst/>
              <a:gdLst>
                <a:gd name="T0" fmla="*/ 2 w 741"/>
                <a:gd name="T1" fmla="*/ 368 h 741"/>
                <a:gd name="T2" fmla="*/ 373 w 741"/>
                <a:gd name="T3" fmla="*/ 2 h 741"/>
                <a:gd name="T4" fmla="*/ 740 w 741"/>
                <a:gd name="T5" fmla="*/ 373 h 741"/>
                <a:gd name="T6" fmla="*/ 368 w 741"/>
                <a:gd name="T7" fmla="*/ 740 h 741"/>
                <a:gd name="T8" fmla="*/ 2 w 741"/>
                <a:gd name="T9" fmla="*/ 368 h 741"/>
              </a:gdLst>
              <a:ahLst/>
              <a:cxnLst>
                <a:cxn ang="0">
                  <a:pos x="T0" y="T1"/>
                </a:cxn>
                <a:cxn ang="0">
                  <a:pos x="T2" y="T3"/>
                </a:cxn>
                <a:cxn ang="0">
                  <a:pos x="T4" y="T5"/>
                </a:cxn>
                <a:cxn ang="0">
                  <a:pos x="T6" y="T7"/>
                </a:cxn>
                <a:cxn ang="0">
                  <a:pos x="T8" y="T9"/>
                </a:cxn>
              </a:cxnLst>
              <a:rect l="0" t="0" r="r" b="b"/>
              <a:pathLst>
                <a:path w="741" h="741">
                  <a:moveTo>
                    <a:pt x="2" y="368"/>
                  </a:moveTo>
                  <a:cubicBezTo>
                    <a:pt x="3" y="165"/>
                    <a:pt x="169" y="0"/>
                    <a:pt x="373" y="2"/>
                  </a:cubicBezTo>
                  <a:cubicBezTo>
                    <a:pt x="577" y="3"/>
                    <a:pt x="741" y="170"/>
                    <a:pt x="740" y="373"/>
                  </a:cubicBezTo>
                  <a:cubicBezTo>
                    <a:pt x="739" y="577"/>
                    <a:pt x="572" y="741"/>
                    <a:pt x="368" y="740"/>
                  </a:cubicBezTo>
                  <a:cubicBezTo>
                    <a:pt x="164" y="739"/>
                    <a:pt x="0" y="572"/>
                    <a:pt x="2" y="368"/>
                  </a:cubicBezTo>
                  <a:close/>
                </a:path>
              </a:pathLst>
            </a:custGeom>
            <a:solidFill>
              <a:srgbClr val="293E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F63B0554-D967-406E-AB1B-A0CA44C64409}"/>
                </a:ext>
              </a:extLst>
            </p:cNvPr>
            <p:cNvSpPr>
              <a:spLocks/>
            </p:cNvSpPr>
            <p:nvPr/>
          </p:nvSpPr>
          <p:spPr bwMode="auto">
            <a:xfrm>
              <a:off x="12180455" y="5207001"/>
              <a:ext cx="0" cy="517525"/>
            </a:xfrm>
            <a:custGeom>
              <a:avLst/>
              <a:gdLst>
                <a:gd name="T0" fmla="*/ 326 h 326"/>
                <a:gd name="T1" fmla="*/ 0 h 326"/>
                <a:gd name="T2" fmla="*/ 326 h 326"/>
              </a:gdLst>
              <a:ahLst/>
              <a:cxnLst>
                <a:cxn ang="0">
                  <a:pos x="0" y="T0"/>
                </a:cxn>
                <a:cxn ang="0">
                  <a:pos x="0" y="T1"/>
                </a:cxn>
                <a:cxn ang="0">
                  <a:pos x="0" y="T2"/>
                </a:cxn>
              </a:cxnLst>
              <a:rect l="0" t="0" r="r" b="b"/>
              <a:pathLst>
                <a:path h="326">
                  <a:moveTo>
                    <a:pt x="0" y="326"/>
                  </a:moveTo>
                  <a:lnTo>
                    <a:pt x="0" y="0"/>
                  </a:lnTo>
                  <a:lnTo>
                    <a:pt x="0" y="32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Line 73">
              <a:extLst>
                <a:ext uri="{FF2B5EF4-FFF2-40B4-BE49-F238E27FC236}">
                  <a16:creationId xmlns:a16="http://schemas.microsoft.com/office/drawing/2014/main" id="{BCFDA7CA-1B69-4C79-A411-72119600C967}"/>
                </a:ext>
              </a:extLst>
            </p:cNvPr>
            <p:cNvSpPr>
              <a:spLocks noChangeShapeType="1"/>
            </p:cNvSpPr>
            <p:nvPr/>
          </p:nvSpPr>
          <p:spPr bwMode="auto">
            <a:xfrm flipV="1">
              <a:off x="12180455" y="5207001"/>
              <a:ext cx="0" cy="5175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A67DEF45-294D-4F32-B7B0-CA17C52BFCAB}"/>
              </a:ext>
            </a:extLst>
          </p:cNvPr>
          <p:cNvSpPr/>
          <p:nvPr userDrawn="1"/>
        </p:nvSpPr>
        <p:spPr>
          <a:xfrm>
            <a:off x="330632" y="344489"/>
            <a:ext cx="11527993" cy="6170467"/>
          </a:xfrm>
          <a:prstGeom prst="rect">
            <a:avLst/>
          </a:prstGeom>
          <a:solidFill>
            <a:schemeClr val="tx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8" name="Content Placeholder 26"/>
          <p:cNvSpPr>
            <a:spLocks noGrp="1"/>
          </p:cNvSpPr>
          <p:nvPr>
            <p:ph sz="quarter" idx="16" hasCustomPrompt="1"/>
          </p:nvPr>
        </p:nvSpPr>
        <p:spPr bwMode="gray">
          <a:xfrm>
            <a:off x="911408" y="4365205"/>
            <a:ext cx="9253163" cy="645886"/>
          </a:xfrm>
        </p:spPr>
        <p:txBody>
          <a:bodyPr vert="horz" lIns="91440" tIns="45720" rIns="91440" bIns="45720" rtlCol="0" anchor="t" anchorCtr="0">
            <a:noAutofit/>
          </a:bodyPr>
          <a:lstStyle>
            <a:lvl1pPr>
              <a:buFontTx/>
              <a:buNone/>
              <a:defRPr lang="en-US" sz="1999" baseline="0" dirty="0">
                <a:solidFill>
                  <a:srgbClr val="F7F7F7"/>
                </a:solidFill>
                <a:latin typeface="+mn-lt"/>
                <a:ea typeface="Gilroy" panose="00000500000000000000" pitchFamily="50" charset="0"/>
                <a:cs typeface="Gilroy" panose="00000500000000000000" pitchFamily="50" charset="0"/>
              </a:defRPr>
            </a:lvl1pPr>
          </a:lstStyle>
          <a:p>
            <a:pPr marL="0" lvl="0" indent="0">
              <a:buNone/>
            </a:pPr>
            <a:r>
              <a:rPr lang="en-US" dirty="0"/>
              <a:t>Source information here</a:t>
            </a:r>
          </a:p>
        </p:txBody>
      </p:sp>
      <p:sp>
        <p:nvSpPr>
          <p:cNvPr id="5" name="Content Placeholder 4"/>
          <p:cNvSpPr>
            <a:spLocks noGrp="1"/>
          </p:cNvSpPr>
          <p:nvPr>
            <p:ph sz="quarter" idx="17" hasCustomPrompt="1"/>
          </p:nvPr>
        </p:nvSpPr>
        <p:spPr>
          <a:xfrm>
            <a:off x="911408" y="2383688"/>
            <a:ext cx="10473516" cy="1711386"/>
          </a:xfrm>
        </p:spPr>
        <p:txBody>
          <a:bodyPr anchor="b" anchorCtr="0"/>
          <a:lstStyle>
            <a:lvl1pPr marL="0" indent="0">
              <a:buClr>
                <a:schemeClr val="bg1"/>
              </a:buClr>
              <a:buFont typeface=".AppleSystemUIFont" charset="-120"/>
              <a:buNone/>
              <a:defRPr sz="4800" b="1">
                <a:solidFill>
                  <a:srgbClr val="F7F7F7"/>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dirty="0"/>
              <a:t>Click to edit Master text styles</a:t>
            </a:r>
          </a:p>
        </p:txBody>
      </p:sp>
      <p:sp>
        <p:nvSpPr>
          <p:cNvPr id="77" name="Freeform 5">
            <a:extLst>
              <a:ext uri="{FF2B5EF4-FFF2-40B4-BE49-F238E27FC236}">
                <a16:creationId xmlns:a16="http://schemas.microsoft.com/office/drawing/2014/main" id="{C81BA6C9-E98F-4470-A4E1-E6EBE4BCC909}"/>
              </a:ext>
            </a:extLst>
          </p:cNvPr>
          <p:cNvSpPr>
            <a:spLocks/>
          </p:cNvSpPr>
          <p:nvPr userDrawn="1"/>
        </p:nvSpPr>
        <p:spPr bwMode="auto">
          <a:xfrm flipH="1" flipV="1">
            <a:off x="10677525" y="5346701"/>
            <a:ext cx="538163" cy="555625"/>
          </a:xfrm>
          <a:custGeom>
            <a:avLst/>
            <a:gdLst>
              <a:gd name="T0" fmla="*/ 0 w 338"/>
              <a:gd name="T1" fmla="*/ 0 h 337"/>
              <a:gd name="T2" fmla="*/ 338 w 338"/>
              <a:gd name="T3" fmla="*/ 0 h 337"/>
              <a:gd name="T4" fmla="*/ 338 w 338"/>
              <a:gd name="T5" fmla="*/ 31 h 337"/>
              <a:gd name="T6" fmla="*/ 32 w 338"/>
              <a:gd name="T7" fmla="*/ 337 h 337"/>
              <a:gd name="T8" fmla="*/ 0 w 338"/>
              <a:gd name="T9" fmla="*/ 337 h 337"/>
              <a:gd name="T10" fmla="*/ 0 w 338"/>
              <a:gd name="T11" fmla="*/ 0 h 337"/>
            </a:gdLst>
            <a:ahLst/>
            <a:cxnLst>
              <a:cxn ang="0">
                <a:pos x="T0" y="T1"/>
              </a:cxn>
              <a:cxn ang="0">
                <a:pos x="T2" y="T3"/>
              </a:cxn>
              <a:cxn ang="0">
                <a:pos x="T4" y="T5"/>
              </a:cxn>
              <a:cxn ang="0">
                <a:pos x="T6" y="T7"/>
              </a:cxn>
              <a:cxn ang="0">
                <a:pos x="T8" y="T9"/>
              </a:cxn>
              <a:cxn ang="0">
                <a:pos x="T10" y="T11"/>
              </a:cxn>
            </a:cxnLst>
            <a:rect l="0" t="0" r="r" b="b"/>
            <a:pathLst>
              <a:path w="338" h="337">
                <a:moveTo>
                  <a:pt x="0" y="0"/>
                </a:moveTo>
                <a:cubicBezTo>
                  <a:pt x="338" y="0"/>
                  <a:pt x="338" y="0"/>
                  <a:pt x="338" y="0"/>
                </a:cubicBezTo>
                <a:cubicBezTo>
                  <a:pt x="338" y="31"/>
                  <a:pt x="338" y="31"/>
                  <a:pt x="338" y="31"/>
                </a:cubicBezTo>
                <a:cubicBezTo>
                  <a:pt x="338" y="200"/>
                  <a:pt x="201" y="337"/>
                  <a:pt x="32" y="337"/>
                </a:cubicBezTo>
                <a:cubicBezTo>
                  <a:pt x="0" y="337"/>
                  <a:pt x="0" y="337"/>
                  <a:pt x="0" y="337"/>
                </a:cubicBezTo>
                <a:lnTo>
                  <a:pt x="0" y="0"/>
                </a:lnTo>
                <a:close/>
              </a:path>
            </a:pathLst>
          </a:cu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22687944-A2E2-4389-87E4-B80F70CF6AB0}"/>
              </a:ext>
            </a:extLst>
          </p:cNvPr>
          <p:cNvSpPr>
            <a:spLocks/>
          </p:cNvSpPr>
          <p:nvPr userDrawn="1"/>
        </p:nvSpPr>
        <p:spPr bwMode="auto">
          <a:xfrm>
            <a:off x="968375" y="974725"/>
            <a:ext cx="536575" cy="554037"/>
          </a:xfrm>
          <a:custGeom>
            <a:avLst/>
            <a:gdLst>
              <a:gd name="T0" fmla="*/ 0 w 338"/>
              <a:gd name="T1" fmla="*/ 0 h 337"/>
              <a:gd name="T2" fmla="*/ 338 w 338"/>
              <a:gd name="T3" fmla="*/ 0 h 337"/>
              <a:gd name="T4" fmla="*/ 338 w 338"/>
              <a:gd name="T5" fmla="*/ 31 h 337"/>
              <a:gd name="T6" fmla="*/ 32 w 338"/>
              <a:gd name="T7" fmla="*/ 337 h 337"/>
              <a:gd name="T8" fmla="*/ 0 w 338"/>
              <a:gd name="T9" fmla="*/ 337 h 337"/>
              <a:gd name="T10" fmla="*/ 0 w 338"/>
              <a:gd name="T11" fmla="*/ 0 h 337"/>
            </a:gdLst>
            <a:ahLst/>
            <a:cxnLst>
              <a:cxn ang="0">
                <a:pos x="T0" y="T1"/>
              </a:cxn>
              <a:cxn ang="0">
                <a:pos x="T2" y="T3"/>
              </a:cxn>
              <a:cxn ang="0">
                <a:pos x="T4" y="T5"/>
              </a:cxn>
              <a:cxn ang="0">
                <a:pos x="T6" y="T7"/>
              </a:cxn>
              <a:cxn ang="0">
                <a:pos x="T8" y="T9"/>
              </a:cxn>
              <a:cxn ang="0">
                <a:pos x="T10" y="T11"/>
              </a:cxn>
            </a:cxnLst>
            <a:rect l="0" t="0" r="r" b="b"/>
            <a:pathLst>
              <a:path w="338" h="337">
                <a:moveTo>
                  <a:pt x="0" y="0"/>
                </a:moveTo>
                <a:cubicBezTo>
                  <a:pt x="338" y="0"/>
                  <a:pt x="338" y="0"/>
                  <a:pt x="338" y="0"/>
                </a:cubicBezTo>
                <a:cubicBezTo>
                  <a:pt x="338" y="31"/>
                  <a:pt x="338" y="31"/>
                  <a:pt x="338" y="31"/>
                </a:cubicBezTo>
                <a:cubicBezTo>
                  <a:pt x="338" y="200"/>
                  <a:pt x="201" y="337"/>
                  <a:pt x="32" y="337"/>
                </a:cubicBezTo>
                <a:cubicBezTo>
                  <a:pt x="0" y="337"/>
                  <a:pt x="0" y="337"/>
                  <a:pt x="0" y="337"/>
                </a:cubicBezTo>
                <a:lnTo>
                  <a:pt x="0" y="0"/>
                </a:lnTo>
                <a:close/>
              </a:path>
            </a:pathLst>
          </a:custGeom>
          <a:solidFill>
            <a:srgbClr val="F7F7F7"/>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050623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1D8231D8-E67A-4F3D-AA21-6327BFA85941}"/>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BFEE35D3-B609-43C2-81D9-EB9569BE434E}"/>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006A6B39-AE2F-4AFF-96AB-80E7DE2BF645}"/>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C425EBB1-CA2B-47D6-BAF0-345A1C19BF92}"/>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DD637075-3FCE-496B-A005-DBC8945CFFBD}"/>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A6E63787-277C-48CE-A1A6-A74BE91B9094}"/>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806FC878-AD0D-4131-A042-B1E45F153E8C}"/>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7E873F7C-104A-4021-BB0D-AB05063CB2AC}"/>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E8A1865-AF39-4CAB-8C05-F6266740A6F1}"/>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98C7B756-135B-4C9C-A0D7-6BF91AFB931D}"/>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0DAEAED4-DF27-48F1-840C-0D5AA6589448}"/>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7202CD2A-7DBB-4AD3-98CC-79A285C1A997}"/>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96C4E1B9-C482-4910-8247-6715FF6802E3}"/>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8DB6AC56-32CF-4092-84B9-DFE59ADD8943}"/>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E068B85F-6362-4C10-A5E8-A55F2E552202}"/>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5895B6DD-D19F-42FF-951D-1442EFC52BEB}"/>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_Slide_2">
    <p:bg>
      <p:bgPr>
        <a:solidFill>
          <a:schemeClr val="accent3"/>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60858"/>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77" name="Group 76">
            <a:extLst>
              <a:ext uri="{FF2B5EF4-FFF2-40B4-BE49-F238E27FC236}">
                <a16:creationId xmlns:a16="http://schemas.microsoft.com/office/drawing/2014/main" id="{EF88F5FD-78A2-463C-8E5C-6E834B7BF014}"/>
              </a:ext>
            </a:extLst>
          </p:cNvPr>
          <p:cNvGrpSpPr/>
          <p:nvPr userDrawn="1"/>
        </p:nvGrpSpPr>
        <p:grpSpPr bwMode="gray">
          <a:xfrm>
            <a:off x="540351" y="6347923"/>
            <a:ext cx="559991" cy="161925"/>
            <a:chOff x="4436128" y="1677988"/>
            <a:chExt cx="559991" cy="161925"/>
          </a:xfrm>
        </p:grpSpPr>
        <p:sp>
          <p:nvSpPr>
            <p:cNvPr id="81" name="Freeform 5">
              <a:extLst>
                <a:ext uri="{FF2B5EF4-FFF2-40B4-BE49-F238E27FC236}">
                  <a16:creationId xmlns:a16="http://schemas.microsoft.com/office/drawing/2014/main" id="{5D74C6C8-3FAE-4551-973A-ECA3B744BD5B}"/>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3B39D99C-F1BE-43B8-B4D0-9602743CB429}"/>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76774A0-6FA2-4300-AFDE-BC9A875D1DB2}"/>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2CA88EC8-63F4-4069-B2F5-39D1BF840FED}"/>
                </a:ext>
              </a:extLst>
            </p:cNvPr>
            <p:cNvGrpSpPr>
              <a:grpSpLocks noChangeAspect="1"/>
            </p:cNvGrpSpPr>
            <p:nvPr/>
          </p:nvGrpSpPr>
          <p:grpSpPr bwMode="gray">
            <a:xfrm>
              <a:off x="4956831" y="1814196"/>
              <a:ext cx="39288" cy="20954"/>
              <a:chOff x="2687241" y="1822450"/>
              <a:chExt cx="23813" cy="12700"/>
            </a:xfrm>
          </p:grpSpPr>
          <p:sp>
            <p:nvSpPr>
              <p:cNvPr id="85" name="Freeform 8">
                <a:extLst>
                  <a:ext uri="{FF2B5EF4-FFF2-40B4-BE49-F238E27FC236}">
                    <a16:creationId xmlns:a16="http://schemas.microsoft.com/office/drawing/2014/main" id="{A3EBE9E4-6492-483D-AEFB-6A9F11EB15CC}"/>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38AA0F18-D3CC-411C-BFF1-1EA2E6CD00D1}"/>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7375720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pening">
    <p:bg bwMode="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31185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Question Slid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E24F6211-F7A9-4145-BE9E-9CC8F5037BA8}"/>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BDDAAA93-2B96-43AA-8E9F-D15CB11BC811}"/>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AC91E5DE-69E1-431F-AF4A-B7FAF3076796}"/>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01F85A7D-1F5F-4FE1-B8B7-532F23CFA369}"/>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CF836577-0306-4EA3-9218-544E72222796}"/>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E1045394-0B1B-4391-98FC-468ADCBCD995}"/>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80E4B78B-D1A0-42CD-8563-EAA14D40213B}"/>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EBE8B1B6-EE79-4E61-A6FE-03CA1C81B3F5}"/>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A480B79C-700D-4BBB-826F-6C808BFC26D3}"/>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363F41F8-1EC2-4EF4-AD6B-B6A826C3A332}"/>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A440DBD9-AD4A-4B69-A053-4297220B5A77}"/>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5DD7F9F6-C40A-44C3-BFC1-12FCC89D1F4C}"/>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1C5059AD-11C1-4D77-B86E-11F85A988E90}"/>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E54F817F-FBB6-4AFA-ABC0-24EF64E42571}"/>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5A908FF5-7479-4DB2-BA6C-0AC7718482FD}"/>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BE60C21A-C6DF-46AA-94D9-99E0E44D33D9}"/>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21922970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hank You_1_Nam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grpSp>
        <p:nvGrpSpPr>
          <p:cNvPr id="43" name="Group 42">
            <a:extLst>
              <a:ext uri="{FF2B5EF4-FFF2-40B4-BE49-F238E27FC236}">
                <a16:creationId xmlns:a16="http://schemas.microsoft.com/office/drawing/2014/main" id="{59E002F9-4864-4463-A5EE-F975F25FF9A4}"/>
              </a:ext>
            </a:extLst>
          </p:cNvPr>
          <p:cNvGrpSpPr/>
          <p:nvPr userDrawn="1"/>
        </p:nvGrpSpPr>
        <p:grpSpPr bwMode="gray">
          <a:xfrm>
            <a:off x="539750" y="1054100"/>
            <a:ext cx="1498357" cy="234950"/>
            <a:chOff x="539750" y="1054100"/>
            <a:chExt cx="1498357" cy="234950"/>
          </a:xfrm>
        </p:grpSpPr>
        <p:sp>
          <p:nvSpPr>
            <p:cNvPr id="44" name="AutoShape 3">
              <a:extLst>
                <a:ext uri="{FF2B5EF4-FFF2-40B4-BE49-F238E27FC236}">
                  <a16:creationId xmlns:a16="http://schemas.microsoft.com/office/drawing/2014/main" id="{CD60E101-BD25-4987-A29F-8651D8D59945}"/>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BECB4618-5B7D-46B1-8301-FD495CC275D1}"/>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6">
              <a:extLst>
                <a:ext uri="{FF2B5EF4-FFF2-40B4-BE49-F238E27FC236}">
                  <a16:creationId xmlns:a16="http://schemas.microsoft.com/office/drawing/2014/main" id="{60B0B988-6E1C-49FE-8059-ED4E945634EF}"/>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7">
              <a:extLst>
                <a:ext uri="{FF2B5EF4-FFF2-40B4-BE49-F238E27FC236}">
                  <a16:creationId xmlns:a16="http://schemas.microsoft.com/office/drawing/2014/main" id="{BE762C3F-CECB-4F2D-A8C5-9A4431E32353}"/>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
              <a:extLst>
                <a:ext uri="{FF2B5EF4-FFF2-40B4-BE49-F238E27FC236}">
                  <a16:creationId xmlns:a16="http://schemas.microsoft.com/office/drawing/2014/main" id="{196A9012-81D7-4A39-85FA-BB1F5CE3E42C}"/>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9">
              <a:extLst>
                <a:ext uri="{FF2B5EF4-FFF2-40B4-BE49-F238E27FC236}">
                  <a16:creationId xmlns:a16="http://schemas.microsoft.com/office/drawing/2014/main" id="{6C512A8A-0BC5-4747-B47E-33BA3049D4B5}"/>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0">
              <a:extLst>
                <a:ext uri="{FF2B5EF4-FFF2-40B4-BE49-F238E27FC236}">
                  <a16:creationId xmlns:a16="http://schemas.microsoft.com/office/drawing/2014/main" id="{D7EFE9DD-59DF-4798-93A9-5AF12FB0BBEF}"/>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A526D7AA-8512-4D15-ACB8-70621D871E5E}"/>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E2F58E73-CE6C-43CF-AF5F-D96D81AA4A21}"/>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BE90B64-1CDA-4A4D-8B91-21AFA5C2E771}"/>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F784ED14-C99B-4268-B978-773DBAC390A3}"/>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5">
              <a:extLst>
                <a:ext uri="{FF2B5EF4-FFF2-40B4-BE49-F238E27FC236}">
                  <a16:creationId xmlns:a16="http://schemas.microsoft.com/office/drawing/2014/main" id="{8CAFE57C-BD90-4ED5-B49E-B064E16575D0}"/>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6" name="Group 55">
              <a:extLst>
                <a:ext uri="{FF2B5EF4-FFF2-40B4-BE49-F238E27FC236}">
                  <a16:creationId xmlns:a16="http://schemas.microsoft.com/office/drawing/2014/main" id="{A8C105BC-FE57-4C7F-BCA5-90A435709553}"/>
                </a:ext>
              </a:extLst>
            </p:cNvPr>
            <p:cNvGrpSpPr>
              <a:grpSpLocks noChangeAspect="1"/>
            </p:cNvGrpSpPr>
            <p:nvPr/>
          </p:nvGrpSpPr>
          <p:grpSpPr bwMode="gray">
            <a:xfrm>
              <a:off x="1998819" y="1263267"/>
              <a:ext cx="39288" cy="20954"/>
              <a:chOff x="2687241" y="1822450"/>
              <a:chExt cx="23813" cy="12700"/>
            </a:xfrm>
          </p:grpSpPr>
          <p:sp>
            <p:nvSpPr>
              <p:cNvPr id="57" name="Freeform 8">
                <a:extLst>
                  <a:ext uri="{FF2B5EF4-FFF2-40B4-BE49-F238E27FC236}">
                    <a16:creationId xmlns:a16="http://schemas.microsoft.com/office/drawing/2014/main" id="{5BA614DB-820D-42C5-BC01-2A0C0B1F2156}"/>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74D90B02-6A2E-419E-A48C-6F4A9696A3B7}"/>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1254727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hank You_Blank_Nam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70628" y="3599343"/>
            <a:ext cx="10441443" cy="1374775"/>
          </a:xfrm>
        </p:spPr>
        <p:txBody>
          <a:bodyPr/>
          <a:lstStyle>
            <a:lvl1pPr marL="0" indent="0">
              <a:buFont typeface="Calibri" panose="020F0502020204030204" pitchFamily="34" charset="0"/>
              <a:buChar char=" "/>
              <a:defRPr sz="1900" b="0">
                <a:solidFill>
                  <a:schemeClr val="bg2"/>
                </a:solidFill>
                <a:latin typeface="+mn-lt"/>
                <a:ea typeface="Gilroy" panose="00000500000000000000" pitchFamily="50" charset="0"/>
                <a:cs typeface="Gilroy" panose="00000500000000000000" pitchFamily="50" charset="0"/>
              </a:defRPr>
            </a:lvl1pPr>
            <a:lvl2pPr marL="0" indent="0">
              <a:spcBef>
                <a:spcPts val="100"/>
              </a:spcBef>
              <a:buFont typeface="Calibri" panose="020F0502020204030204" pitchFamily="34" charset="0"/>
              <a:buChar char=" "/>
              <a:defRPr sz="17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p:nvPr>
        </p:nvSpPr>
        <p:spPr>
          <a:xfrm>
            <a:off x="431102" y="2731259"/>
            <a:ext cx="11185080" cy="668692"/>
          </a:xfrm>
        </p:spPr>
        <p:txBody>
          <a:bodyPr/>
          <a:lstStyle>
            <a:lvl1pPr>
              <a:defRPr sz="4400" b="1">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15188956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3" name="Rectangle 2"/>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4" name="TextBox 3"/>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5" name="Rectangle 4"/>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6" name="TextBox 5"/>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7" name="Rectangle 6"/>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8" name="TextBox 7"/>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Tree>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54AC-7BC9-0444-8DFE-6E814451868A}"/>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A1405-4A91-E547-AA42-DACBD63CB0B6}"/>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164866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_Slide_2">
    <p:bg>
      <p:bgPr>
        <a:solidFill>
          <a:schemeClr val="accent3"/>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60858"/>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77" name="Group 76">
            <a:extLst>
              <a:ext uri="{FF2B5EF4-FFF2-40B4-BE49-F238E27FC236}">
                <a16:creationId xmlns:a16="http://schemas.microsoft.com/office/drawing/2014/main" id="{EF88F5FD-78A2-463C-8E5C-6E834B7BF014}"/>
              </a:ext>
            </a:extLst>
          </p:cNvPr>
          <p:cNvGrpSpPr/>
          <p:nvPr userDrawn="1"/>
        </p:nvGrpSpPr>
        <p:grpSpPr bwMode="gray">
          <a:xfrm>
            <a:off x="540351" y="6347923"/>
            <a:ext cx="559991" cy="161925"/>
            <a:chOff x="4436128" y="1677988"/>
            <a:chExt cx="559991" cy="161925"/>
          </a:xfrm>
        </p:grpSpPr>
        <p:sp>
          <p:nvSpPr>
            <p:cNvPr id="81" name="Freeform 5">
              <a:extLst>
                <a:ext uri="{FF2B5EF4-FFF2-40B4-BE49-F238E27FC236}">
                  <a16:creationId xmlns:a16="http://schemas.microsoft.com/office/drawing/2014/main" id="{5D74C6C8-3FAE-4551-973A-ECA3B744BD5B}"/>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3B39D99C-F1BE-43B8-B4D0-9602743CB429}"/>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76774A0-6FA2-4300-AFDE-BC9A875D1DB2}"/>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2CA88EC8-63F4-4069-B2F5-39D1BF840FED}"/>
                </a:ext>
              </a:extLst>
            </p:cNvPr>
            <p:cNvGrpSpPr>
              <a:grpSpLocks noChangeAspect="1"/>
            </p:cNvGrpSpPr>
            <p:nvPr/>
          </p:nvGrpSpPr>
          <p:grpSpPr bwMode="gray">
            <a:xfrm>
              <a:off x="4956831" y="1814196"/>
              <a:ext cx="39288" cy="20954"/>
              <a:chOff x="2687241" y="1822450"/>
              <a:chExt cx="23813" cy="12700"/>
            </a:xfrm>
          </p:grpSpPr>
          <p:sp>
            <p:nvSpPr>
              <p:cNvPr id="85" name="Freeform 8">
                <a:extLst>
                  <a:ext uri="{FF2B5EF4-FFF2-40B4-BE49-F238E27FC236}">
                    <a16:creationId xmlns:a16="http://schemas.microsoft.com/office/drawing/2014/main" id="{A3EBE9E4-6492-483D-AEFB-6A9F11EB15CC}"/>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38AA0F18-D3CC-411C-BFF1-1EA2E6CD00D1}"/>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Slide_3">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60858"/>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74" name="Group 73">
            <a:extLst>
              <a:ext uri="{FF2B5EF4-FFF2-40B4-BE49-F238E27FC236}">
                <a16:creationId xmlns:a16="http://schemas.microsoft.com/office/drawing/2014/main" id="{8FE83250-2C3E-46C9-A6BB-30BE9F63612B}"/>
              </a:ext>
            </a:extLst>
          </p:cNvPr>
          <p:cNvGrpSpPr/>
          <p:nvPr userDrawn="1"/>
        </p:nvGrpSpPr>
        <p:grpSpPr bwMode="gray">
          <a:xfrm>
            <a:off x="540351" y="6347923"/>
            <a:ext cx="559991" cy="161925"/>
            <a:chOff x="4436128" y="1677988"/>
            <a:chExt cx="559991" cy="161925"/>
          </a:xfrm>
        </p:grpSpPr>
        <p:sp>
          <p:nvSpPr>
            <p:cNvPr id="76" name="Freeform 5">
              <a:extLst>
                <a:ext uri="{FF2B5EF4-FFF2-40B4-BE49-F238E27FC236}">
                  <a16:creationId xmlns:a16="http://schemas.microsoft.com/office/drawing/2014/main" id="{CB7AD1AF-6293-4CA2-9BE8-9A19D9E1CBF2}"/>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9D068BFD-D10D-4BD2-AF26-04411604A6AC}"/>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91AD43DF-EAEC-455C-8658-029E094B9172}"/>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4CFDCFE2-5180-4617-9752-B0D14E0B72CB}"/>
                </a:ext>
              </a:extLst>
            </p:cNvPr>
            <p:cNvGrpSpPr>
              <a:grpSpLocks noChangeAspect="1"/>
            </p:cNvGrpSpPr>
            <p:nvPr/>
          </p:nvGrpSpPr>
          <p:grpSpPr bwMode="gray">
            <a:xfrm>
              <a:off x="4956831" y="1814196"/>
              <a:ext cx="39288" cy="20954"/>
              <a:chOff x="2687241" y="1822450"/>
              <a:chExt cx="23813" cy="12700"/>
            </a:xfrm>
          </p:grpSpPr>
          <p:sp>
            <p:nvSpPr>
              <p:cNvPr id="85" name="Freeform 8">
                <a:extLst>
                  <a:ext uri="{FF2B5EF4-FFF2-40B4-BE49-F238E27FC236}">
                    <a16:creationId xmlns:a16="http://schemas.microsoft.com/office/drawing/2014/main" id="{C5A9C5EB-33BE-45B9-9DCF-3AD47D493547}"/>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44563C9E-E5E7-47E0-95A4-723EB8C22FE9}"/>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44098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Slide_Blank">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614766" y="2005012"/>
            <a:ext cx="8179914" cy="1336386"/>
          </a:xfrm>
        </p:spPr>
        <p:txBody>
          <a:bodyPr/>
          <a:lstStyle>
            <a:lvl1pPr algn="l" defTabSz="457017" rtl="0" eaLnBrk="1" latinLnBrk="0" hangingPunct="1">
              <a:lnSpc>
                <a:spcPct val="85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629072" y="3360858"/>
            <a:ext cx="6152728" cy="789637"/>
          </a:xfrm>
        </p:spPr>
        <p:txBody>
          <a:bodyPr/>
          <a:lstStyle>
            <a:lvl1pPr marL="0" indent="0">
              <a:lnSpc>
                <a:spcPct val="80000"/>
              </a:lnSpc>
              <a:spcBef>
                <a:spcPts val="0"/>
              </a:spcBef>
              <a:buFont typeface="Arial" panose="020B0604020202020204" pitchFamily="34" charset="0"/>
              <a:buNone/>
              <a:defRPr sz="19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77" name="Group 76">
            <a:extLst>
              <a:ext uri="{FF2B5EF4-FFF2-40B4-BE49-F238E27FC236}">
                <a16:creationId xmlns:a16="http://schemas.microsoft.com/office/drawing/2014/main" id="{A10ECD70-3095-41A0-830E-3056AF54A6F8}"/>
              </a:ext>
            </a:extLst>
          </p:cNvPr>
          <p:cNvGrpSpPr/>
          <p:nvPr userDrawn="1"/>
        </p:nvGrpSpPr>
        <p:grpSpPr bwMode="gray">
          <a:xfrm>
            <a:off x="540351" y="6347923"/>
            <a:ext cx="559991" cy="161925"/>
            <a:chOff x="4436128" y="1677988"/>
            <a:chExt cx="559991" cy="161925"/>
          </a:xfrm>
        </p:grpSpPr>
        <p:sp>
          <p:nvSpPr>
            <p:cNvPr id="81" name="Freeform 5">
              <a:extLst>
                <a:ext uri="{FF2B5EF4-FFF2-40B4-BE49-F238E27FC236}">
                  <a16:creationId xmlns:a16="http://schemas.microsoft.com/office/drawing/2014/main" id="{A1B2AC15-B2DA-4547-9B6F-A46615A5B70C}"/>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21F10718-3D60-404A-91AE-B52BF426D5DE}"/>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690156DB-8BFE-4872-8203-EF563049CBA9}"/>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a:extLst>
                <a:ext uri="{FF2B5EF4-FFF2-40B4-BE49-F238E27FC236}">
                  <a16:creationId xmlns:a16="http://schemas.microsoft.com/office/drawing/2014/main" id="{C9F71F0C-E8C0-4F8B-AA27-5A2E234654E3}"/>
                </a:ext>
              </a:extLst>
            </p:cNvPr>
            <p:cNvGrpSpPr>
              <a:grpSpLocks noChangeAspect="1"/>
            </p:cNvGrpSpPr>
            <p:nvPr/>
          </p:nvGrpSpPr>
          <p:grpSpPr bwMode="gray">
            <a:xfrm>
              <a:off x="4956831" y="1814196"/>
              <a:ext cx="39288" cy="20954"/>
              <a:chOff x="2687241" y="1822450"/>
              <a:chExt cx="23813" cy="12700"/>
            </a:xfrm>
          </p:grpSpPr>
          <p:sp>
            <p:nvSpPr>
              <p:cNvPr id="85" name="Freeform 8">
                <a:extLst>
                  <a:ext uri="{FF2B5EF4-FFF2-40B4-BE49-F238E27FC236}">
                    <a16:creationId xmlns:a16="http://schemas.microsoft.com/office/drawing/2014/main" id="{7FBE0CA9-D9A4-45CD-8605-DBC8BB040244}"/>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9">
                <a:extLst>
                  <a:ext uri="{FF2B5EF4-FFF2-40B4-BE49-F238E27FC236}">
                    <a16:creationId xmlns:a16="http://schemas.microsoft.com/office/drawing/2014/main" id="{34D273F1-88A5-47CC-BFC5-330AECFD329B}"/>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4256324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vert="horz" lIns="91440" tIns="0" rIns="91440" bIns="0" rtlCol="0" anchor="b" anchorCtr="0">
            <a:no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bwMode="gray">
          <a:xfrm>
            <a:off x="475487" y="1902265"/>
            <a:ext cx="11172985" cy="4446033"/>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Tree>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1902265"/>
            <a:ext cx="11172985" cy="4459159"/>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
        <p:nvSpPr>
          <p:cNvPr id="7" name="Text Placeholder 8"/>
          <p:cNvSpPr>
            <a:spLocks noGrp="1"/>
          </p:cNvSpPr>
          <p:nvPr>
            <p:ph type="body" sz="quarter" idx="13" hasCustomPrompt="1"/>
          </p:nvPr>
        </p:nvSpPr>
        <p:spPr>
          <a:xfrm>
            <a:off x="441231" y="960179"/>
            <a:ext cx="11207241" cy="446087"/>
          </a:xfrm>
        </p:spPr>
        <p:txBody>
          <a:bodyPr>
            <a:noAutofit/>
          </a:bodyPr>
          <a:lstStyle>
            <a:lvl1pPr marL="0" indent="0">
              <a:buNone/>
              <a:defRPr sz="19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p:nvPr>
        </p:nvSpPr>
        <p:spPr/>
        <p:txBody>
          <a:bodyPr/>
          <a:lstStyle/>
          <a:p>
            <a:r>
              <a:rPr lang="en-US" dirty="0"/>
              <a:t>Click to edit Master title style</a:t>
            </a:r>
          </a:p>
        </p:txBody>
      </p:sp>
    </p:spTree>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35731" y="1902265"/>
            <a:ext cx="11212741" cy="444565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txBox="1">
            <a:spLocks/>
          </p:cNvSpPr>
          <p:nvPr/>
        </p:nvSpPr>
        <p:spPr bwMode="gray">
          <a:xfrm>
            <a:off x="5861884" y="6365328"/>
            <a:ext cx="49771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dirty="0">
              <a:solidFill>
                <a:schemeClr val="tx1"/>
              </a:solidFill>
              <a:latin typeface="+mn-lt"/>
              <a:ea typeface="Avenir Book" charset="0"/>
              <a:cs typeface="Arial" panose="020B0604020202020204" pitchFamily="34" charset="0"/>
            </a:endParaRPr>
          </a:p>
        </p:txBody>
      </p:sp>
      <p:sp>
        <p:nvSpPr>
          <p:cNvPr id="21" name="Footer Placeholder 4"/>
          <p:cNvSpPr txBox="1">
            <a:spLocks/>
          </p:cNvSpPr>
          <p:nvPr/>
        </p:nvSpPr>
        <p:spPr bwMode="gray">
          <a:xfrm>
            <a:off x="8053501" y="6364009"/>
            <a:ext cx="3703073"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457017" rtl="0" eaLnBrk="1" latinLnBrk="0" hangingPunct="1">
              <a:tabLst>
                <a:tab pos="3599010" algn="l"/>
              </a:tabLst>
            </a:pPr>
            <a:r>
              <a:rPr lang="en-US" sz="600" kern="1200" dirty="0">
                <a:solidFill>
                  <a:schemeClr val="tx1"/>
                </a:solidFill>
                <a:latin typeface="+mn-lt"/>
                <a:ea typeface="+mn-ea"/>
                <a:cs typeface="Arial" panose="020B0604020202020204" pitchFamily="34" charset="0"/>
              </a:rPr>
              <a:t>© 2018 ServiceNow, Inc. All Rights Reserved. Confidential.</a:t>
            </a:r>
          </a:p>
        </p:txBody>
      </p:sp>
      <p:sp>
        <p:nvSpPr>
          <p:cNvPr id="2" name="Title Placeholder 1"/>
          <p:cNvSpPr>
            <a:spLocks noGrp="1"/>
          </p:cNvSpPr>
          <p:nvPr>
            <p:ph type="title"/>
          </p:nvPr>
        </p:nvSpPr>
        <p:spPr bwMode="gray">
          <a:xfrm>
            <a:off x="441231" y="341807"/>
            <a:ext cx="11207242" cy="668692"/>
          </a:xfrm>
          <a:prstGeom prst="rect">
            <a:avLst/>
          </a:prstGeom>
        </p:spPr>
        <p:txBody>
          <a:bodyPr vert="horz" lIns="91440" tIns="0" rIns="91440" bIns="0" rtlCol="0" anchor="b" anchorCtr="0">
            <a:noAutofit/>
          </a:bodyPr>
          <a:lstStyle/>
          <a:p>
            <a:pPr lvl="0"/>
            <a:r>
              <a:rPr lang="en-US" dirty="0"/>
              <a:t>Click to edit Master title style</a:t>
            </a:r>
          </a:p>
        </p:txBody>
      </p:sp>
      <p:grpSp>
        <p:nvGrpSpPr>
          <p:cNvPr id="15" name="Group 14">
            <a:extLst>
              <a:ext uri="{FF2B5EF4-FFF2-40B4-BE49-F238E27FC236}">
                <a16:creationId xmlns:a16="http://schemas.microsoft.com/office/drawing/2014/main" id="{160B7161-33C9-4283-A38D-24218FC8740E}"/>
              </a:ext>
            </a:extLst>
          </p:cNvPr>
          <p:cNvGrpSpPr/>
          <p:nvPr userDrawn="1"/>
        </p:nvGrpSpPr>
        <p:grpSpPr bwMode="gray">
          <a:xfrm>
            <a:off x="540351" y="6347923"/>
            <a:ext cx="559991" cy="161925"/>
            <a:chOff x="4436128" y="1677988"/>
            <a:chExt cx="559991" cy="161925"/>
          </a:xfrm>
        </p:grpSpPr>
        <p:sp>
          <p:nvSpPr>
            <p:cNvPr id="16" name="Freeform 5">
              <a:extLst>
                <a:ext uri="{FF2B5EF4-FFF2-40B4-BE49-F238E27FC236}">
                  <a16:creationId xmlns:a16="http://schemas.microsoft.com/office/drawing/2014/main" id="{9E42893F-BEE7-4522-9C1C-54E8C1DF2A56}"/>
                </a:ext>
              </a:extLst>
            </p:cNvPr>
            <p:cNvSpPr>
              <a:spLocks/>
            </p:cNvSpPr>
            <p:nvPr/>
          </p:nvSpPr>
          <p:spPr bwMode="gray">
            <a:xfrm>
              <a:off x="4748866" y="1681163"/>
              <a:ext cx="238125" cy="153988"/>
            </a:xfrm>
            <a:custGeom>
              <a:avLst/>
              <a:gdLst>
                <a:gd name="T0" fmla="*/ 55 w 150"/>
                <a:gd name="T1" fmla="*/ 97 h 97"/>
                <a:gd name="T2" fmla="*/ 38 w 150"/>
                <a:gd name="T3" fmla="*/ 97 h 97"/>
                <a:gd name="T4" fmla="*/ 0 w 150"/>
                <a:gd name="T5" fmla="*/ 0 h 97"/>
                <a:gd name="T6" fmla="*/ 25 w 150"/>
                <a:gd name="T7" fmla="*/ 0 h 97"/>
                <a:gd name="T8" fmla="*/ 46 w 150"/>
                <a:gd name="T9" fmla="*/ 55 h 97"/>
                <a:gd name="T10" fmla="*/ 65 w 150"/>
                <a:gd name="T11" fmla="*/ 0 h 97"/>
                <a:gd name="T12" fmla="*/ 86 w 150"/>
                <a:gd name="T13" fmla="*/ 0 h 97"/>
                <a:gd name="T14" fmla="*/ 105 w 150"/>
                <a:gd name="T15" fmla="*/ 55 h 97"/>
                <a:gd name="T16" fmla="*/ 125 w 150"/>
                <a:gd name="T17" fmla="*/ 0 h 97"/>
                <a:gd name="T18" fmla="*/ 150 w 150"/>
                <a:gd name="T19" fmla="*/ 0 h 97"/>
                <a:gd name="T20" fmla="*/ 114 w 150"/>
                <a:gd name="T21" fmla="*/ 97 h 97"/>
                <a:gd name="T22" fmla="*/ 95 w 150"/>
                <a:gd name="T23" fmla="*/ 97 h 97"/>
                <a:gd name="T24" fmla="*/ 75 w 150"/>
                <a:gd name="T25" fmla="*/ 42 h 97"/>
                <a:gd name="T26" fmla="*/ 55 w 150"/>
                <a:gd name="T2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7">
                  <a:moveTo>
                    <a:pt x="55" y="97"/>
                  </a:moveTo>
                  <a:lnTo>
                    <a:pt x="38" y="97"/>
                  </a:lnTo>
                  <a:lnTo>
                    <a:pt x="0" y="0"/>
                  </a:lnTo>
                  <a:lnTo>
                    <a:pt x="25" y="0"/>
                  </a:lnTo>
                  <a:lnTo>
                    <a:pt x="46" y="55"/>
                  </a:lnTo>
                  <a:lnTo>
                    <a:pt x="65" y="0"/>
                  </a:lnTo>
                  <a:lnTo>
                    <a:pt x="86" y="0"/>
                  </a:lnTo>
                  <a:lnTo>
                    <a:pt x="105" y="55"/>
                  </a:lnTo>
                  <a:lnTo>
                    <a:pt x="125" y="0"/>
                  </a:lnTo>
                  <a:lnTo>
                    <a:pt x="150" y="0"/>
                  </a:lnTo>
                  <a:lnTo>
                    <a:pt x="114" y="97"/>
                  </a:lnTo>
                  <a:lnTo>
                    <a:pt x="95" y="97"/>
                  </a:lnTo>
                  <a:lnTo>
                    <a:pt x="75" y="42"/>
                  </a:lnTo>
                  <a:lnTo>
                    <a:pt x="55" y="9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72C58D0B-DCA5-4006-B425-92F28A5A454E}"/>
                </a:ext>
              </a:extLst>
            </p:cNvPr>
            <p:cNvSpPr>
              <a:spLocks/>
            </p:cNvSpPr>
            <p:nvPr/>
          </p:nvSpPr>
          <p:spPr bwMode="gray">
            <a:xfrm>
              <a:off x="4436128" y="1677988"/>
              <a:ext cx="144463" cy="157163"/>
            </a:xfrm>
            <a:custGeom>
              <a:avLst/>
              <a:gdLst>
                <a:gd name="T0" fmla="*/ 0 w 92"/>
                <a:gd name="T1" fmla="*/ 95 h 95"/>
                <a:gd name="T2" fmla="*/ 0 w 92"/>
                <a:gd name="T3" fmla="*/ 2 h 95"/>
                <a:gd name="T4" fmla="*/ 24 w 92"/>
                <a:gd name="T5" fmla="*/ 2 h 95"/>
                <a:gd name="T6" fmla="*/ 24 w 92"/>
                <a:gd name="T7" fmla="*/ 9 h 95"/>
                <a:gd name="T8" fmla="*/ 50 w 92"/>
                <a:gd name="T9" fmla="*/ 0 h 95"/>
                <a:gd name="T10" fmla="*/ 82 w 92"/>
                <a:gd name="T11" fmla="*/ 15 h 95"/>
                <a:gd name="T12" fmla="*/ 92 w 92"/>
                <a:gd name="T13" fmla="*/ 48 h 95"/>
                <a:gd name="T14" fmla="*/ 92 w 92"/>
                <a:gd name="T15" fmla="*/ 95 h 95"/>
                <a:gd name="T16" fmla="*/ 67 w 92"/>
                <a:gd name="T17" fmla="*/ 95 h 95"/>
                <a:gd name="T18" fmla="*/ 67 w 92"/>
                <a:gd name="T19" fmla="*/ 46 h 95"/>
                <a:gd name="T20" fmla="*/ 61 w 92"/>
                <a:gd name="T21" fmla="*/ 28 h 95"/>
                <a:gd name="T22" fmla="*/ 47 w 92"/>
                <a:gd name="T23" fmla="*/ 23 h 95"/>
                <a:gd name="T24" fmla="*/ 25 w 92"/>
                <a:gd name="T25" fmla="*/ 35 h 95"/>
                <a:gd name="T26" fmla="*/ 25 w 92"/>
                <a:gd name="T27" fmla="*/ 95 h 95"/>
                <a:gd name="T28" fmla="*/ 0 w 92"/>
                <a:gd name="T29"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5">
                  <a:moveTo>
                    <a:pt x="0" y="95"/>
                  </a:moveTo>
                  <a:cubicBezTo>
                    <a:pt x="0" y="2"/>
                    <a:pt x="0" y="2"/>
                    <a:pt x="0" y="2"/>
                  </a:cubicBezTo>
                  <a:cubicBezTo>
                    <a:pt x="24" y="2"/>
                    <a:pt x="24" y="2"/>
                    <a:pt x="24" y="2"/>
                  </a:cubicBezTo>
                  <a:cubicBezTo>
                    <a:pt x="24" y="9"/>
                    <a:pt x="24" y="9"/>
                    <a:pt x="24" y="9"/>
                  </a:cubicBezTo>
                  <a:cubicBezTo>
                    <a:pt x="31" y="4"/>
                    <a:pt x="40" y="0"/>
                    <a:pt x="50" y="0"/>
                  </a:cubicBezTo>
                  <a:cubicBezTo>
                    <a:pt x="63" y="0"/>
                    <a:pt x="75" y="6"/>
                    <a:pt x="82" y="15"/>
                  </a:cubicBezTo>
                  <a:cubicBezTo>
                    <a:pt x="89" y="22"/>
                    <a:pt x="92" y="32"/>
                    <a:pt x="92" y="48"/>
                  </a:cubicBezTo>
                  <a:cubicBezTo>
                    <a:pt x="92" y="95"/>
                    <a:pt x="92" y="95"/>
                    <a:pt x="92" y="95"/>
                  </a:cubicBezTo>
                  <a:cubicBezTo>
                    <a:pt x="67" y="95"/>
                    <a:pt x="67" y="95"/>
                    <a:pt x="67" y="95"/>
                  </a:cubicBezTo>
                  <a:cubicBezTo>
                    <a:pt x="67" y="46"/>
                    <a:pt x="67" y="46"/>
                    <a:pt x="67" y="46"/>
                  </a:cubicBezTo>
                  <a:cubicBezTo>
                    <a:pt x="67" y="37"/>
                    <a:pt x="65" y="32"/>
                    <a:pt x="61" y="28"/>
                  </a:cubicBezTo>
                  <a:cubicBezTo>
                    <a:pt x="58" y="25"/>
                    <a:pt x="53" y="23"/>
                    <a:pt x="47" y="23"/>
                  </a:cubicBezTo>
                  <a:cubicBezTo>
                    <a:pt x="37" y="23"/>
                    <a:pt x="28" y="30"/>
                    <a:pt x="25" y="35"/>
                  </a:cubicBezTo>
                  <a:cubicBezTo>
                    <a:pt x="25" y="95"/>
                    <a:pt x="25" y="95"/>
                    <a:pt x="25" y="95"/>
                  </a:cubicBezTo>
                  <a:lnTo>
                    <a:pt x="0" y="9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69A8B906-BE12-4BF9-8035-A5D01A7FA1D4}"/>
                </a:ext>
              </a:extLst>
            </p:cNvPr>
            <p:cNvSpPr>
              <a:spLocks noEditPoints="1"/>
            </p:cNvSpPr>
            <p:nvPr/>
          </p:nvSpPr>
          <p:spPr bwMode="gray">
            <a:xfrm>
              <a:off x="4594878" y="1681163"/>
              <a:ext cx="165100" cy="158750"/>
            </a:xfrm>
            <a:custGeom>
              <a:avLst/>
              <a:gdLst>
                <a:gd name="T0" fmla="*/ 53 w 106"/>
                <a:gd name="T1" fmla="*/ 0 h 96"/>
                <a:gd name="T2" fmla="*/ 0 w 106"/>
                <a:gd name="T3" fmla="*/ 53 h 96"/>
                <a:gd name="T4" fmla="*/ 16 w 106"/>
                <a:gd name="T5" fmla="*/ 92 h 96"/>
                <a:gd name="T6" fmla="*/ 30 w 106"/>
                <a:gd name="T7" fmla="*/ 93 h 96"/>
                <a:gd name="T8" fmla="*/ 53 w 106"/>
                <a:gd name="T9" fmla="*/ 86 h 96"/>
                <a:gd name="T10" fmla="*/ 76 w 106"/>
                <a:gd name="T11" fmla="*/ 93 h 96"/>
                <a:gd name="T12" fmla="*/ 90 w 106"/>
                <a:gd name="T13" fmla="*/ 92 h 96"/>
                <a:gd name="T14" fmla="*/ 106 w 106"/>
                <a:gd name="T15" fmla="*/ 53 h 96"/>
                <a:gd name="T16" fmla="*/ 53 w 106"/>
                <a:gd name="T17" fmla="*/ 0 h 96"/>
                <a:gd name="T18" fmla="*/ 53 w 106"/>
                <a:gd name="T19" fmla="*/ 80 h 96"/>
                <a:gd name="T20" fmla="*/ 26 w 106"/>
                <a:gd name="T21" fmla="*/ 53 h 96"/>
                <a:gd name="T22" fmla="*/ 53 w 106"/>
                <a:gd name="T23" fmla="*/ 27 h 96"/>
                <a:gd name="T24" fmla="*/ 80 w 106"/>
                <a:gd name="T25" fmla="*/ 53 h 96"/>
                <a:gd name="T26" fmla="*/ 53 w 106"/>
                <a:gd name="T27"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6">
                  <a:moveTo>
                    <a:pt x="53" y="0"/>
                  </a:moveTo>
                  <a:cubicBezTo>
                    <a:pt x="24" y="0"/>
                    <a:pt x="0" y="24"/>
                    <a:pt x="0" y="53"/>
                  </a:cubicBezTo>
                  <a:cubicBezTo>
                    <a:pt x="0" y="68"/>
                    <a:pt x="6" y="83"/>
                    <a:pt x="16" y="92"/>
                  </a:cubicBezTo>
                  <a:cubicBezTo>
                    <a:pt x="20" y="96"/>
                    <a:pt x="26" y="96"/>
                    <a:pt x="30" y="93"/>
                  </a:cubicBezTo>
                  <a:cubicBezTo>
                    <a:pt x="36" y="88"/>
                    <a:pt x="44" y="86"/>
                    <a:pt x="53" y="86"/>
                  </a:cubicBezTo>
                  <a:cubicBezTo>
                    <a:pt x="62" y="86"/>
                    <a:pt x="70" y="88"/>
                    <a:pt x="76" y="93"/>
                  </a:cubicBezTo>
                  <a:cubicBezTo>
                    <a:pt x="80" y="96"/>
                    <a:pt x="86" y="96"/>
                    <a:pt x="90" y="92"/>
                  </a:cubicBezTo>
                  <a:cubicBezTo>
                    <a:pt x="100" y="83"/>
                    <a:pt x="106" y="69"/>
                    <a:pt x="106" y="53"/>
                  </a:cubicBezTo>
                  <a:cubicBezTo>
                    <a:pt x="106" y="24"/>
                    <a:pt x="83" y="0"/>
                    <a:pt x="53" y="0"/>
                  </a:cubicBezTo>
                  <a:moveTo>
                    <a:pt x="53" y="80"/>
                  </a:moveTo>
                  <a:cubicBezTo>
                    <a:pt x="37" y="80"/>
                    <a:pt x="26" y="68"/>
                    <a:pt x="26" y="53"/>
                  </a:cubicBezTo>
                  <a:cubicBezTo>
                    <a:pt x="26" y="39"/>
                    <a:pt x="37" y="27"/>
                    <a:pt x="53" y="27"/>
                  </a:cubicBezTo>
                  <a:cubicBezTo>
                    <a:pt x="69" y="27"/>
                    <a:pt x="80" y="39"/>
                    <a:pt x="80" y="53"/>
                  </a:cubicBezTo>
                  <a:cubicBezTo>
                    <a:pt x="80" y="68"/>
                    <a:pt x="69" y="80"/>
                    <a:pt x="53" y="80"/>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a:extLst>
                <a:ext uri="{FF2B5EF4-FFF2-40B4-BE49-F238E27FC236}">
                  <a16:creationId xmlns:a16="http://schemas.microsoft.com/office/drawing/2014/main" id="{1089459A-43CF-4F05-B84E-346BB12E7DC2}"/>
                </a:ext>
              </a:extLst>
            </p:cNvPr>
            <p:cNvGrpSpPr>
              <a:grpSpLocks noChangeAspect="1"/>
            </p:cNvGrpSpPr>
            <p:nvPr/>
          </p:nvGrpSpPr>
          <p:grpSpPr bwMode="gray">
            <a:xfrm>
              <a:off x="4956831" y="1814196"/>
              <a:ext cx="39288" cy="20954"/>
              <a:chOff x="2687241" y="1822450"/>
              <a:chExt cx="23813" cy="12700"/>
            </a:xfrm>
          </p:grpSpPr>
          <p:sp>
            <p:nvSpPr>
              <p:cNvPr id="20" name="Freeform 8">
                <a:extLst>
                  <a:ext uri="{FF2B5EF4-FFF2-40B4-BE49-F238E27FC236}">
                    <a16:creationId xmlns:a16="http://schemas.microsoft.com/office/drawing/2014/main" id="{FE52A60A-2E72-41D3-92BC-3E02BB2731DB}"/>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D51BEEF2-6746-4723-8172-AE900AC6B9CD}"/>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chemeClr val="tx1"/>
              </a:solidFill>
              <a:ln w="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98961582"/>
      </p:ext>
    </p:extLst>
  </p:cSld>
  <p:clrMap bg1="lt1" tx1="dk1" bg2="lt2" tx2="dk2" accent1="accent1" accent2="accent2" accent3="accent3" accent4="accent4" accent5="accent5" accent6="accent6" hlink="hlink" folHlink="folHlink"/>
  <p:sldLayoutIdLst>
    <p:sldLayoutId id="2147484091" r:id="rId1"/>
    <p:sldLayoutId id="2147484097" r:id="rId2"/>
    <p:sldLayoutId id="2147484144" r:id="rId3"/>
    <p:sldLayoutId id="2147484246" r:id="rId4"/>
    <p:sldLayoutId id="2147484145" r:id="rId5"/>
    <p:sldLayoutId id="2147484143" r:id="rId6"/>
    <p:sldLayoutId id="2147484102" r:id="rId7"/>
    <p:sldLayoutId id="2147484103" r:id="rId8"/>
    <p:sldLayoutId id="2147484104" r:id="rId9"/>
    <p:sldLayoutId id="2147484242" r:id="rId10"/>
    <p:sldLayoutId id="2147484129" r:id="rId11"/>
    <p:sldLayoutId id="2147484105" r:id="rId12"/>
    <p:sldLayoutId id="2147484137" r:id="rId13"/>
    <p:sldLayoutId id="2147484106" r:id="rId14"/>
    <p:sldLayoutId id="2147484140" r:id="rId15"/>
    <p:sldLayoutId id="2147484244" r:id="rId16"/>
    <p:sldLayoutId id="2147484141" r:id="rId17"/>
    <p:sldLayoutId id="2147484142" r:id="rId18"/>
    <p:sldLayoutId id="2147484146" r:id="rId19"/>
    <p:sldLayoutId id="2147484243" r:id="rId20"/>
    <p:sldLayoutId id="2147484133" r:id="rId21"/>
    <p:sldLayoutId id="2147484132" r:id="rId22"/>
    <p:sldLayoutId id="2147484108" r:id="rId23"/>
    <p:sldLayoutId id="2147484109" r:id="rId24"/>
    <p:sldLayoutId id="2147484110" r:id="rId25"/>
    <p:sldLayoutId id="2147484111" r:id="rId26"/>
    <p:sldLayoutId id="2147484112" r:id="rId27"/>
    <p:sldLayoutId id="2147484151" r:id="rId28"/>
    <p:sldLayoutId id="2147484113" r:id="rId29"/>
    <p:sldLayoutId id="2147484138" r:id="rId30"/>
    <p:sldLayoutId id="2147484148" r:id="rId31"/>
    <p:sldLayoutId id="2147484149" r:id="rId32"/>
    <p:sldLayoutId id="2147484150" r:id="rId33"/>
    <p:sldLayoutId id="2147484125" r:id="rId34"/>
    <p:sldLayoutId id="2147484247" r:id="rId35"/>
  </p:sldLayoutIdLst>
  <p:transition>
    <p:fade/>
  </p:transition>
  <p:hf sldNum="0" hdr="0" ftr="0" dt="0"/>
  <p:txStyles>
    <p:titleStyle>
      <a:lvl1pPr algn="l" defTabSz="457017" rtl="0" eaLnBrk="1" latinLnBrk="0" hangingPunct="1">
        <a:lnSpc>
          <a:spcPct val="85000"/>
        </a:lnSpc>
        <a:spcBef>
          <a:spcPts val="0"/>
        </a:spcBef>
        <a:buNone/>
        <a:defRPr lang="en-US" sz="3200" b="1" i="0" kern="1200" dirty="0" smtClean="0">
          <a:solidFill>
            <a:schemeClr val="tx1"/>
          </a:solidFill>
          <a:latin typeface="+mj-lt"/>
          <a:ea typeface="Gilroy" panose="00000500000000000000" pitchFamily="50" charset="0"/>
          <a:cs typeface="Gilroy" panose="00000500000000000000" pitchFamily="50" charset="0"/>
        </a:defRPr>
      </a:lvl1pPr>
    </p:titleStyle>
    <p:bodyStyle>
      <a:lvl1pPr marL="228509" indent="-228509" algn="l" defTabSz="457017" rtl="0" eaLnBrk="1" latinLnBrk="0" hangingPunct="1">
        <a:lnSpc>
          <a:spcPct val="90000"/>
        </a:lnSpc>
        <a:spcBef>
          <a:spcPts val="1200"/>
        </a:spcBef>
        <a:buClr>
          <a:schemeClr val="tx1"/>
        </a:buClr>
        <a:buFont typeface="Arial"/>
        <a:buChar char="•"/>
        <a:defRPr sz="2000" kern="1200">
          <a:solidFill>
            <a:schemeClr val="tx1"/>
          </a:solidFill>
          <a:latin typeface="+mn-lt"/>
          <a:ea typeface="Gilroy" panose="00000500000000000000" pitchFamily="50" charset="0"/>
          <a:cs typeface="Gilroy" panose="00000500000000000000" pitchFamily="50" charset="0"/>
        </a:defRPr>
      </a:lvl1pPr>
      <a:lvl2pPr marL="457017" indent="-225335"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2pPr>
      <a:lvl3pPr marL="741066" indent="-171381"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3pPr>
      <a:lvl4pPr marL="1026702" indent="-172969" algn="l" defTabSz="457017" rtl="0" eaLnBrk="1" latinLnBrk="0" hangingPunct="1">
        <a:lnSpc>
          <a:spcPct val="90000"/>
        </a:lnSpc>
        <a:spcBef>
          <a:spcPts val="600"/>
        </a:spcBef>
        <a:buClr>
          <a:schemeClr val="tx1"/>
        </a:buClr>
        <a:buFont typeface="Arial"/>
        <a:buChar char="–"/>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4pPr>
      <a:lvl5pPr marL="1310750" indent="-165034" algn="l" defTabSz="457017"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Gilroy" panose="00000500000000000000" pitchFamily="50" charset="0"/>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p:bodyStyle>
    <p:otherStyle>
      <a:defPPr>
        <a:defRPr lang="en-US"/>
      </a:defPPr>
      <a:lvl1pPr marL="0" algn="l" defTabSz="457017" rtl="0" eaLnBrk="1" latinLnBrk="0" hangingPunct="1">
        <a:defRPr sz="1799" kern="1200">
          <a:solidFill>
            <a:schemeClr val="tx1"/>
          </a:solidFill>
          <a:latin typeface="+mn-lt"/>
          <a:ea typeface="+mn-ea"/>
          <a:cs typeface="+mn-cs"/>
        </a:defRPr>
      </a:lvl1pPr>
      <a:lvl2pPr marL="457017" algn="l" defTabSz="457017" rtl="0" eaLnBrk="1" latinLnBrk="0" hangingPunct="1">
        <a:defRPr sz="1799" kern="1200">
          <a:solidFill>
            <a:schemeClr val="tx1"/>
          </a:solidFill>
          <a:latin typeface="+mn-lt"/>
          <a:ea typeface="+mn-ea"/>
          <a:cs typeface="+mn-cs"/>
        </a:defRPr>
      </a:lvl2pPr>
      <a:lvl3pPr marL="914034" algn="l" defTabSz="457017" rtl="0" eaLnBrk="1" latinLnBrk="0" hangingPunct="1">
        <a:defRPr sz="1799" kern="1200">
          <a:solidFill>
            <a:schemeClr val="tx1"/>
          </a:solidFill>
          <a:latin typeface="+mn-lt"/>
          <a:ea typeface="+mn-ea"/>
          <a:cs typeface="+mn-cs"/>
        </a:defRPr>
      </a:lvl3pPr>
      <a:lvl4pPr marL="1371051" algn="l" defTabSz="457017" rtl="0" eaLnBrk="1" latinLnBrk="0" hangingPunct="1">
        <a:defRPr sz="1799" kern="1200">
          <a:solidFill>
            <a:schemeClr val="tx1"/>
          </a:solidFill>
          <a:latin typeface="+mn-lt"/>
          <a:ea typeface="+mn-ea"/>
          <a:cs typeface="+mn-cs"/>
        </a:defRPr>
      </a:lvl4pPr>
      <a:lvl5pPr marL="1828068" algn="l" defTabSz="457017" rtl="0" eaLnBrk="1" latinLnBrk="0" hangingPunct="1">
        <a:defRPr sz="1799" kern="1200">
          <a:solidFill>
            <a:schemeClr val="tx1"/>
          </a:solidFill>
          <a:latin typeface="+mn-lt"/>
          <a:ea typeface="+mn-ea"/>
          <a:cs typeface="+mn-cs"/>
        </a:defRPr>
      </a:lvl5pPr>
      <a:lvl6pPr marL="2285086" algn="l" defTabSz="457017" rtl="0" eaLnBrk="1" latinLnBrk="0" hangingPunct="1">
        <a:defRPr sz="1799" kern="1200">
          <a:solidFill>
            <a:schemeClr val="tx1"/>
          </a:solidFill>
          <a:latin typeface="+mn-lt"/>
          <a:ea typeface="+mn-ea"/>
          <a:cs typeface="+mn-cs"/>
        </a:defRPr>
      </a:lvl6pPr>
      <a:lvl7pPr marL="2742103" algn="l" defTabSz="457017" rtl="0" eaLnBrk="1" latinLnBrk="0" hangingPunct="1">
        <a:defRPr sz="1799" kern="1200">
          <a:solidFill>
            <a:schemeClr val="tx1"/>
          </a:solidFill>
          <a:latin typeface="+mn-lt"/>
          <a:ea typeface="+mn-ea"/>
          <a:cs typeface="+mn-cs"/>
        </a:defRPr>
      </a:lvl7pPr>
      <a:lvl8pPr marL="3199120" algn="l" defTabSz="457017" rtl="0" eaLnBrk="1" latinLnBrk="0" hangingPunct="1">
        <a:defRPr sz="1799" kern="1200">
          <a:solidFill>
            <a:schemeClr val="tx1"/>
          </a:solidFill>
          <a:latin typeface="+mn-lt"/>
          <a:ea typeface="+mn-ea"/>
          <a:cs typeface="+mn-cs"/>
        </a:defRPr>
      </a:lvl8pPr>
      <a:lvl9pPr marL="3656137" algn="l" defTabSz="45701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tepoint.com/most-popular-frontend-frameworks-compared/"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caniuse.com/" TargetMode="External"/><Relationship Id="rId13" Type="http://schemas.openxmlformats.org/officeDocument/2006/relationships/hyperlink" Target="https://medium.freecodecamp.org/the-complete-javascript-handbook-f26b2c71719c" TargetMode="External"/><Relationship Id="rId3" Type="http://schemas.openxmlformats.org/officeDocument/2006/relationships/hyperlink" Target="https://liveweave.com/" TargetMode="External"/><Relationship Id="rId7" Type="http://schemas.openxmlformats.org/officeDocument/2006/relationships/hyperlink" Target="https://code.visualstudio.com/" TargetMode="External"/><Relationship Id="rId12" Type="http://schemas.openxmlformats.org/officeDocument/2006/relationships/hyperlink" Target="https://www.sitepoint.com/most-popular-frontend-frameworks-compared/" TargetMode="External"/><Relationship Id="rId2" Type="http://schemas.openxmlformats.org/officeDocument/2006/relationships/notesSlide" Target="../notesSlides/notesSlide21.xml"/><Relationship Id="rId1" Type="http://schemas.openxmlformats.org/officeDocument/2006/relationships/slideLayout" Target="../slideLayouts/slideLayout19.xml"/><Relationship Id="rId6" Type="http://schemas.openxmlformats.org/officeDocument/2006/relationships/hyperlink" Target="https://atom.io/" TargetMode="External"/><Relationship Id="rId11" Type="http://schemas.openxmlformats.org/officeDocument/2006/relationships/hyperlink" Target="https://developer.mozilla.org/en-US/docs/Web/HTML/Element" TargetMode="External"/><Relationship Id="rId5" Type="http://schemas.openxmlformats.org/officeDocument/2006/relationships/hyperlink" Target="https://www.sublimetext.com/" TargetMode="External"/><Relationship Id="rId10" Type="http://schemas.openxmlformats.org/officeDocument/2006/relationships/hyperlink" Target="https://www.webcomponents.org/libraries" TargetMode="External"/><Relationship Id="rId4" Type="http://schemas.openxmlformats.org/officeDocument/2006/relationships/hyperlink" Target="codesandbox.io" TargetMode="External"/><Relationship Id="rId9" Type="http://schemas.openxmlformats.org/officeDocument/2006/relationships/hyperlink" Target="https://validator.w3.org/" TargetMode="External"/><Relationship Id="rId14" Type="http://schemas.openxmlformats.org/officeDocument/2006/relationships/image" Target="../media/image2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nextofwindows.com/explore-new-electron-app-ecosystem-cross-platform-apps-powered-by-web-technologies"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hyperlink" Target="https://stackoverflow.com/jobs?sort=i&amp;q=javascript" TargetMode="Externa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mozilla.org/en-US/docs/Web/HTML/Element"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C293FF93-8966-40C6-AA0F-1C28780AD121}"/>
              </a:ext>
            </a:extLst>
          </p:cNvPr>
          <p:cNvGrpSpPr/>
          <p:nvPr/>
        </p:nvGrpSpPr>
        <p:grpSpPr>
          <a:xfrm>
            <a:off x="0" y="1786"/>
            <a:ext cx="12188825" cy="6856214"/>
            <a:chOff x="0" y="1786"/>
            <a:chExt cx="12188825" cy="6856214"/>
          </a:xfrm>
        </p:grpSpPr>
        <p:pic>
          <p:nvPicPr>
            <p:cNvPr id="6" name="Picture 5">
              <a:extLst>
                <a:ext uri="{FF2B5EF4-FFF2-40B4-BE49-F238E27FC236}">
                  <a16:creationId xmlns:a16="http://schemas.microsoft.com/office/drawing/2014/main" id="{E3BFA7BB-BFAA-4F15-BCE6-29B7F9B26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grpSp>
          <p:nvGrpSpPr>
            <p:cNvPr id="7" name="Group 6">
              <a:extLst>
                <a:ext uri="{FF2B5EF4-FFF2-40B4-BE49-F238E27FC236}">
                  <a16:creationId xmlns:a16="http://schemas.microsoft.com/office/drawing/2014/main" id="{1781F98C-137C-4B41-812C-0D2B4844105A}"/>
                </a:ext>
              </a:extLst>
            </p:cNvPr>
            <p:cNvGrpSpPr/>
            <p:nvPr/>
          </p:nvGrpSpPr>
          <p:grpSpPr bwMode="gray">
            <a:xfrm>
              <a:off x="539750" y="1054100"/>
              <a:ext cx="1498357" cy="234950"/>
              <a:chOff x="539750" y="1054100"/>
              <a:chExt cx="1498357" cy="234950"/>
            </a:xfrm>
          </p:grpSpPr>
          <p:sp>
            <p:nvSpPr>
              <p:cNvPr id="8" name="AutoShape 3">
                <a:extLst>
                  <a:ext uri="{FF2B5EF4-FFF2-40B4-BE49-F238E27FC236}">
                    <a16:creationId xmlns:a16="http://schemas.microsoft.com/office/drawing/2014/main" id="{3BB922E3-07F0-4954-A034-6272DC4D710E}"/>
                  </a:ext>
                </a:extLst>
              </p:cNvPr>
              <p:cNvSpPr>
                <a:spLocks noChangeAspect="1" noChangeArrowheads="1" noTextEdit="1"/>
              </p:cNvSpPr>
              <p:nvPr userDrawn="1"/>
            </p:nvSpPr>
            <p:spPr bwMode="gray">
              <a:xfrm>
                <a:off x="539750" y="1054100"/>
                <a:ext cx="1490663"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7745803B-EC7C-4CD5-B06E-4CF501043FC2}"/>
                  </a:ext>
                </a:extLst>
              </p:cNvPr>
              <p:cNvSpPr>
                <a:spLocks/>
              </p:cNvSpPr>
              <p:nvPr userDrawn="1"/>
            </p:nvSpPr>
            <p:spPr bwMode="gray">
              <a:xfrm>
                <a:off x="823913" y="1125538"/>
                <a:ext cx="92075" cy="15875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DFA78A12-287D-4683-BA2A-47D28FBB1C68}"/>
                  </a:ext>
                </a:extLst>
              </p:cNvPr>
              <p:cNvSpPr>
                <a:spLocks/>
              </p:cNvSpPr>
              <p:nvPr userDrawn="1"/>
            </p:nvSpPr>
            <p:spPr bwMode="gray">
              <a:xfrm>
                <a:off x="539750" y="1123950"/>
                <a:ext cx="117475" cy="16351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A45BCCCA-57C1-4903-B41A-7D7DD70EE24F}"/>
                  </a:ext>
                </a:extLst>
              </p:cNvPr>
              <p:cNvSpPr>
                <a:spLocks noEditPoints="1"/>
              </p:cNvSpPr>
              <p:nvPr userDrawn="1"/>
            </p:nvSpPr>
            <p:spPr bwMode="gray">
              <a:xfrm>
                <a:off x="665163"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E025665D-2037-4A16-8CCD-BCBC116AA60E}"/>
                  </a:ext>
                </a:extLst>
              </p:cNvPr>
              <p:cNvSpPr>
                <a:spLocks/>
              </p:cNvSpPr>
              <p:nvPr userDrawn="1"/>
            </p:nvSpPr>
            <p:spPr bwMode="gray">
              <a:xfrm>
                <a:off x="928688" y="1127125"/>
                <a:ext cx="163513" cy="157163"/>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9">
                <a:extLst>
                  <a:ext uri="{FF2B5EF4-FFF2-40B4-BE49-F238E27FC236}">
                    <a16:creationId xmlns:a16="http://schemas.microsoft.com/office/drawing/2014/main" id="{DDD89543-5C2A-4F7D-A7F6-1C582EEC28A1}"/>
                  </a:ext>
                </a:extLst>
              </p:cNvPr>
              <p:cNvSpPr>
                <a:spLocks noChangeArrowheads="1"/>
              </p:cNvSpPr>
              <p:nvPr userDrawn="1"/>
            </p:nvSpPr>
            <p:spPr bwMode="gray">
              <a:xfrm>
                <a:off x="1100138" y="1054100"/>
                <a:ext cx="50800"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0">
                <a:extLst>
                  <a:ext uri="{FF2B5EF4-FFF2-40B4-BE49-F238E27FC236}">
                    <a16:creationId xmlns:a16="http://schemas.microsoft.com/office/drawing/2014/main" id="{692C7B95-B785-47B8-829F-663C857AA78F}"/>
                  </a:ext>
                </a:extLst>
              </p:cNvPr>
              <p:cNvSpPr>
                <a:spLocks noChangeArrowheads="1"/>
              </p:cNvSpPr>
              <p:nvPr userDrawn="1"/>
            </p:nvSpPr>
            <p:spPr bwMode="gray">
              <a:xfrm>
                <a:off x="1104900" y="1127125"/>
                <a:ext cx="3968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E6990258-0565-42DA-A381-4F04ACC7D71B}"/>
                  </a:ext>
                </a:extLst>
              </p:cNvPr>
              <p:cNvSpPr>
                <a:spLocks/>
              </p:cNvSpPr>
              <p:nvPr userDrawn="1"/>
            </p:nvSpPr>
            <p:spPr bwMode="gray">
              <a:xfrm>
                <a:off x="1162050" y="1123950"/>
                <a:ext cx="147638" cy="16351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26058803-4427-453B-9AF8-6A9033992CAB}"/>
                  </a:ext>
                </a:extLst>
              </p:cNvPr>
              <p:cNvSpPr>
                <a:spLocks noEditPoints="1"/>
              </p:cNvSpPr>
              <p:nvPr userDrawn="1"/>
            </p:nvSpPr>
            <p:spPr bwMode="gray">
              <a:xfrm>
                <a:off x="1314450" y="1123950"/>
                <a:ext cx="142875" cy="16351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95773D05-3AD7-4D78-AC15-3993C7824837}"/>
                  </a:ext>
                </a:extLst>
              </p:cNvPr>
              <p:cNvSpPr>
                <a:spLocks/>
              </p:cNvSpPr>
              <p:nvPr userDrawn="1"/>
            </p:nvSpPr>
            <p:spPr bwMode="gray">
              <a:xfrm>
                <a:off x="1790700" y="1127125"/>
                <a:ext cx="241300" cy="157163"/>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F280892D-77CE-48DE-8514-F8DB5430CBCC}"/>
                  </a:ext>
                </a:extLst>
              </p:cNvPr>
              <p:cNvSpPr>
                <a:spLocks/>
              </p:cNvSpPr>
              <p:nvPr userDrawn="1"/>
            </p:nvSpPr>
            <p:spPr bwMode="gray">
              <a:xfrm>
                <a:off x="1473200" y="1123950"/>
                <a:ext cx="146050" cy="160338"/>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14FDAA0F-38C5-4BB0-95E3-860776553B56}"/>
                  </a:ext>
                </a:extLst>
              </p:cNvPr>
              <p:cNvSpPr>
                <a:spLocks noEditPoints="1"/>
              </p:cNvSpPr>
              <p:nvPr userDrawn="1"/>
            </p:nvSpPr>
            <p:spPr bwMode="gray">
              <a:xfrm>
                <a:off x="1633538" y="1127125"/>
                <a:ext cx="168275" cy="161925"/>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rgbClr val="81B5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a:extLst>
                  <a:ext uri="{FF2B5EF4-FFF2-40B4-BE49-F238E27FC236}">
                    <a16:creationId xmlns:a16="http://schemas.microsoft.com/office/drawing/2014/main" id="{435E4500-D48B-41C4-A028-38829EE0C7D0}"/>
                  </a:ext>
                </a:extLst>
              </p:cNvPr>
              <p:cNvGrpSpPr>
                <a:grpSpLocks noChangeAspect="1"/>
              </p:cNvGrpSpPr>
              <p:nvPr/>
            </p:nvGrpSpPr>
            <p:grpSpPr bwMode="gray">
              <a:xfrm>
                <a:off x="1998819" y="1263267"/>
                <a:ext cx="39288" cy="20954"/>
                <a:chOff x="2687241" y="1822450"/>
                <a:chExt cx="23813" cy="12700"/>
              </a:xfrm>
            </p:grpSpPr>
            <p:sp>
              <p:nvSpPr>
                <p:cNvPr id="21" name="Freeform 8">
                  <a:extLst>
                    <a:ext uri="{FF2B5EF4-FFF2-40B4-BE49-F238E27FC236}">
                      <a16:creationId xmlns:a16="http://schemas.microsoft.com/office/drawing/2014/main" id="{6183CD40-39D1-4391-89B1-314E50C3803C}"/>
                    </a:ext>
                  </a:extLst>
                </p:cNvPr>
                <p:cNvSpPr>
                  <a:spLocks/>
                </p:cNvSpPr>
                <p:nvPr/>
              </p:nvSpPr>
              <p:spPr bwMode="gray">
                <a:xfrm>
                  <a:off x="2687241" y="1822450"/>
                  <a:ext cx="9525" cy="12700"/>
                </a:xfrm>
                <a:custGeom>
                  <a:avLst/>
                  <a:gdLst>
                    <a:gd name="T0" fmla="*/ 6 w 6"/>
                    <a:gd name="T1" fmla="*/ 1 h 8"/>
                    <a:gd name="T2" fmla="*/ 3 w 6"/>
                    <a:gd name="T3" fmla="*/ 1 h 8"/>
                    <a:gd name="T4" fmla="*/ 3 w 6"/>
                    <a:gd name="T5" fmla="*/ 8 h 8"/>
                    <a:gd name="T6" fmla="*/ 2 w 6"/>
                    <a:gd name="T7" fmla="*/ 8 h 8"/>
                    <a:gd name="T8" fmla="*/ 2 w 6"/>
                    <a:gd name="T9" fmla="*/ 1 h 8"/>
                    <a:gd name="T10" fmla="*/ 0 w 6"/>
                    <a:gd name="T11" fmla="*/ 1 h 8"/>
                    <a:gd name="T12" fmla="*/ 0 w 6"/>
                    <a:gd name="T13" fmla="*/ 0 h 8"/>
                    <a:gd name="T14" fmla="*/ 6 w 6"/>
                    <a:gd name="T15" fmla="*/ 0 h 8"/>
                    <a:gd name="T16" fmla="*/ 6 w 6"/>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1"/>
                      </a:moveTo>
                      <a:lnTo>
                        <a:pt x="3" y="1"/>
                      </a:lnTo>
                      <a:lnTo>
                        <a:pt x="3" y="8"/>
                      </a:lnTo>
                      <a:lnTo>
                        <a:pt x="2" y="8"/>
                      </a:lnTo>
                      <a:lnTo>
                        <a:pt x="2" y="1"/>
                      </a:lnTo>
                      <a:lnTo>
                        <a:pt x="0" y="1"/>
                      </a:lnTo>
                      <a:lnTo>
                        <a:pt x="0" y="0"/>
                      </a:lnTo>
                      <a:lnTo>
                        <a:pt x="6" y="0"/>
                      </a:lnTo>
                      <a:lnTo>
                        <a:pt x="6" y="1"/>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65617F44-E7DE-47A9-9487-54C23F5D36A2}"/>
                    </a:ext>
                  </a:extLst>
                </p:cNvPr>
                <p:cNvSpPr>
                  <a:spLocks/>
                </p:cNvSpPr>
                <p:nvPr/>
              </p:nvSpPr>
              <p:spPr bwMode="gray">
                <a:xfrm>
                  <a:off x="2698354" y="1822450"/>
                  <a:ext cx="12700" cy="12700"/>
                </a:xfrm>
                <a:custGeom>
                  <a:avLst/>
                  <a:gdLst>
                    <a:gd name="T0" fmla="*/ 8 w 8"/>
                    <a:gd name="T1" fmla="*/ 8 h 8"/>
                    <a:gd name="T2" fmla="*/ 7 w 8"/>
                    <a:gd name="T3" fmla="*/ 8 h 8"/>
                    <a:gd name="T4" fmla="*/ 7 w 8"/>
                    <a:gd name="T5" fmla="*/ 1 h 8"/>
                    <a:gd name="T6" fmla="*/ 4 w 8"/>
                    <a:gd name="T7" fmla="*/ 6 h 8"/>
                    <a:gd name="T8" fmla="*/ 4 w 8"/>
                    <a:gd name="T9" fmla="*/ 6 h 8"/>
                    <a:gd name="T10" fmla="*/ 1 w 8"/>
                    <a:gd name="T11" fmla="*/ 1 h 8"/>
                    <a:gd name="T12" fmla="*/ 1 w 8"/>
                    <a:gd name="T13" fmla="*/ 8 h 8"/>
                    <a:gd name="T14" fmla="*/ 0 w 8"/>
                    <a:gd name="T15" fmla="*/ 8 h 8"/>
                    <a:gd name="T16" fmla="*/ 0 w 8"/>
                    <a:gd name="T17" fmla="*/ 0 h 8"/>
                    <a:gd name="T18" fmla="*/ 1 w 8"/>
                    <a:gd name="T19" fmla="*/ 0 h 8"/>
                    <a:gd name="T20" fmla="*/ 4 w 8"/>
                    <a:gd name="T21" fmla="*/ 5 h 8"/>
                    <a:gd name="T22" fmla="*/ 7 w 8"/>
                    <a:gd name="T23" fmla="*/ 0 h 8"/>
                    <a:gd name="T24" fmla="*/ 8 w 8"/>
                    <a:gd name="T25" fmla="*/ 0 h 8"/>
                    <a:gd name="T26" fmla="*/ 8 w 8"/>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8" y="8"/>
                      </a:moveTo>
                      <a:lnTo>
                        <a:pt x="7" y="8"/>
                      </a:lnTo>
                      <a:lnTo>
                        <a:pt x="7" y="1"/>
                      </a:lnTo>
                      <a:lnTo>
                        <a:pt x="4" y="6"/>
                      </a:lnTo>
                      <a:lnTo>
                        <a:pt x="4" y="6"/>
                      </a:lnTo>
                      <a:lnTo>
                        <a:pt x="1" y="1"/>
                      </a:lnTo>
                      <a:lnTo>
                        <a:pt x="1" y="8"/>
                      </a:lnTo>
                      <a:lnTo>
                        <a:pt x="0" y="8"/>
                      </a:lnTo>
                      <a:lnTo>
                        <a:pt x="0" y="0"/>
                      </a:lnTo>
                      <a:lnTo>
                        <a:pt x="1" y="0"/>
                      </a:lnTo>
                      <a:lnTo>
                        <a:pt x="4" y="5"/>
                      </a:lnTo>
                      <a:lnTo>
                        <a:pt x="7" y="0"/>
                      </a:lnTo>
                      <a:lnTo>
                        <a:pt x="8" y="0"/>
                      </a:lnTo>
                      <a:lnTo>
                        <a:pt x="8" y="8"/>
                      </a:lnTo>
                      <a:close/>
                    </a:path>
                  </a:pathLst>
                </a:custGeom>
                <a:solidFill>
                  <a:srgbClr val="FFFFFF"/>
                </a:solidFill>
                <a:ln w="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2" name="Text Placeholder 1">
            <a:extLst>
              <a:ext uri="{FF2B5EF4-FFF2-40B4-BE49-F238E27FC236}">
                <a16:creationId xmlns:a16="http://schemas.microsoft.com/office/drawing/2014/main" id="{7132EFF0-9B9F-4B58-9CFE-25093D7793D6}"/>
              </a:ext>
            </a:extLst>
          </p:cNvPr>
          <p:cNvSpPr>
            <a:spLocks noGrp="1"/>
          </p:cNvSpPr>
          <p:nvPr>
            <p:ph type="body" sz="quarter" idx="12"/>
          </p:nvPr>
        </p:nvSpPr>
        <p:spPr/>
        <p:txBody>
          <a:bodyPr/>
          <a:lstStyle/>
          <a:p>
            <a:r>
              <a:rPr lang="en-US" dirty="0"/>
              <a:t>The What, How and Why</a:t>
            </a:r>
          </a:p>
        </p:txBody>
      </p:sp>
      <p:sp>
        <p:nvSpPr>
          <p:cNvPr id="4" name="Title 3">
            <a:extLst>
              <a:ext uri="{FF2B5EF4-FFF2-40B4-BE49-F238E27FC236}">
                <a16:creationId xmlns:a16="http://schemas.microsoft.com/office/drawing/2014/main" id="{64634E25-3A5D-4EE6-95D2-215E4B88C51E}"/>
              </a:ext>
            </a:extLst>
          </p:cNvPr>
          <p:cNvSpPr>
            <a:spLocks noGrp="1"/>
          </p:cNvSpPr>
          <p:nvPr>
            <p:ph type="title"/>
          </p:nvPr>
        </p:nvSpPr>
        <p:spPr/>
        <p:txBody>
          <a:bodyPr/>
          <a:lstStyle/>
          <a:p>
            <a:r>
              <a:rPr lang="en-US" dirty="0"/>
              <a:t>HTML and JavaScript</a:t>
            </a:r>
          </a:p>
        </p:txBody>
      </p:sp>
      <p:sp>
        <p:nvSpPr>
          <p:cNvPr id="3" name="Text Placeholder 2">
            <a:extLst>
              <a:ext uri="{FF2B5EF4-FFF2-40B4-BE49-F238E27FC236}">
                <a16:creationId xmlns:a16="http://schemas.microsoft.com/office/drawing/2014/main" id="{B87CD733-73E4-43BC-B253-A4302B163921}"/>
              </a:ext>
            </a:extLst>
          </p:cNvPr>
          <p:cNvSpPr>
            <a:spLocks noGrp="1"/>
          </p:cNvSpPr>
          <p:nvPr>
            <p:ph type="body" sz="quarter" idx="13"/>
          </p:nvPr>
        </p:nvSpPr>
        <p:spPr/>
        <p:txBody>
          <a:bodyPr/>
          <a:lstStyle/>
          <a:p>
            <a:r>
              <a:rPr lang="en-US" dirty="0"/>
              <a:t>Senior web developer</a:t>
            </a:r>
          </a:p>
        </p:txBody>
      </p:sp>
      <p:sp>
        <p:nvSpPr>
          <p:cNvPr id="5" name="Text Placeholder 4">
            <a:extLst>
              <a:ext uri="{FF2B5EF4-FFF2-40B4-BE49-F238E27FC236}">
                <a16:creationId xmlns:a16="http://schemas.microsoft.com/office/drawing/2014/main" id="{3C3BE508-9E39-49B1-82B1-0437740A5B95}"/>
              </a:ext>
            </a:extLst>
          </p:cNvPr>
          <p:cNvSpPr>
            <a:spLocks noGrp="1"/>
          </p:cNvSpPr>
          <p:nvPr>
            <p:ph type="body" sz="quarter" idx="14"/>
          </p:nvPr>
        </p:nvSpPr>
        <p:spPr/>
        <p:txBody>
          <a:bodyPr/>
          <a:lstStyle/>
          <a:p>
            <a:r>
              <a:rPr lang="en-US" dirty="0"/>
              <a:t>Ahmad Igbariya</a:t>
            </a:r>
          </a:p>
        </p:txBody>
      </p:sp>
    </p:spTree>
    <p:extLst>
      <p:ext uri="{BB962C8B-B14F-4D97-AF65-F5344CB8AC3E}">
        <p14:creationId xmlns:p14="http://schemas.microsoft.com/office/powerpoint/2010/main" val="322341792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CSS</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0"/>
          </p:nvPr>
        </p:nvSpPr>
        <p:spPr/>
        <p:txBody>
          <a:bodyPr/>
          <a:lstStyle/>
          <a:p>
            <a:r>
              <a:rPr lang="en-US" dirty="0">
                <a:solidFill>
                  <a:srgbClr val="283D40"/>
                </a:solidFill>
              </a:rPr>
              <a:t>1996 The first release</a:t>
            </a:r>
          </a:p>
          <a:p>
            <a:r>
              <a:rPr lang="en-US" dirty="0">
                <a:solidFill>
                  <a:srgbClr val="283D40"/>
                </a:solidFill>
              </a:rPr>
              <a:t>Separated presentation layer</a:t>
            </a:r>
          </a:p>
          <a:p>
            <a:r>
              <a:rPr lang="en-US" dirty="0"/>
              <a:t>Cascaded </a:t>
            </a:r>
          </a:p>
          <a:p>
            <a:r>
              <a:rPr lang="en-US" dirty="0"/>
              <a:t>Simple syntax</a:t>
            </a:r>
          </a:p>
          <a:p>
            <a:r>
              <a:rPr lang="en-US" dirty="0"/>
              <a:t>Advantages</a:t>
            </a:r>
          </a:p>
          <a:p>
            <a:r>
              <a:rPr lang="en-US" dirty="0"/>
              <a:t>Limitations</a:t>
            </a:r>
          </a:p>
          <a:p>
            <a:r>
              <a:rPr lang="en-US" dirty="0"/>
              <a:t>Extension languages – LESS, SASS, …</a:t>
            </a:r>
          </a:p>
          <a:p>
            <a:r>
              <a:rPr lang="en-US" dirty="0">
                <a:hlinkClick r:id="rId3"/>
              </a:rPr>
              <a:t>Frameworks</a:t>
            </a:r>
            <a:r>
              <a:rPr lang="en-US" dirty="0"/>
              <a:t> – Bootstrap, foundation, …</a:t>
            </a: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Cascade style sheet</a:t>
            </a:r>
          </a:p>
        </p:txBody>
      </p:sp>
      <p:sp>
        <p:nvSpPr>
          <p:cNvPr id="3" name="Rectangle 2">
            <a:extLst>
              <a:ext uri="{FF2B5EF4-FFF2-40B4-BE49-F238E27FC236}">
                <a16:creationId xmlns:a16="http://schemas.microsoft.com/office/drawing/2014/main" id="{4E1AE9CD-31E0-7B49-89B6-F7A31BD035A5}"/>
              </a:ext>
            </a:extLst>
          </p:cNvPr>
          <p:cNvSpPr/>
          <p:nvPr/>
        </p:nvSpPr>
        <p:spPr>
          <a:xfrm>
            <a:off x="6094413" y="0"/>
            <a:ext cx="6094412" cy="6858000"/>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DC88FFC3-FEA8-2844-93AE-3BB28E4EEEAC}"/>
              </a:ext>
            </a:extLst>
          </p:cNvPr>
          <p:cNvPicPr>
            <a:picLocks noGrp="1" noChangeAspect="1"/>
          </p:cNvPicPr>
          <p:nvPr>
            <p:ph type="pic" sz="quarter" idx="13"/>
          </p:nvPr>
        </p:nvPicPr>
        <p:blipFill>
          <a:blip r:embed="rId4"/>
          <a:stretch>
            <a:fillRect/>
          </a:stretch>
        </p:blipFill>
        <p:spPr>
          <a:xfrm>
            <a:off x="6094413" y="-1"/>
            <a:ext cx="6094412" cy="6858001"/>
          </a:xfrm>
        </p:spPr>
      </p:pic>
    </p:spTree>
    <p:extLst>
      <p:ext uri="{BB962C8B-B14F-4D97-AF65-F5344CB8AC3E}">
        <p14:creationId xmlns:p14="http://schemas.microsoft.com/office/powerpoint/2010/main" val="59999737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CSS</a:t>
            </a: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Example</a:t>
            </a:r>
          </a:p>
        </p:txBody>
      </p:sp>
      <p:sp>
        <p:nvSpPr>
          <p:cNvPr id="13" name="Content Placeholder 12">
            <a:extLst>
              <a:ext uri="{FF2B5EF4-FFF2-40B4-BE49-F238E27FC236}">
                <a16:creationId xmlns:a16="http://schemas.microsoft.com/office/drawing/2014/main" id="{035936F3-5E64-AC4B-BC7B-AE8BA83F986A}"/>
              </a:ext>
            </a:extLst>
          </p:cNvPr>
          <p:cNvSpPr>
            <a:spLocks noGrp="1"/>
          </p:cNvSpPr>
          <p:nvPr>
            <p:ph sz="quarter" idx="10"/>
          </p:nvPr>
        </p:nvSpPr>
        <p:spPr/>
        <p:txBody>
          <a:bodyPr/>
          <a:lstStyle/>
          <a:p>
            <a:r>
              <a:rPr lang="en-US" dirty="0"/>
              <a:t>The HTML source code</a:t>
            </a:r>
          </a:p>
        </p:txBody>
      </p:sp>
      <p:sp>
        <p:nvSpPr>
          <p:cNvPr id="21" name="Content Placeholder 20">
            <a:extLst>
              <a:ext uri="{FF2B5EF4-FFF2-40B4-BE49-F238E27FC236}">
                <a16:creationId xmlns:a16="http://schemas.microsoft.com/office/drawing/2014/main" id="{4F07FFE1-066A-9D4F-950D-D543B61981BC}"/>
              </a:ext>
            </a:extLst>
          </p:cNvPr>
          <p:cNvSpPr>
            <a:spLocks noGrp="1"/>
          </p:cNvSpPr>
          <p:nvPr>
            <p:ph sz="quarter" idx="11"/>
          </p:nvPr>
        </p:nvSpPr>
        <p:spPr/>
        <p:txBody>
          <a:bodyPr/>
          <a:lstStyle/>
          <a:p>
            <a:r>
              <a:rPr lang="en-US" dirty="0"/>
              <a:t>The CSS source code</a:t>
            </a:r>
          </a:p>
        </p:txBody>
      </p:sp>
      <p:pic>
        <p:nvPicPr>
          <p:cNvPr id="4" name="Picture 3">
            <a:extLst>
              <a:ext uri="{FF2B5EF4-FFF2-40B4-BE49-F238E27FC236}">
                <a16:creationId xmlns:a16="http://schemas.microsoft.com/office/drawing/2014/main" id="{993DC76E-A318-544B-95F2-8ECBE234EBAF}"/>
              </a:ext>
            </a:extLst>
          </p:cNvPr>
          <p:cNvPicPr>
            <a:picLocks noChangeAspect="1"/>
          </p:cNvPicPr>
          <p:nvPr/>
        </p:nvPicPr>
        <p:blipFill>
          <a:blip r:embed="rId3"/>
          <a:stretch>
            <a:fillRect/>
          </a:stretch>
        </p:blipFill>
        <p:spPr>
          <a:xfrm>
            <a:off x="475487" y="2318455"/>
            <a:ext cx="5422392" cy="3980483"/>
          </a:xfrm>
          <a:prstGeom prst="rect">
            <a:avLst/>
          </a:prstGeom>
        </p:spPr>
      </p:pic>
      <p:pic>
        <p:nvPicPr>
          <p:cNvPr id="7" name="Picture 6">
            <a:extLst>
              <a:ext uri="{FF2B5EF4-FFF2-40B4-BE49-F238E27FC236}">
                <a16:creationId xmlns:a16="http://schemas.microsoft.com/office/drawing/2014/main" id="{F63DEBF2-2DB8-F142-A957-FAC643FE2723}"/>
              </a:ext>
            </a:extLst>
          </p:cNvPr>
          <p:cNvPicPr>
            <a:picLocks noChangeAspect="1"/>
          </p:cNvPicPr>
          <p:nvPr/>
        </p:nvPicPr>
        <p:blipFill>
          <a:blip r:embed="rId4"/>
          <a:stretch>
            <a:fillRect/>
          </a:stretch>
        </p:blipFill>
        <p:spPr>
          <a:xfrm>
            <a:off x="6596884" y="2318455"/>
            <a:ext cx="5051589" cy="3980483"/>
          </a:xfrm>
          <a:prstGeom prst="rect">
            <a:avLst/>
          </a:prstGeom>
        </p:spPr>
      </p:pic>
    </p:spTree>
    <p:extLst>
      <p:ext uri="{BB962C8B-B14F-4D97-AF65-F5344CB8AC3E}">
        <p14:creationId xmlns:p14="http://schemas.microsoft.com/office/powerpoint/2010/main" val="400539253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CSS</a:t>
            </a:r>
          </a:p>
        </p:txBody>
      </p:sp>
      <p:sp>
        <p:nvSpPr>
          <p:cNvPr id="6" name="Content Placeholder 5">
            <a:extLst>
              <a:ext uri="{FF2B5EF4-FFF2-40B4-BE49-F238E27FC236}">
                <a16:creationId xmlns:a16="http://schemas.microsoft.com/office/drawing/2014/main" id="{47EE6C3A-5D34-8B47-8783-F0CB6969ADCE}"/>
              </a:ext>
            </a:extLst>
          </p:cNvPr>
          <p:cNvSpPr>
            <a:spLocks noGrp="1"/>
          </p:cNvSpPr>
          <p:nvPr>
            <p:ph sz="quarter" idx="10"/>
          </p:nvPr>
        </p:nvSpPr>
        <p:spPr/>
        <p:txBody>
          <a:bodyPr/>
          <a:lstStyle/>
          <a:p>
            <a:r>
              <a:rPr lang="en-US" dirty="0"/>
              <a:t>The result</a:t>
            </a:r>
          </a:p>
        </p:txBody>
      </p:sp>
      <p:sp>
        <p:nvSpPr>
          <p:cNvPr id="5" name="Text Placeholder 4">
            <a:extLst>
              <a:ext uri="{FF2B5EF4-FFF2-40B4-BE49-F238E27FC236}">
                <a16:creationId xmlns:a16="http://schemas.microsoft.com/office/drawing/2014/main" id="{A3A9EBAE-B5DD-EF47-9C88-63D7E9768A28}"/>
              </a:ext>
            </a:extLst>
          </p:cNvPr>
          <p:cNvSpPr>
            <a:spLocks noGrp="1"/>
          </p:cNvSpPr>
          <p:nvPr>
            <p:ph type="body" sz="quarter" idx="12"/>
          </p:nvPr>
        </p:nvSpPr>
        <p:spPr/>
        <p:txBody>
          <a:bodyPr/>
          <a:lstStyle/>
          <a:p>
            <a:r>
              <a:rPr lang="en-US" dirty="0"/>
              <a:t>Example (cont.)</a:t>
            </a:r>
          </a:p>
        </p:txBody>
      </p:sp>
      <p:pic>
        <p:nvPicPr>
          <p:cNvPr id="8" name="Picture 7">
            <a:extLst>
              <a:ext uri="{FF2B5EF4-FFF2-40B4-BE49-F238E27FC236}">
                <a16:creationId xmlns:a16="http://schemas.microsoft.com/office/drawing/2014/main" id="{ECA298EE-D05C-3F44-AB2A-C8BE8E822EB5}"/>
              </a:ext>
            </a:extLst>
          </p:cNvPr>
          <p:cNvPicPr>
            <a:picLocks noChangeAspect="1"/>
          </p:cNvPicPr>
          <p:nvPr/>
        </p:nvPicPr>
        <p:blipFill rotWithShape="1">
          <a:blip r:embed="rId3"/>
          <a:srcRect l="1723" t="1057" r="30232" b="14188"/>
          <a:stretch/>
        </p:blipFill>
        <p:spPr>
          <a:xfrm>
            <a:off x="8649778" y="1082489"/>
            <a:ext cx="2998694" cy="4693023"/>
          </a:xfrm>
          <a:prstGeom prst="rect">
            <a:avLst/>
          </a:prstGeom>
        </p:spPr>
      </p:pic>
      <p:pic>
        <p:nvPicPr>
          <p:cNvPr id="9" name="Picture 8">
            <a:extLst>
              <a:ext uri="{FF2B5EF4-FFF2-40B4-BE49-F238E27FC236}">
                <a16:creationId xmlns:a16="http://schemas.microsoft.com/office/drawing/2014/main" id="{359BDCF2-DC82-504B-BB57-AF3043BD3607}"/>
              </a:ext>
            </a:extLst>
          </p:cNvPr>
          <p:cNvPicPr>
            <a:picLocks noChangeAspect="1"/>
          </p:cNvPicPr>
          <p:nvPr/>
        </p:nvPicPr>
        <p:blipFill rotWithShape="1">
          <a:blip r:embed="rId4"/>
          <a:srcRect r="71539" b="56546"/>
          <a:stretch/>
        </p:blipFill>
        <p:spPr>
          <a:xfrm>
            <a:off x="2839284" y="2554300"/>
            <a:ext cx="1471109" cy="1749400"/>
          </a:xfrm>
          <a:prstGeom prst="rect">
            <a:avLst/>
          </a:prstGeom>
        </p:spPr>
      </p:pic>
      <p:sp>
        <p:nvSpPr>
          <p:cNvPr id="10" name="Striped Right Arrow 9">
            <a:extLst>
              <a:ext uri="{FF2B5EF4-FFF2-40B4-BE49-F238E27FC236}">
                <a16:creationId xmlns:a16="http://schemas.microsoft.com/office/drawing/2014/main" id="{32429915-072D-2847-BC0D-062B2FB89DE6}"/>
              </a:ext>
            </a:extLst>
          </p:cNvPr>
          <p:cNvSpPr/>
          <p:nvPr/>
        </p:nvSpPr>
        <p:spPr>
          <a:xfrm>
            <a:off x="5485003" y="3052482"/>
            <a:ext cx="1990165" cy="75303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73719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53A1B062-2100-4119-9805-797083FE8334}"/>
              </a:ext>
            </a:extLst>
          </p:cNvPr>
          <p:cNvSpPr>
            <a:spLocks noGrp="1"/>
          </p:cNvSpPr>
          <p:nvPr>
            <p:ph type="ctrTitle"/>
          </p:nvPr>
        </p:nvSpPr>
        <p:spPr>
          <a:xfrm>
            <a:off x="429941" y="2005012"/>
            <a:ext cx="8179914" cy="1336386"/>
          </a:xfrm>
        </p:spPr>
        <p:txBody>
          <a:bodyPr/>
          <a:lstStyle/>
          <a:p>
            <a:r>
              <a:rPr lang="en-US" dirty="0"/>
              <a:t>JavaScript</a:t>
            </a:r>
          </a:p>
        </p:txBody>
      </p:sp>
      <p:sp>
        <p:nvSpPr>
          <p:cNvPr id="6" name="Text Placeholder 5">
            <a:extLst>
              <a:ext uri="{FF2B5EF4-FFF2-40B4-BE49-F238E27FC236}">
                <a16:creationId xmlns:a16="http://schemas.microsoft.com/office/drawing/2014/main" id="{BF8690F2-5BEF-47DA-9D05-87C2B63F3529}"/>
              </a:ext>
            </a:extLst>
          </p:cNvPr>
          <p:cNvSpPr>
            <a:spLocks noGrp="1"/>
          </p:cNvSpPr>
          <p:nvPr>
            <p:ph type="body" sz="quarter" idx="10"/>
          </p:nvPr>
        </p:nvSpPr>
        <p:spPr>
          <a:xfrm>
            <a:off x="444247" y="3360858"/>
            <a:ext cx="6152728" cy="789637"/>
          </a:xfrm>
        </p:spPr>
        <p:txBody>
          <a:bodyPr/>
          <a:lstStyle/>
          <a:p>
            <a:r>
              <a:rPr lang="en-US" dirty="0"/>
              <a:t>Bring your HTML to life</a:t>
            </a:r>
          </a:p>
        </p:txBody>
      </p:sp>
    </p:spTree>
    <p:extLst>
      <p:ext uri="{BB962C8B-B14F-4D97-AF65-F5344CB8AC3E}">
        <p14:creationId xmlns:p14="http://schemas.microsoft.com/office/powerpoint/2010/main" val="3572159457"/>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322D-7B24-A344-B150-F21631CC6367}"/>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83AC825B-E0E1-9540-8CC7-929E67F6756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6E4FB639-D1B9-5C40-AD10-AF040E7B1BFB}"/>
              </a:ext>
            </a:extLst>
          </p:cNvPr>
          <p:cNvPicPr>
            <a:picLocks noChangeAspect="1"/>
          </p:cNvPicPr>
          <p:nvPr/>
        </p:nvPicPr>
        <p:blipFill>
          <a:blip r:embed="rId3"/>
          <a:stretch>
            <a:fillRect/>
          </a:stretch>
        </p:blipFill>
        <p:spPr>
          <a:xfrm>
            <a:off x="-1" y="819242"/>
            <a:ext cx="12188825" cy="5219516"/>
          </a:xfrm>
          <a:prstGeom prst="rect">
            <a:avLst/>
          </a:prstGeom>
        </p:spPr>
      </p:pic>
    </p:spTree>
    <p:extLst>
      <p:ext uri="{BB962C8B-B14F-4D97-AF65-F5344CB8AC3E}">
        <p14:creationId xmlns:p14="http://schemas.microsoft.com/office/powerpoint/2010/main" val="34732077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JavaScript</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0"/>
          </p:nvPr>
        </p:nvSpPr>
        <p:spPr/>
        <p:txBody>
          <a:bodyPr/>
          <a:lstStyle/>
          <a:p>
            <a:r>
              <a:rPr lang="en-US" dirty="0">
                <a:solidFill>
                  <a:srgbClr val="283D40"/>
                </a:solidFill>
              </a:rPr>
              <a:t>History</a:t>
            </a:r>
          </a:p>
          <a:p>
            <a:r>
              <a:rPr lang="en-US" dirty="0">
                <a:solidFill>
                  <a:srgbClr val="283D40"/>
                </a:solidFill>
              </a:rPr>
              <a:t>JavaScript</a:t>
            </a:r>
            <a:r>
              <a:rPr lang="ar-SA" dirty="0">
                <a:solidFill>
                  <a:srgbClr val="283D40"/>
                </a:solidFill>
              </a:rPr>
              <a:t> </a:t>
            </a:r>
            <a:r>
              <a:rPr lang="en-US" dirty="0">
                <a:solidFill>
                  <a:srgbClr val="283D40"/>
                </a:solidFill>
              </a:rPr>
              <a:t>language characteristics</a:t>
            </a:r>
          </a:p>
          <a:p>
            <a:r>
              <a:rPr lang="he-IL" dirty="0">
                <a:solidFill>
                  <a:srgbClr val="283D40"/>
                </a:solidFill>
              </a:rPr>
              <a:t>DOM</a:t>
            </a:r>
          </a:p>
          <a:p>
            <a:r>
              <a:rPr lang="en-US" dirty="0">
                <a:solidFill>
                  <a:srgbClr val="283D40"/>
                </a:solidFill>
              </a:rPr>
              <a:t>Code samples</a:t>
            </a:r>
          </a:p>
          <a:p>
            <a:r>
              <a:rPr lang="en-US" dirty="0">
                <a:solidFill>
                  <a:srgbClr val="283D40"/>
                </a:solidFill>
              </a:rPr>
              <a:t>Review parts of the calculator code</a:t>
            </a:r>
          </a:p>
          <a:p>
            <a:endParaRPr lang="en-US" dirty="0">
              <a:solidFill>
                <a:srgbClr val="283D40"/>
              </a:solidFill>
            </a:endParaRP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The web programming language</a:t>
            </a:r>
          </a:p>
        </p:txBody>
      </p:sp>
      <p:sp>
        <p:nvSpPr>
          <p:cNvPr id="3" name="Rectangle 2">
            <a:extLst>
              <a:ext uri="{FF2B5EF4-FFF2-40B4-BE49-F238E27FC236}">
                <a16:creationId xmlns:a16="http://schemas.microsoft.com/office/drawing/2014/main" id="{4E1AE9CD-31E0-7B49-89B6-F7A31BD035A5}"/>
              </a:ext>
            </a:extLst>
          </p:cNvPr>
          <p:cNvSpPr/>
          <p:nvPr/>
        </p:nvSpPr>
        <p:spPr>
          <a:xfrm>
            <a:off x="6094413" y="0"/>
            <a:ext cx="6094412" cy="6858000"/>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5F0B9B39-3D5D-E948-BE3F-12BAE567C3BF}"/>
              </a:ext>
            </a:extLst>
          </p:cNvPr>
          <p:cNvPicPr>
            <a:picLocks noGrp="1" noChangeAspect="1"/>
          </p:cNvPicPr>
          <p:nvPr>
            <p:ph type="pic" sz="quarter" idx="13"/>
          </p:nvPr>
        </p:nvPicPr>
        <p:blipFill>
          <a:blip r:embed="rId3"/>
          <a:stretch>
            <a:fillRect/>
          </a:stretch>
        </p:blipFill>
        <p:spPr>
          <a:xfrm>
            <a:off x="6093571" y="1"/>
            <a:ext cx="6095254" cy="6858000"/>
          </a:xfrm>
          <a:prstGeom prst="rect">
            <a:avLst/>
          </a:prstGeom>
        </p:spPr>
      </p:pic>
    </p:spTree>
    <p:extLst>
      <p:ext uri="{BB962C8B-B14F-4D97-AF65-F5344CB8AC3E}">
        <p14:creationId xmlns:p14="http://schemas.microsoft.com/office/powerpoint/2010/main" val="305246190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6E5F-2D52-4844-81C7-98B89E35EE47}"/>
              </a:ext>
            </a:extLst>
          </p:cNvPr>
          <p:cNvSpPr>
            <a:spLocks noGrp="1"/>
          </p:cNvSpPr>
          <p:nvPr>
            <p:ph type="title"/>
          </p:nvPr>
        </p:nvSpPr>
        <p:spPr/>
        <p:txBody>
          <a:bodyPr/>
          <a:lstStyle/>
          <a:p>
            <a:r>
              <a:rPr lang="en-US" dirty="0"/>
              <a:t>JavaScript History</a:t>
            </a:r>
          </a:p>
        </p:txBody>
      </p:sp>
      <p:sp>
        <p:nvSpPr>
          <p:cNvPr id="19" name="Pentagon 14">
            <a:extLst>
              <a:ext uri="{FF2B5EF4-FFF2-40B4-BE49-F238E27FC236}">
                <a16:creationId xmlns:a16="http://schemas.microsoft.com/office/drawing/2014/main" id="{DB05F01D-099C-4638-A887-F8DA0E602594}"/>
              </a:ext>
            </a:extLst>
          </p:cNvPr>
          <p:cNvSpPr/>
          <p:nvPr/>
        </p:nvSpPr>
        <p:spPr bwMode="gray">
          <a:xfrm>
            <a:off x="1589" y="1219200"/>
            <a:ext cx="11655424" cy="1588418"/>
          </a:xfrm>
          <a:prstGeom prst="homePlate">
            <a:avLst>
              <a:gd name="adj" fmla="val 32288"/>
            </a:avLst>
          </a:prstGeom>
          <a:solidFill>
            <a:srgbClr val="B0E1C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2200" dirty="0"/>
          </a:p>
        </p:txBody>
      </p:sp>
      <p:sp>
        <p:nvSpPr>
          <p:cNvPr id="20" name="Rectangle 19">
            <a:extLst>
              <a:ext uri="{FF2B5EF4-FFF2-40B4-BE49-F238E27FC236}">
                <a16:creationId xmlns:a16="http://schemas.microsoft.com/office/drawing/2014/main" id="{3A48D03F-1DF0-49BC-ACCE-E64D773B1E8D}"/>
              </a:ext>
            </a:extLst>
          </p:cNvPr>
          <p:cNvSpPr/>
          <p:nvPr/>
        </p:nvSpPr>
        <p:spPr bwMode="gray">
          <a:xfrm>
            <a:off x="531812" y="2151434"/>
            <a:ext cx="2158633" cy="657805"/>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Pre-ES</a:t>
            </a:r>
          </a:p>
        </p:txBody>
      </p:sp>
      <p:sp>
        <p:nvSpPr>
          <p:cNvPr id="22" name="Rectangle 21">
            <a:extLst>
              <a:ext uri="{FF2B5EF4-FFF2-40B4-BE49-F238E27FC236}">
                <a16:creationId xmlns:a16="http://schemas.microsoft.com/office/drawing/2014/main" id="{F2FAAB62-1FE9-4BD1-9248-BCF8C537A1A0}"/>
              </a:ext>
            </a:extLst>
          </p:cNvPr>
          <p:cNvSpPr/>
          <p:nvPr/>
        </p:nvSpPr>
        <p:spPr bwMode="gray">
          <a:xfrm>
            <a:off x="531813" y="2809240"/>
            <a:ext cx="2158632"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1995</a:t>
            </a:r>
          </a:p>
          <a:p>
            <a:pPr marL="173038" indent="-173038">
              <a:lnSpc>
                <a:spcPct val="90000"/>
              </a:lnSpc>
              <a:spcBef>
                <a:spcPts val="1200"/>
              </a:spcBef>
              <a:buClr>
                <a:schemeClr val="tx1"/>
              </a:buClr>
              <a:buFont typeface="Arial" charset="0"/>
              <a:buChar char="•"/>
            </a:pPr>
            <a:r>
              <a:rPr lang="en-US" sz="1600" dirty="0">
                <a:solidFill>
                  <a:schemeClr val="tx1"/>
                </a:solidFill>
              </a:rPr>
              <a:t>Brendan </a:t>
            </a:r>
            <a:r>
              <a:rPr lang="en-US" sz="1600" dirty="0" err="1">
                <a:solidFill>
                  <a:schemeClr val="tx1"/>
                </a:solidFill>
              </a:rPr>
              <a:t>Eich</a:t>
            </a:r>
            <a:r>
              <a:rPr lang="en-US" sz="1600" dirty="0">
                <a:solidFill>
                  <a:schemeClr val="tx1"/>
                </a:solidFill>
              </a:rPr>
              <a:t> </a:t>
            </a:r>
          </a:p>
          <a:p>
            <a:pPr marL="173038" indent="-173038">
              <a:lnSpc>
                <a:spcPct val="90000"/>
              </a:lnSpc>
              <a:spcBef>
                <a:spcPts val="1200"/>
              </a:spcBef>
              <a:buClr>
                <a:schemeClr val="tx1"/>
              </a:buClr>
              <a:buFont typeface="Arial" charset="0"/>
              <a:buChar char="•"/>
            </a:pPr>
            <a:r>
              <a:rPr lang="en-US" sz="1600" dirty="0">
                <a:solidFill>
                  <a:schemeClr val="tx1"/>
                </a:solidFill>
              </a:rPr>
              <a:t>Developed by Mozilla </a:t>
            </a:r>
          </a:p>
          <a:p>
            <a:pPr marL="173038" indent="-173038">
              <a:lnSpc>
                <a:spcPct val="90000"/>
              </a:lnSpc>
              <a:spcBef>
                <a:spcPts val="1200"/>
              </a:spcBef>
              <a:buClr>
                <a:schemeClr val="tx1"/>
              </a:buClr>
              <a:buFont typeface="Arial" charset="0"/>
              <a:buChar char="•"/>
            </a:pPr>
            <a:r>
              <a:rPr lang="en-US" sz="1600" dirty="0">
                <a:solidFill>
                  <a:schemeClr val="tx1"/>
                </a:solidFill>
              </a:rPr>
              <a:t>Deployed Netscape Navigator 2.0</a:t>
            </a:r>
          </a:p>
        </p:txBody>
      </p:sp>
      <p:sp>
        <p:nvSpPr>
          <p:cNvPr id="24" name="Rectangle 23">
            <a:extLst>
              <a:ext uri="{FF2B5EF4-FFF2-40B4-BE49-F238E27FC236}">
                <a16:creationId xmlns:a16="http://schemas.microsoft.com/office/drawing/2014/main" id="{ED0830CA-4BA4-4348-871E-8D662581C865}"/>
              </a:ext>
            </a:extLst>
          </p:cNvPr>
          <p:cNvSpPr/>
          <p:nvPr/>
        </p:nvSpPr>
        <p:spPr bwMode="gray">
          <a:xfrm>
            <a:off x="3297359" y="2149813"/>
            <a:ext cx="1993538" cy="657805"/>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ES1-3 (-4)</a:t>
            </a:r>
          </a:p>
        </p:txBody>
      </p:sp>
      <p:sp>
        <p:nvSpPr>
          <p:cNvPr id="25" name="Rectangle 24">
            <a:extLst>
              <a:ext uri="{FF2B5EF4-FFF2-40B4-BE49-F238E27FC236}">
                <a16:creationId xmlns:a16="http://schemas.microsoft.com/office/drawing/2014/main" id="{4557B089-3F9E-4C8A-ABE1-5C28C8330D14}"/>
              </a:ext>
            </a:extLst>
          </p:cNvPr>
          <p:cNvSpPr/>
          <p:nvPr/>
        </p:nvSpPr>
        <p:spPr bwMode="gray">
          <a:xfrm>
            <a:off x="3297359" y="2809240"/>
            <a:ext cx="1993538"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1997-1999</a:t>
            </a:r>
          </a:p>
          <a:p>
            <a:pPr marL="173038" indent="-173038">
              <a:lnSpc>
                <a:spcPct val="90000"/>
              </a:lnSpc>
              <a:spcBef>
                <a:spcPts val="1200"/>
              </a:spcBef>
              <a:buClr>
                <a:schemeClr val="tx1"/>
              </a:buClr>
              <a:buFont typeface="Arial" charset="0"/>
              <a:buChar char="•"/>
            </a:pPr>
            <a:r>
              <a:rPr lang="en-US" sz="1600" dirty="0">
                <a:solidFill>
                  <a:schemeClr val="tx1"/>
                </a:solidFill>
              </a:rPr>
              <a:t>Versions 1 - 3</a:t>
            </a:r>
          </a:p>
          <a:p>
            <a:pPr marL="173038" indent="-173038">
              <a:lnSpc>
                <a:spcPct val="90000"/>
              </a:lnSpc>
              <a:spcBef>
                <a:spcPts val="1200"/>
              </a:spcBef>
              <a:buClr>
                <a:schemeClr val="tx1"/>
              </a:buClr>
              <a:buFont typeface="Arial" charset="0"/>
              <a:buChar char="•"/>
            </a:pPr>
            <a:r>
              <a:rPr lang="en-US" sz="1600" dirty="0">
                <a:solidFill>
                  <a:schemeClr val="tx1"/>
                </a:solidFill>
              </a:rPr>
              <a:t>Standard specifications</a:t>
            </a:r>
          </a:p>
          <a:p>
            <a:pPr marL="173038" indent="-173038">
              <a:lnSpc>
                <a:spcPct val="90000"/>
              </a:lnSpc>
              <a:spcBef>
                <a:spcPts val="1200"/>
              </a:spcBef>
              <a:buClr>
                <a:schemeClr val="tx1"/>
              </a:buClr>
              <a:buFont typeface="Arial" charset="0"/>
              <a:buChar char="•"/>
            </a:pPr>
            <a:r>
              <a:rPr lang="en-US" sz="1600" dirty="0">
                <a:solidFill>
                  <a:schemeClr val="tx1"/>
                </a:solidFill>
              </a:rPr>
              <a:t>ECMAScript4 was dropped due to political differences</a:t>
            </a:r>
          </a:p>
          <a:p>
            <a:pPr marL="173038" indent="-173038">
              <a:lnSpc>
                <a:spcPct val="90000"/>
              </a:lnSpc>
              <a:spcBef>
                <a:spcPts val="1200"/>
              </a:spcBef>
              <a:buClr>
                <a:schemeClr val="tx1"/>
              </a:buClr>
              <a:buFont typeface="Arial" charset="0"/>
              <a:buChar char="•"/>
            </a:pPr>
            <a:endParaRPr lang="en-US" sz="1600" dirty="0">
              <a:solidFill>
                <a:schemeClr val="tx1"/>
              </a:solidFill>
            </a:endParaRPr>
          </a:p>
        </p:txBody>
      </p:sp>
      <p:sp>
        <p:nvSpPr>
          <p:cNvPr id="26" name="Rectangle 25">
            <a:extLst>
              <a:ext uri="{FF2B5EF4-FFF2-40B4-BE49-F238E27FC236}">
                <a16:creationId xmlns:a16="http://schemas.microsoft.com/office/drawing/2014/main" id="{F0B831DF-19D8-49D5-B171-736FFE955301}"/>
              </a:ext>
            </a:extLst>
          </p:cNvPr>
          <p:cNvSpPr/>
          <p:nvPr/>
        </p:nvSpPr>
        <p:spPr bwMode="gray">
          <a:xfrm>
            <a:off x="6062905" y="2153574"/>
            <a:ext cx="1993538" cy="657805"/>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ECMAScript 5</a:t>
            </a:r>
          </a:p>
        </p:txBody>
      </p:sp>
      <p:sp>
        <p:nvSpPr>
          <p:cNvPr id="27" name="Rectangle 26">
            <a:extLst>
              <a:ext uri="{FF2B5EF4-FFF2-40B4-BE49-F238E27FC236}">
                <a16:creationId xmlns:a16="http://schemas.microsoft.com/office/drawing/2014/main" id="{57776370-2DA6-4B9D-8B65-B555CEE863EE}"/>
              </a:ext>
            </a:extLst>
          </p:cNvPr>
          <p:cNvSpPr/>
          <p:nvPr/>
        </p:nvSpPr>
        <p:spPr bwMode="gray">
          <a:xfrm>
            <a:off x="6062905" y="2809240"/>
            <a:ext cx="1993538"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2009 - 2011</a:t>
            </a:r>
          </a:p>
          <a:p>
            <a:pPr marL="173038" indent="-173038">
              <a:lnSpc>
                <a:spcPct val="90000"/>
              </a:lnSpc>
              <a:spcBef>
                <a:spcPts val="1200"/>
              </a:spcBef>
              <a:buClr>
                <a:schemeClr val="tx1"/>
              </a:buClr>
              <a:buFont typeface="Arial" charset="0"/>
              <a:buChar char="•"/>
            </a:pPr>
            <a:r>
              <a:rPr lang="en-US" sz="1600" dirty="0">
                <a:solidFill>
                  <a:schemeClr val="tx1"/>
                </a:solidFill>
              </a:rPr>
              <a:t>Harmony version</a:t>
            </a:r>
          </a:p>
          <a:p>
            <a:pPr marL="173038" indent="-173038">
              <a:lnSpc>
                <a:spcPct val="90000"/>
              </a:lnSpc>
              <a:spcBef>
                <a:spcPts val="1200"/>
              </a:spcBef>
              <a:buClr>
                <a:schemeClr val="tx1"/>
              </a:buClr>
              <a:buFont typeface="Arial" charset="0"/>
              <a:buChar char="•"/>
            </a:pPr>
            <a:r>
              <a:rPr lang="en-US" sz="1600" dirty="0">
                <a:solidFill>
                  <a:schemeClr val="tx1"/>
                </a:solidFill>
              </a:rPr>
              <a:t>Strict mode</a:t>
            </a:r>
          </a:p>
          <a:p>
            <a:pPr marL="173038" indent="-173038">
              <a:lnSpc>
                <a:spcPct val="90000"/>
              </a:lnSpc>
              <a:spcBef>
                <a:spcPts val="1200"/>
              </a:spcBef>
              <a:buClr>
                <a:schemeClr val="tx1"/>
              </a:buClr>
              <a:buFont typeface="Arial" charset="0"/>
              <a:buChar char="•"/>
            </a:pPr>
            <a:r>
              <a:rPr lang="en-US" sz="1600" dirty="0">
                <a:solidFill>
                  <a:schemeClr val="tx1"/>
                </a:solidFill>
              </a:rPr>
              <a:t>Getters/setters</a:t>
            </a:r>
          </a:p>
          <a:p>
            <a:pPr marL="173038" indent="-173038">
              <a:lnSpc>
                <a:spcPct val="90000"/>
              </a:lnSpc>
              <a:spcBef>
                <a:spcPts val="1200"/>
              </a:spcBef>
              <a:buClr>
                <a:schemeClr val="tx1"/>
              </a:buClr>
              <a:buFont typeface="Arial" charset="0"/>
              <a:buChar char="•"/>
            </a:pPr>
            <a:r>
              <a:rPr lang="en-US" sz="1600" dirty="0">
                <a:solidFill>
                  <a:schemeClr val="tx1"/>
                </a:solidFill>
              </a:rPr>
              <a:t>JSON</a:t>
            </a:r>
          </a:p>
          <a:p>
            <a:pPr>
              <a:lnSpc>
                <a:spcPct val="90000"/>
              </a:lnSpc>
              <a:spcBef>
                <a:spcPts val="1200"/>
              </a:spcBef>
              <a:buClr>
                <a:schemeClr val="tx1"/>
              </a:buClr>
            </a:pPr>
            <a:endParaRPr lang="en-US" sz="1600" dirty="0">
              <a:solidFill>
                <a:schemeClr val="tx1"/>
              </a:solidFill>
            </a:endParaRPr>
          </a:p>
        </p:txBody>
      </p:sp>
      <p:sp>
        <p:nvSpPr>
          <p:cNvPr id="28" name="Rectangle 27">
            <a:extLst>
              <a:ext uri="{FF2B5EF4-FFF2-40B4-BE49-F238E27FC236}">
                <a16:creationId xmlns:a16="http://schemas.microsoft.com/office/drawing/2014/main" id="{8FFCFD07-8204-4348-8A3A-9E81432DCF4C}"/>
              </a:ext>
            </a:extLst>
          </p:cNvPr>
          <p:cNvSpPr/>
          <p:nvPr/>
        </p:nvSpPr>
        <p:spPr bwMode="gray">
          <a:xfrm>
            <a:off x="8828451" y="2152057"/>
            <a:ext cx="1993538" cy="657805"/>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err="1">
                <a:solidFill>
                  <a:schemeClr val="bg1"/>
                </a:solidFill>
                <a:latin typeface="+mj-lt"/>
              </a:rPr>
              <a:t>ES.Next</a:t>
            </a:r>
            <a:endParaRPr lang="en-US" sz="2000" b="1" dirty="0">
              <a:solidFill>
                <a:schemeClr val="bg1"/>
              </a:solidFill>
              <a:latin typeface="+mj-lt"/>
            </a:endParaRPr>
          </a:p>
        </p:txBody>
      </p:sp>
      <p:sp>
        <p:nvSpPr>
          <p:cNvPr id="29" name="Rectangle 28">
            <a:extLst>
              <a:ext uri="{FF2B5EF4-FFF2-40B4-BE49-F238E27FC236}">
                <a16:creationId xmlns:a16="http://schemas.microsoft.com/office/drawing/2014/main" id="{5AEC783D-A0E4-4E4A-92E9-D63572552AB5}"/>
              </a:ext>
            </a:extLst>
          </p:cNvPr>
          <p:cNvSpPr/>
          <p:nvPr/>
        </p:nvSpPr>
        <p:spPr bwMode="gray">
          <a:xfrm>
            <a:off x="8828451" y="2809863"/>
            <a:ext cx="1993538"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ES6 - 2015</a:t>
            </a:r>
          </a:p>
          <a:p>
            <a:pPr marL="173038" indent="-173038">
              <a:lnSpc>
                <a:spcPct val="90000"/>
              </a:lnSpc>
              <a:spcBef>
                <a:spcPts val="1200"/>
              </a:spcBef>
              <a:buClr>
                <a:schemeClr val="tx1"/>
              </a:buClr>
              <a:buFont typeface="Arial" charset="0"/>
              <a:buChar char="•"/>
            </a:pPr>
            <a:r>
              <a:rPr lang="en-US" sz="1600" dirty="0">
                <a:solidFill>
                  <a:schemeClr val="tx1"/>
                </a:solidFill>
              </a:rPr>
              <a:t>Yearly releases</a:t>
            </a:r>
          </a:p>
          <a:p>
            <a:pPr marL="173038" indent="-173038">
              <a:lnSpc>
                <a:spcPct val="90000"/>
              </a:lnSpc>
              <a:spcBef>
                <a:spcPts val="1200"/>
              </a:spcBef>
              <a:buClr>
                <a:schemeClr val="tx1"/>
              </a:buClr>
              <a:buFont typeface="Arial" charset="0"/>
              <a:buChar char="•"/>
            </a:pPr>
            <a:r>
              <a:rPr lang="en-US" sz="1600" dirty="0">
                <a:solidFill>
                  <a:schemeClr val="tx1"/>
                </a:solidFill>
              </a:rPr>
              <a:t>ES6 – ES9 today</a:t>
            </a:r>
          </a:p>
          <a:p>
            <a:pPr marL="173038" indent="-173038">
              <a:lnSpc>
                <a:spcPct val="90000"/>
              </a:lnSpc>
              <a:spcBef>
                <a:spcPts val="1200"/>
              </a:spcBef>
              <a:buClr>
                <a:schemeClr val="tx1"/>
              </a:buClr>
              <a:buFont typeface="Arial" charset="0"/>
              <a:buChar char="•"/>
            </a:pPr>
            <a:r>
              <a:rPr lang="en-US" sz="1600" dirty="0">
                <a:solidFill>
                  <a:schemeClr val="tx1"/>
                </a:solidFill>
              </a:rPr>
              <a:t>New syntax</a:t>
            </a:r>
          </a:p>
          <a:p>
            <a:pPr marL="173038" indent="-173038">
              <a:lnSpc>
                <a:spcPct val="90000"/>
              </a:lnSpc>
              <a:spcBef>
                <a:spcPts val="1200"/>
              </a:spcBef>
              <a:buClr>
                <a:schemeClr val="tx1"/>
              </a:buClr>
              <a:buFont typeface="Arial" charset="0"/>
              <a:buChar char="•"/>
            </a:pPr>
            <a:r>
              <a:rPr lang="en-US" sz="1600" dirty="0">
                <a:solidFill>
                  <a:schemeClr val="tx1"/>
                </a:solidFill>
              </a:rPr>
              <a:t>Enrich the language with new features</a:t>
            </a:r>
          </a:p>
        </p:txBody>
      </p:sp>
    </p:spTree>
    <p:extLst>
      <p:ext uri="{BB962C8B-B14F-4D97-AF65-F5344CB8AC3E}">
        <p14:creationId xmlns:p14="http://schemas.microsoft.com/office/powerpoint/2010/main" val="95807655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6E5F-2D52-4844-81C7-98B89E35EE47}"/>
              </a:ext>
            </a:extLst>
          </p:cNvPr>
          <p:cNvSpPr>
            <a:spLocks noGrp="1"/>
          </p:cNvSpPr>
          <p:nvPr>
            <p:ph type="title"/>
          </p:nvPr>
        </p:nvSpPr>
        <p:spPr>
          <a:xfrm>
            <a:off x="449771" y="334699"/>
            <a:ext cx="11207242" cy="668692"/>
          </a:xfrm>
        </p:spPr>
        <p:txBody>
          <a:bodyPr/>
          <a:lstStyle/>
          <a:p>
            <a:r>
              <a:rPr lang="en-US" dirty="0">
                <a:solidFill>
                  <a:srgbClr val="283D40"/>
                </a:solidFill>
              </a:rPr>
              <a:t>JavaScript</a:t>
            </a:r>
            <a:r>
              <a:rPr lang="ar-SA" dirty="0">
                <a:solidFill>
                  <a:srgbClr val="283D40"/>
                </a:solidFill>
              </a:rPr>
              <a:t> </a:t>
            </a:r>
            <a:r>
              <a:rPr lang="en-US" dirty="0">
                <a:solidFill>
                  <a:srgbClr val="283D40"/>
                </a:solidFill>
              </a:rPr>
              <a:t>language characteristics</a:t>
            </a:r>
          </a:p>
        </p:txBody>
      </p:sp>
      <p:sp>
        <p:nvSpPr>
          <p:cNvPr id="20" name="Rectangle 19">
            <a:extLst>
              <a:ext uri="{FF2B5EF4-FFF2-40B4-BE49-F238E27FC236}">
                <a16:creationId xmlns:a16="http://schemas.microsoft.com/office/drawing/2014/main" id="{3A48D03F-1DF0-49BC-ACCE-E64D773B1E8D}"/>
              </a:ext>
            </a:extLst>
          </p:cNvPr>
          <p:cNvSpPr/>
          <p:nvPr/>
        </p:nvSpPr>
        <p:spPr bwMode="gray">
          <a:xfrm>
            <a:off x="9501704" y="1905504"/>
            <a:ext cx="2155309" cy="601579"/>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multi-paradigm</a:t>
            </a:r>
          </a:p>
        </p:txBody>
      </p:sp>
      <p:sp>
        <p:nvSpPr>
          <p:cNvPr id="21" name="Rectangle 20">
            <a:extLst>
              <a:ext uri="{FF2B5EF4-FFF2-40B4-BE49-F238E27FC236}">
                <a16:creationId xmlns:a16="http://schemas.microsoft.com/office/drawing/2014/main" id="{1969B70C-7ACC-46CE-9A3E-D50D01BA9619}"/>
              </a:ext>
            </a:extLst>
          </p:cNvPr>
          <p:cNvSpPr/>
          <p:nvPr/>
        </p:nvSpPr>
        <p:spPr bwMode="gray">
          <a:xfrm>
            <a:off x="7238720" y="1905504"/>
            <a:ext cx="2155308" cy="601579"/>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Prototype-base</a:t>
            </a:r>
          </a:p>
        </p:txBody>
      </p:sp>
      <p:sp>
        <p:nvSpPr>
          <p:cNvPr id="22" name="Rectangle 21">
            <a:extLst>
              <a:ext uri="{FF2B5EF4-FFF2-40B4-BE49-F238E27FC236}">
                <a16:creationId xmlns:a16="http://schemas.microsoft.com/office/drawing/2014/main" id="{F2FAAB62-1FE9-4BD1-9248-BCF8C537A1A0}"/>
              </a:ext>
            </a:extLst>
          </p:cNvPr>
          <p:cNvSpPr/>
          <p:nvPr/>
        </p:nvSpPr>
        <p:spPr bwMode="gray">
          <a:xfrm>
            <a:off x="9501703" y="2507083"/>
            <a:ext cx="2155309"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Event driven</a:t>
            </a:r>
          </a:p>
          <a:p>
            <a:pPr marL="173038" indent="-173038">
              <a:lnSpc>
                <a:spcPct val="90000"/>
              </a:lnSpc>
              <a:spcBef>
                <a:spcPts val="1200"/>
              </a:spcBef>
              <a:buClr>
                <a:schemeClr val="tx1"/>
              </a:buClr>
              <a:buFont typeface="Arial" charset="0"/>
              <a:buChar char="•"/>
            </a:pPr>
            <a:r>
              <a:rPr lang="en-US" sz="1600" dirty="0">
                <a:solidFill>
                  <a:schemeClr val="tx1"/>
                </a:solidFill>
              </a:rPr>
              <a:t>Functional</a:t>
            </a:r>
          </a:p>
          <a:p>
            <a:pPr marL="173038" indent="-173038">
              <a:lnSpc>
                <a:spcPct val="90000"/>
              </a:lnSpc>
              <a:spcBef>
                <a:spcPts val="1200"/>
              </a:spcBef>
              <a:buClr>
                <a:schemeClr val="tx1"/>
              </a:buClr>
              <a:buFont typeface="Arial" charset="0"/>
              <a:buChar char="•"/>
            </a:pPr>
            <a:r>
              <a:rPr lang="en-US" sz="1600" dirty="0">
                <a:solidFill>
                  <a:schemeClr val="tx1"/>
                </a:solidFill>
              </a:rPr>
              <a:t>Imperative</a:t>
            </a:r>
          </a:p>
          <a:p>
            <a:pPr marL="630078" lvl="1" indent="-173038">
              <a:lnSpc>
                <a:spcPct val="90000"/>
              </a:lnSpc>
              <a:spcBef>
                <a:spcPts val="1200"/>
              </a:spcBef>
              <a:buClr>
                <a:schemeClr val="tx1"/>
              </a:buClr>
              <a:buFont typeface="Arial" charset="0"/>
              <a:buChar char="•"/>
            </a:pPr>
            <a:r>
              <a:rPr lang="en-US" sz="1600" dirty="0">
                <a:solidFill>
                  <a:schemeClr val="tx1"/>
                </a:solidFill>
              </a:rPr>
              <a:t>Prototype</a:t>
            </a:r>
          </a:p>
          <a:p>
            <a:pPr marL="630078" lvl="1" indent="-173038">
              <a:lnSpc>
                <a:spcPct val="90000"/>
              </a:lnSpc>
              <a:spcBef>
                <a:spcPts val="1200"/>
              </a:spcBef>
              <a:buClr>
                <a:schemeClr val="tx1"/>
              </a:buClr>
              <a:buFont typeface="Arial" charset="0"/>
              <a:buChar char="•"/>
            </a:pPr>
            <a:r>
              <a:rPr lang="en-US" sz="1600" dirty="0">
                <a:solidFill>
                  <a:schemeClr val="tx1"/>
                </a:solidFill>
              </a:rPr>
              <a:t>OO</a:t>
            </a:r>
          </a:p>
        </p:txBody>
      </p:sp>
      <p:sp>
        <p:nvSpPr>
          <p:cNvPr id="23" name="Rectangle 22">
            <a:extLst>
              <a:ext uri="{FF2B5EF4-FFF2-40B4-BE49-F238E27FC236}">
                <a16:creationId xmlns:a16="http://schemas.microsoft.com/office/drawing/2014/main" id="{730E5F3D-1F83-496A-B862-C2A003F4FEB2}"/>
              </a:ext>
            </a:extLst>
          </p:cNvPr>
          <p:cNvSpPr/>
          <p:nvPr/>
        </p:nvSpPr>
        <p:spPr bwMode="gray">
          <a:xfrm>
            <a:off x="7238720" y="2507083"/>
            <a:ext cx="2155308"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Style of OOP</a:t>
            </a:r>
          </a:p>
          <a:p>
            <a:pPr marL="173038" indent="-173038">
              <a:lnSpc>
                <a:spcPct val="90000"/>
              </a:lnSpc>
              <a:spcBef>
                <a:spcPts val="1200"/>
              </a:spcBef>
              <a:buClr>
                <a:schemeClr val="tx1"/>
              </a:buClr>
              <a:buFont typeface="Arial" charset="0"/>
              <a:buChar char="•"/>
            </a:pPr>
            <a:r>
              <a:rPr lang="en-US" sz="1600" dirty="0">
                <a:solidFill>
                  <a:schemeClr val="tx1"/>
                </a:solidFill>
              </a:rPr>
              <a:t>Objects inherit from objects</a:t>
            </a:r>
          </a:p>
          <a:p>
            <a:pPr marL="173038" indent="-173038">
              <a:lnSpc>
                <a:spcPct val="90000"/>
              </a:lnSpc>
              <a:spcBef>
                <a:spcPts val="1200"/>
              </a:spcBef>
              <a:buClr>
                <a:schemeClr val="tx1"/>
              </a:buClr>
              <a:buFont typeface="Arial" charset="0"/>
              <a:buChar char="•"/>
            </a:pPr>
            <a:r>
              <a:rPr lang="en-US" sz="1600" dirty="0">
                <a:solidFill>
                  <a:schemeClr val="tx1"/>
                </a:solidFill>
              </a:rPr>
              <a:t>No explicit class</a:t>
            </a:r>
          </a:p>
        </p:txBody>
      </p:sp>
      <p:sp>
        <p:nvSpPr>
          <p:cNvPr id="24" name="Rectangle 23">
            <a:extLst>
              <a:ext uri="{FF2B5EF4-FFF2-40B4-BE49-F238E27FC236}">
                <a16:creationId xmlns:a16="http://schemas.microsoft.com/office/drawing/2014/main" id="{ED0830CA-4BA4-4348-871E-8D662581C865}"/>
              </a:ext>
            </a:extLst>
          </p:cNvPr>
          <p:cNvSpPr/>
          <p:nvPr/>
        </p:nvSpPr>
        <p:spPr bwMode="gray">
          <a:xfrm>
            <a:off x="449771" y="1908199"/>
            <a:ext cx="2155309" cy="601579"/>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Interpreted</a:t>
            </a:r>
          </a:p>
        </p:txBody>
      </p:sp>
      <p:sp>
        <p:nvSpPr>
          <p:cNvPr id="25" name="Rectangle 24">
            <a:extLst>
              <a:ext uri="{FF2B5EF4-FFF2-40B4-BE49-F238E27FC236}">
                <a16:creationId xmlns:a16="http://schemas.microsoft.com/office/drawing/2014/main" id="{4557B089-3F9E-4C8A-ABE1-5C28C8330D14}"/>
              </a:ext>
            </a:extLst>
          </p:cNvPr>
          <p:cNvSpPr/>
          <p:nvPr/>
        </p:nvSpPr>
        <p:spPr bwMode="gray">
          <a:xfrm>
            <a:off x="449771" y="2507083"/>
            <a:ext cx="2155309"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No compiling</a:t>
            </a:r>
          </a:p>
          <a:p>
            <a:pPr marL="173038" indent="-173038">
              <a:lnSpc>
                <a:spcPct val="90000"/>
              </a:lnSpc>
              <a:spcBef>
                <a:spcPts val="1200"/>
              </a:spcBef>
              <a:buClr>
                <a:schemeClr val="tx1"/>
              </a:buClr>
              <a:buFont typeface="Arial" charset="0"/>
              <a:buChar char="•"/>
            </a:pPr>
            <a:r>
              <a:rPr lang="en-US" sz="1600" dirty="0">
                <a:solidFill>
                  <a:schemeClr val="tx1"/>
                </a:solidFill>
              </a:rPr>
              <a:t>Directly executed on the interpreter</a:t>
            </a:r>
          </a:p>
          <a:p>
            <a:pPr marL="173038" indent="-173038">
              <a:lnSpc>
                <a:spcPct val="90000"/>
              </a:lnSpc>
              <a:spcBef>
                <a:spcPts val="1200"/>
              </a:spcBef>
              <a:buClr>
                <a:schemeClr val="tx1"/>
              </a:buClr>
              <a:buFont typeface="Arial" charset="0"/>
              <a:buChar char="•"/>
            </a:pPr>
            <a:r>
              <a:rPr lang="en-US" sz="1600" dirty="0">
                <a:solidFill>
                  <a:schemeClr val="tx1"/>
                </a:solidFill>
              </a:rPr>
              <a:t>Platform independence</a:t>
            </a:r>
          </a:p>
          <a:p>
            <a:pPr marL="173038" indent="-173038">
              <a:lnSpc>
                <a:spcPct val="90000"/>
              </a:lnSpc>
              <a:spcBef>
                <a:spcPts val="1200"/>
              </a:spcBef>
              <a:buClr>
                <a:schemeClr val="tx1"/>
              </a:buClr>
              <a:buFont typeface="Arial" charset="0"/>
              <a:buChar char="•"/>
            </a:pPr>
            <a:r>
              <a:rPr lang="en-US" sz="1600" dirty="0">
                <a:solidFill>
                  <a:schemeClr val="tx1"/>
                </a:solidFill>
              </a:rPr>
              <a:t>Slow</a:t>
            </a:r>
          </a:p>
          <a:p>
            <a:pPr marL="173038" indent="-173038">
              <a:lnSpc>
                <a:spcPct val="90000"/>
              </a:lnSpc>
              <a:spcBef>
                <a:spcPts val="1200"/>
              </a:spcBef>
              <a:buClr>
                <a:schemeClr val="tx1"/>
              </a:buClr>
              <a:buFont typeface="Arial" charset="0"/>
              <a:buChar char="•"/>
            </a:pPr>
            <a:r>
              <a:rPr lang="en-US" sz="1600" dirty="0">
                <a:solidFill>
                  <a:schemeClr val="tx1"/>
                </a:solidFill>
              </a:rPr>
              <a:t>Readable </a:t>
            </a:r>
            <a:r>
              <a:rPr lang="en-US" sz="1600" dirty="0" err="1">
                <a:solidFill>
                  <a:schemeClr val="tx1"/>
                </a:solidFill>
              </a:rPr>
              <a:t>sourcecode</a:t>
            </a:r>
            <a:endParaRPr lang="en-US" sz="1600" dirty="0">
              <a:solidFill>
                <a:schemeClr val="tx1"/>
              </a:solidFill>
            </a:endParaRPr>
          </a:p>
          <a:p>
            <a:pPr marL="173038" indent="-173038">
              <a:lnSpc>
                <a:spcPct val="90000"/>
              </a:lnSpc>
              <a:spcBef>
                <a:spcPts val="1200"/>
              </a:spcBef>
              <a:buClr>
                <a:schemeClr val="tx1"/>
              </a:buClr>
              <a:buFont typeface="Arial" charset="0"/>
              <a:buChar char="•"/>
            </a:pPr>
            <a:endParaRPr lang="en-US" sz="1600" dirty="0">
              <a:solidFill>
                <a:schemeClr val="tx1"/>
              </a:solidFill>
            </a:endParaRPr>
          </a:p>
        </p:txBody>
      </p:sp>
      <p:sp>
        <p:nvSpPr>
          <p:cNvPr id="26" name="Rectangle 25">
            <a:extLst>
              <a:ext uri="{FF2B5EF4-FFF2-40B4-BE49-F238E27FC236}">
                <a16:creationId xmlns:a16="http://schemas.microsoft.com/office/drawing/2014/main" id="{F0B831DF-19D8-49D5-B171-736FFE955301}"/>
              </a:ext>
            </a:extLst>
          </p:cNvPr>
          <p:cNvSpPr/>
          <p:nvPr/>
        </p:nvSpPr>
        <p:spPr bwMode="gray">
          <a:xfrm>
            <a:off x="2702498" y="1905504"/>
            <a:ext cx="2155309" cy="601579"/>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Dynamic</a:t>
            </a:r>
          </a:p>
        </p:txBody>
      </p:sp>
      <p:sp>
        <p:nvSpPr>
          <p:cNvPr id="27" name="Rectangle 26">
            <a:extLst>
              <a:ext uri="{FF2B5EF4-FFF2-40B4-BE49-F238E27FC236}">
                <a16:creationId xmlns:a16="http://schemas.microsoft.com/office/drawing/2014/main" id="{57776370-2DA6-4B9D-8B65-B555CEE863EE}"/>
              </a:ext>
            </a:extLst>
          </p:cNvPr>
          <p:cNvSpPr/>
          <p:nvPr/>
        </p:nvSpPr>
        <p:spPr bwMode="gray">
          <a:xfrm>
            <a:off x="2712754" y="2507083"/>
            <a:ext cx="2155309"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EVAL</a:t>
            </a:r>
          </a:p>
          <a:p>
            <a:pPr marL="173038" indent="-173038">
              <a:lnSpc>
                <a:spcPct val="90000"/>
              </a:lnSpc>
              <a:spcBef>
                <a:spcPts val="1200"/>
              </a:spcBef>
              <a:buClr>
                <a:schemeClr val="tx1"/>
              </a:buClr>
              <a:buFont typeface="Arial" charset="0"/>
              <a:buChar char="•"/>
            </a:pPr>
            <a:r>
              <a:rPr lang="en-US" sz="1600" dirty="0">
                <a:solidFill>
                  <a:schemeClr val="tx1"/>
                </a:solidFill>
              </a:rPr>
              <a:t>Object runtime alteration</a:t>
            </a:r>
          </a:p>
          <a:p>
            <a:pPr marL="173038" indent="-173038">
              <a:lnSpc>
                <a:spcPct val="90000"/>
              </a:lnSpc>
              <a:spcBef>
                <a:spcPts val="1200"/>
              </a:spcBef>
              <a:buClr>
                <a:schemeClr val="tx1"/>
              </a:buClr>
              <a:buFont typeface="Arial" charset="0"/>
              <a:buChar char="•"/>
            </a:pPr>
            <a:r>
              <a:rPr lang="en-US" sz="1600" dirty="0">
                <a:solidFill>
                  <a:schemeClr val="tx1"/>
                </a:solidFill>
              </a:rPr>
              <a:t>Reflection</a:t>
            </a:r>
          </a:p>
          <a:p>
            <a:pPr marL="173038" indent="-173038">
              <a:lnSpc>
                <a:spcPct val="90000"/>
              </a:lnSpc>
              <a:spcBef>
                <a:spcPts val="1200"/>
              </a:spcBef>
              <a:buClr>
                <a:schemeClr val="tx1"/>
              </a:buClr>
              <a:buFont typeface="Arial" charset="0"/>
              <a:buChar char="•"/>
            </a:pPr>
            <a:r>
              <a:rPr lang="en-US" sz="1600" dirty="0">
                <a:solidFill>
                  <a:schemeClr val="tx1"/>
                </a:solidFill>
              </a:rPr>
              <a:t>Macros</a:t>
            </a:r>
          </a:p>
          <a:p>
            <a:pPr marL="173038" indent="-173038">
              <a:lnSpc>
                <a:spcPct val="90000"/>
              </a:lnSpc>
              <a:spcBef>
                <a:spcPts val="1200"/>
              </a:spcBef>
              <a:buClr>
                <a:schemeClr val="tx1"/>
              </a:buClr>
              <a:buFont typeface="Arial" charset="0"/>
              <a:buChar char="•"/>
            </a:pPr>
            <a:endParaRPr lang="en-US" sz="1600" dirty="0">
              <a:solidFill>
                <a:schemeClr val="tx1"/>
              </a:solidFill>
            </a:endParaRPr>
          </a:p>
        </p:txBody>
      </p:sp>
      <p:sp>
        <p:nvSpPr>
          <p:cNvPr id="28" name="Rectangle 27">
            <a:extLst>
              <a:ext uri="{FF2B5EF4-FFF2-40B4-BE49-F238E27FC236}">
                <a16:creationId xmlns:a16="http://schemas.microsoft.com/office/drawing/2014/main" id="{8FFCFD07-8204-4348-8A3A-9E81432DCF4C}"/>
              </a:ext>
            </a:extLst>
          </p:cNvPr>
          <p:cNvSpPr/>
          <p:nvPr/>
        </p:nvSpPr>
        <p:spPr bwMode="gray">
          <a:xfrm>
            <a:off x="4965481" y="1905504"/>
            <a:ext cx="2155309" cy="601579"/>
          </a:xfrm>
          <a:prstGeom prst="rect">
            <a:avLst/>
          </a:prstGeom>
          <a:solidFill>
            <a:schemeClr val="tx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sz="2000" b="1" dirty="0">
                <a:solidFill>
                  <a:schemeClr val="bg1"/>
                </a:solidFill>
                <a:latin typeface="+mj-lt"/>
              </a:rPr>
              <a:t>weakly typed</a:t>
            </a:r>
          </a:p>
        </p:txBody>
      </p:sp>
      <p:sp>
        <p:nvSpPr>
          <p:cNvPr id="29" name="Rectangle 28">
            <a:extLst>
              <a:ext uri="{FF2B5EF4-FFF2-40B4-BE49-F238E27FC236}">
                <a16:creationId xmlns:a16="http://schemas.microsoft.com/office/drawing/2014/main" id="{5AEC783D-A0E4-4E4A-92E9-D63572552AB5}"/>
              </a:ext>
            </a:extLst>
          </p:cNvPr>
          <p:cNvSpPr/>
          <p:nvPr/>
        </p:nvSpPr>
        <p:spPr bwMode="gray">
          <a:xfrm>
            <a:off x="4975737" y="2507083"/>
            <a:ext cx="2155309" cy="313598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91440" numCol="1" spcCol="0" rtlCol="0" fromWordArt="0" anchor="t" anchorCtr="0" forceAA="0" compatLnSpc="1">
            <a:prstTxWarp prst="textNoShape">
              <a:avLst/>
            </a:prstTxWarp>
            <a:noAutofit/>
          </a:bodyPr>
          <a:lstStyle/>
          <a:p>
            <a:pPr marL="173038" indent="-173038">
              <a:lnSpc>
                <a:spcPct val="90000"/>
              </a:lnSpc>
              <a:spcBef>
                <a:spcPts val="1200"/>
              </a:spcBef>
              <a:buClr>
                <a:schemeClr val="tx1"/>
              </a:buClr>
              <a:buFont typeface="Arial" charset="0"/>
              <a:buChar char="•"/>
            </a:pPr>
            <a:r>
              <a:rPr lang="en-US" sz="1600" dirty="0">
                <a:solidFill>
                  <a:schemeClr val="tx1"/>
                </a:solidFill>
              </a:rPr>
              <a:t>Variables can change type</a:t>
            </a:r>
          </a:p>
          <a:p>
            <a:pPr marL="173038" indent="-173038">
              <a:lnSpc>
                <a:spcPct val="90000"/>
              </a:lnSpc>
              <a:spcBef>
                <a:spcPts val="1200"/>
              </a:spcBef>
              <a:buClr>
                <a:schemeClr val="tx1"/>
              </a:buClr>
              <a:buFont typeface="Arial" charset="0"/>
              <a:buChar char="•"/>
            </a:pPr>
            <a:endParaRPr lang="en-US" sz="1600" dirty="0">
              <a:solidFill>
                <a:schemeClr val="tx1"/>
              </a:solidFill>
            </a:endParaRPr>
          </a:p>
        </p:txBody>
      </p:sp>
    </p:spTree>
    <p:extLst>
      <p:ext uri="{BB962C8B-B14F-4D97-AF65-F5344CB8AC3E}">
        <p14:creationId xmlns:p14="http://schemas.microsoft.com/office/powerpoint/2010/main" val="4235561522"/>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JavaScript - DOM</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0"/>
          </p:nvPr>
        </p:nvSpPr>
        <p:spPr/>
        <p:txBody>
          <a:bodyPr/>
          <a:lstStyle/>
          <a:p>
            <a:r>
              <a:rPr lang="en-US" dirty="0">
                <a:solidFill>
                  <a:srgbClr val="283D40"/>
                </a:solidFill>
              </a:rPr>
              <a:t>Provided by the browser</a:t>
            </a:r>
          </a:p>
          <a:p>
            <a:r>
              <a:rPr lang="en-US" dirty="0">
                <a:solidFill>
                  <a:srgbClr val="283D40"/>
                </a:solidFill>
              </a:rPr>
              <a:t>Represents the HTML file as a tree</a:t>
            </a:r>
          </a:p>
          <a:p>
            <a:r>
              <a:rPr lang="en-US" dirty="0">
                <a:solidFill>
                  <a:srgbClr val="283D40"/>
                </a:solidFill>
              </a:rPr>
              <a:t>Provide API </a:t>
            </a:r>
          </a:p>
          <a:p>
            <a:pPr lvl="1"/>
            <a:r>
              <a:rPr lang="en-US" dirty="0">
                <a:solidFill>
                  <a:srgbClr val="283D40"/>
                </a:solidFill>
              </a:rPr>
              <a:t>Manipulate the HTML elements</a:t>
            </a:r>
          </a:p>
          <a:p>
            <a:pPr lvl="1"/>
            <a:r>
              <a:rPr lang="en-US" dirty="0">
                <a:solidFill>
                  <a:srgbClr val="283D40"/>
                </a:solidFill>
              </a:rPr>
              <a:t>Chane the CSS</a:t>
            </a:r>
          </a:p>
          <a:p>
            <a:pPr lvl="1"/>
            <a:r>
              <a:rPr lang="en-US" dirty="0">
                <a:solidFill>
                  <a:srgbClr val="283D40"/>
                </a:solidFill>
              </a:rPr>
              <a:t>Work with events</a:t>
            </a: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Document object model</a:t>
            </a:r>
          </a:p>
        </p:txBody>
      </p:sp>
      <p:sp>
        <p:nvSpPr>
          <p:cNvPr id="3" name="Rectangle 2">
            <a:extLst>
              <a:ext uri="{FF2B5EF4-FFF2-40B4-BE49-F238E27FC236}">
                <a16:creationId xmlns:a16="http://schemas.microsoft.com/office/drawing/2014/main" id="{4E1AE9CD-31E0-7B49-89B6-F7A31BD035A5}"/>
              </a:ext>
            </a:extLst>
          </p:cNvPr>
          <p:cNvSpPr/>
          <p:nvPr/>
        </p:nvSpPr>
        <p:spPr>
          <a:xfrm>
            <a:off x="6094413" y="0"/>
            <a:ext cx="6094412" cy="6858000"/>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a:extLst>
              <a:ext uri="{FF2B5EF4-FFF2-40B4-BE49-F238E27FC236}">
                <a16:creationId xmlns:a16="http://schemas.microsoft.com/office/drawing/2014/main" id="{5F0B9B39-3D5D-E948-BE3F-12BAE567C3BF}"/>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tretch>
            <a:fillRect/>
          </a:stretch>
        </p:blipFill>
        <p:spPr>
          <a:xfrm>
            <a:off x="6093571" y="0"/>
            <a:ext cx="6095254" cy="6858000"/>
          </a:xfrm>
          <a:prstGeom prst="rect">
            <a:avLst/>
          </a:prstGeom>
        </p:spPr>
      </p:pic>
    </p:spTree>
    <p:extLst>
      <p:ext uri="{BB962C8B-B14F-4D97-AF65-F5344CB8AC3E}">
        <p14:creationId xmlns:p14="http://schemas.microsoft.com/office/powerpoint/2010/main" val="33462966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C7D6-9983-DF47-B847-DDBD82C47771}"/>
              </a:ext>
            </a:extLst>
          </p:cNvPr>
          <p:cNvSpPr>
            <a:spLocks noGrp="1"/>
          </p:cNvSpPr>
          <p:nvPr>
            <p:ph type="title"/>
          </p:nvPr>
        </p:nvSpPr>
        <p:spPr/>
        <p:txBody>
          <a:bodyPr/>
          <a:lstStyle/>
          <a:p>
            <a:pPr algn="l" defTabSz="457017" rtl="1" eaLnBrk="1" latinLnBrk="0" hangingPunct="1">
              <a:lnSpc>
                <a:spcPct val="85000"/>
              </a:lnSpc>
              <a:spcBef>
                <a:spcPts val="0"/>
              </a:spcBef>
              <a:buNone/>
            </a:pPr>
            <a:r>
              <a:rPr lang="en-US" dirty="0"/>
              <a:t>JavaScript</a:t>
            </a:r>
          </a:p>
        </p:txBody>
      </p:sp>
      <p:pic>
        <p:nvPicPr>
          <p:cNvPr id="5" name="Content Placeholder 4">
            <a:extLst>
              <a:ext uri="{FF2B5EF4-FFF2-40B4-BE49-F238E27FC236}">
                <a16:creationId xmlns:a16="http://schemas.microsoft.com/office/drawing/2014/main" id="{4A69FD1A-9E9A-F743-8317-425127C8989C}"/>
              </a:ext>
            </a:extLst>
          </p:cNvPr>
          <p:cNvPicPr>
            <a:picLocks noGrp="1" noChangeAspect="1"/>
          </p:cNvPicPr>
          <p:nvPr>
            <p:ph idx="1"/>
          </p:nvPr>
        </p:nvPicPr>
        <p:blipFill>
          <a:blip r:embed="rId2"/>
          <a:stretch>
            <a:fillRect/>
          </a:stretch>
        </p:blipFill>
        <p:spPr>
          <a:xfrm>
            <a:off x="2727721" y="1901825"/>
            <a:ext cx="6669882" cy="4446588"/>
          </a:xfrm>
        </p:spPr>
      </p:pic>
    </p:spTree>
    <p:extLst>
      <p:ext uri="{BB962C8B-B14F-4D97-AF65-F5344CB8AC3E}">
        <p14:creationId xmlns:p14="http://schemas.microsoft.com/office/powerpoint/2010/main" val="33681791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Agenda</a:t>
            </a:r>
          </a:p>
        </p:txBody>
      </p:sp>
      <p:sp>
        <p:nvSpPr>
          <p:cNvPr id="3" name="TextBox 2"/>
          <p:cNvSpPr txBox="1"/>
          <p:nvPr/>
        </p:nvSpPr>
        <p:spPr>
          <a:xfrm>
            <a:off x="471653" y="1704474"/>
            <a:ext cx="4629734" cy="2585195"/>
          </a:xfrm>
          <a:prstGeom prst="rect">
            <a:avLst/>
          </a:prstGeom>
          <a:noFill/>
        </p:spPr>
        <p:txBody>
          <a:bodyPr wrap="square" rtlCol="0">
            <a:spAutoFit/>
          </a:bodyPr>
          <a:lstStyle/>
          <a:p>
            <a:r>
              <a:rPr lang="en-US" sz="1800" dirty="0"/>
              <a:t>Why should I care</a:t>
            </a:r>
          </a:p>
          <a:p>
            <a:endParaRPr lang="en-US" sz="1800" dirty="0"/>
          </a:p>
          <a:p>
            <a:r>
              <a:rPr lang="en-US" sz="1800" dirty="0"/>
              <a:t>HTML</a:t>
            </a:r>
          </a:p>
          <a:p>
            <a:endParaRPr lang="en-US" sz="1800" dirty="0"/>
          </a:p>
          <a:p>
            <a:r>
              <a:rPr lang="en-US" sz="1800" dirty="0"/>
              <a:t>CSS </a:t>
            </a:r>
          </a:p>
          <a:p>
            <a:endParaRPr lang="en-US" sz="1800" dirty="0"/>
          </a:p>
          <a:p>
            <a:r>
              <a:rPr lang="en-US" sz="1800" dirty="0"/>
              <a:t>JavaScript</a:t>
            </a:r>
          </a:p>
          <a:p>
            <a:endParaRPr lang="en-US" sz="1800" dirty="0"/>
          </a:p>
          <a:p>
            <a:r>
              <a:rPr lang="en-US" dirty="0"/>
              <a:t>Answering “JavaScript is no good”</a:t>
            </a:r>
            <a:endParaRPr lang="en-US" sz="1800" dirty="0"/>
          </a:p>
        </p:txBody>
      </p:sp>
    </p:spTree>
    <p:extLst>
      <p:ext uri="{BB962C8B-B14F-4D97-AF65-F5344CB8AC3E}">
        <p14:creationId xmlns:p14="http://schemas.microsoft.com/office/powerpoint/2010/main" val="162500410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Answering “JavaScript is no good”</a:t>
            </a:r>
          </a:p>
        </p:txBody>
      </p:sp>
      <p:sp>
        <p:nvSpPr>
          <p:cNvPr id="4" name="Content Placeholder 3">
            <a:extLst>
              <a:ext uri="{FF2B5EF4-FFF2-40B4-BE49-F238E27FC236}">
                <a16:creationId xmlns:a16="http://schemas.microsoft.com/office/drawing/2014/main" id="{50ADDB3B-38CB-024F-8281-D45F59CAF0F8}"/>
              </a:ext>
            </a:extLst>
          </p:cNvPr>
          <p:cNvSpPr>
            <a:spLocks noGrp="1"/>
          </p:cNvSpPr>
          <p:nvPr>
            <p:ph idx="1"/>
          </p:nvPr>
        </p:nvSpPr>
        <p:spPr/>
        <p:txBody>
          <a:bodyPr/>
          <a:lstStyle/>
          <a:p>
            <a:r>
              <a:rPr lang="en-US" dirty="0"/>
              <a:t>Mobile (low computation power)</a:t>
            </a:r>
          </a:p>
          <a:p>
            <a:r>
              <a:rPr lang="en-US" dirty="0"/>
              <a:t>Robustness (browser compatibilities, JS break whole site is down)</a:t>
            </a:r>
          </a:p>
          <a:p>
            <a:r>
              <a:rPr lang="en-US" dirty="0"/>
              <a:t>Security (XSS, CSRF)</a:t>
            </a:r>
          </a:p>
          <a:p>
            <a:r>
              <a:rPr lang="en-US" dirty="0"/>
              <a:t>SEO</a:t>
            </a:r>
          </a:p>
          <a:p>
            <a:r>
              <a:rPr lang="en-US" dirty="0"/>
              <a:t>Hurt development time (</a:t>
            </a:r>
            <a:r>
              <a:rPr lang="en-US" sz="1200" dirty="0"/>
              <a:t>Debugging in production, old browsers compatibility, events</a:t>
            </a:r>
            <a:r>
              <a:rPr lang="en-US" dirty="0"/>
              <a:t>)</a:t>
            </a:r>
          </a:p>
          <a:p>
            <a:r>
              <a:rPr lang="en-US" dirty="0"/>
              <a:t>Testability</a:t>
            </a:r>
          </a:p>
          <a:p>
            <a:r>
              <a:rPr lang="en-US" dirty="0"/>
              <a:t>Scalability and performance</a:t>
            </a:r>
          </a:p>
          <a:p>
            <a:r>
              <a:rPr lang="en-US" dirty="0"/>
              <a:t>“Client-side technology is doomed to fail” (java applets, flash, …)</a:t>
            </a:r>
          </a:p>
          <a:p>
            <a:r>
              <a:rPr lang="en-US" dirty="0"/>
              <a:t>“lacking a lot of core OOP principles” (</a:t>
            </a:r>
            <a:r>
              <a:rPr lang="en-US" sz="1100" dirty="0"/>
              <a:t>Difficulty to master for traditional programmers, Code complexity</a:t>
            </a:r>
            <a:r>
              <a:rPr lang="en-US" dirty="0"/>
              <a:t>)</a:t>
            </a:r>
          </a:p>
          <a:p>
            <a:r>
              <a:rPr lang="en-US" dirty="0"/>
              <a:t>Is it really needed? Can’t we do all in server-side?</a:t>
            </a:r>
          </a:p>
        </p:txBody>
      </p:sp>
    </p:spTree>
    <p:extLst>
      <p:ext uri="{BB962C8B-B14F-4D97-AF65-F5344CB8AC3E}">
        <p14:creationId xmlns:p14="http://schemas.microsoft.com/office/powerpoint/2010/main" val="377415048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53A1B062-2100-4119-9805-797083FE8334}"/>
              </a:ext>
            </a:extLst>
          </p:cNvPr>
          <p:cNvSpPr>
            <a:spLocks noGrp="1"/>
          </p:cNvSpPr>
          <p:nvPr>
            <p:ph type="ctrTitle"/>
          </p:nvPr>
        </p:nvSpPr>
        <p:spPr>
          <a:xfrm>
            <a:off x="429941" y="2005012"/>
            <a:ext cx="8179914" cy="1336386"/>
          </a:xfrm>
        </p:spPr>
        <p:txBody>
          <a:bodyPr/>
          <a:lstStyle/>
          <a:p>
            <a:r>
              <a:rPr lang="en-US" dirty="0"/>
              <a:t>Dive deeper</a:t>
            </a:r>
          </a:p>
        </p:txBody>
      </p:sp>
      <p:sp>
        <p:nvSpPr>
          <p:cNvPr id="6" name="Text Placeholder 5">
            <a:extLst>
              <a:ext uri="{FF2B5EF4-FFF2-40B4-BE49-F238E27FC236}">
                <a16:creationId xmlns:a16="http://schemas.microsoft.com/office/drawing/2014/main" id="{BF8690F2-5BEF-47DA-9D05-87C2B63F3529}"/>
              </a:ext>
            </a:extLst>
          </p:cNvPr>
          <p:cNvSpPr>
            <a:spLocks noGrp="1"/>
          </p:cNvSpPr>
          <p:nvPr>
            <p:ph type="body" sz="quarter" idx="10"/>
          </p:nvPr>
        </p:nvSpPr>
        <p:spPr>
          <a:xfrm>
            <a:off x="444247" y="3360858"/>
            <a:ext cx="6152728" cy="789637"/>
          </a:xfrm>
        </p:spPr>
        <p:txBody>
          <a:bodyPr/>
          <a:lstStyle/>
          <a:p>
            <a:r>
              <a:rPr lang="en-US" dirty="0"/>
              <a:t>Do you dare?</a:t>
            </a:r>
          </a:p>
        </p:txBody>
      </p:sp>
    </p:spTree>
    <p:extLst>
      <p:ext uri="{BB962C8B-B14F-4D97-AF65-F5344CB8AC3E}">
        <p14:creationId xmlns:p14="http://schemas.microsoft.com/office/powerpoint/2010/main" val="130584170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solidFill>
                  <a:srgbClr val="283D40"/>
                </a:solidFill>
              </a:rPr>
              <a:t>Want to learn more?</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0"/>
          </p:nvPr>
        </p:nvSpPr>
        <p:spPr/>
        <p:txBody>
          <a:bodyPr/>
          <a:lstStyle/>
          <a:p>
            <a:r>
              <a:rPr lang="en-US" dirty="0">
                <a:solidFill>
                  <a:srgbClr val="283D40"/>
                </a:solidFill>
              </a:rPr>
              <a:t>Tools and editors</a:t>
            </a:r>
          </a:p>
          <a:p>
            <a:pPr lvl="1"/>
            <a:r>
              <a:rPr lang="en-US" dirty="0">
                <a:solidFill>
                  <a:srgbClr val="283D40"/>
                </a:solidFill>
              </a:rPr>
              <a:t>Online IDE: </a:t>
            </a:r>
            <a:r>
              <a:rPr lang="en-US" dirty="0">
                <a:solidFill>
                  <a:srgbClr val="283D40"/>
                </a:solidFill>
                <a:hlinkClick r:id="rId3"/>
              </a:rPr>
              <a:t>liveweave</a:t>
            </a:r>
            <a:r>
              <a:rPr lang="en-US" dirty="0">
                <a:solidFill>
                  <a:srgbClr val="283D40"/>
                </a:solidFill>
              </a:rPr>
              <a:t>, </a:t>
            </a:r>
            <a:r>
              <a:rPr lang="en-US" dirty="0">
                <a:solidFill>
                  <a:srgbClr val="283D40"/>
                </a:solidFill>
                <a:hlinkClick r:id="rId4"/>
              </a:rPr>
              <a:t>codesandbox</a:t>
            </a:r>
            <a:r>
              <a:rPr lang="en-US" dirty="0">
                <a:solidFill>
                  <a:srgbClr val="283D40"/>
                </a:solidFill>
              </a:rPr>
              <a:t>, …</a:t>
            </a:r>
          </a:p>
          <a:p>
            <a:pPr lvl="1"/>
            <a:r>
              <a:rPr lang="en-US" dirty="0">
                <a:solidFill>
                  <a:srgbClr val="283D40"/>
                </a:solidFill>
              </a:rPr>
              <a:t>Offline IDE: </a:t>
            </a:r>
            <a:r>
              <a:rPr lang="en-US" dirty="0">
                <a:solidFill>
                  <a:srgbClr val="283D40"/>
                </a:solidFill>
                <a:hlinkClick r:id="rId5"/>
              </a:rPr>
              <a:t>Sublime text</a:t>
            </a:r>
            <a:r>
              <a:rPr lang="en-US" dirty="0">
                <a:solidFill>
                  <a:srgbClr val="283D40"/>
                </a:solidFill>
              </a:rPr>
              <a:t> / </a:t>
            </a:r>
            <a:r>
              <a:rPr lang="en-US" dirty="0">
                <a:solidFill>
                  <a:srgbClr val="283D40"/>
                </a:solidFill>
                <a:hlinkClick r:id="rId6"/>
              </a:rPr>
              <a:t>ATOM</a:t>
            </a:r>
            <a:r>
              <a:rPr lang="en-US" dirty="0">
                <a:solidFill>
                  <a:srgbClr val="283D40"/>
                </a:solidFill>
              </a:rPr>
              <a:t> / </a:t>
            </a:r>
            <a:r>
              <a:rPr lang="en-US" dirty="0">
                <a:solidFill>
                  <a:srgbClr val="283D40"/>
                </a:solidFill>
                <a:hlinkClick r:id="rId7"/>
              </a:rPr>
              <a:t>VSCode</a:t>
            </a:r>
            <a:endParaRPr lang="en-US" dirty="0">
              <a:solidFill>
                <a:srgbClr val="283D40"/>
              </a:solidFill>
            </a:endParaRPr>
          </a:p>
          <a:p>
            <a:pPr lvl="1"/>
            <a:r>
              <a:rPr lang="en-US" dirty="0">
                <a:solidFill>
                  <a:srgbClr val="283D40"/>
                </a:solidFill>
              </a:rPr>
              <a:t>Compatibility checker: </a:t>
            </a:r>
            <a:r>
              <a:rPr lang="en-US" dirty="0">
                <a:hlinkClick r:id="rId8"/>
              </a:rPr>
              <a:t>https://caniuse.com/</a:t>
            </a:r>
            <a:endParaRPr lang="en-US" dirty="0"/>
          </a:p>
          <a:p>
            <a:pPr lvl="1"/>
            <a:r>
              <a:rPr lang="en-US" dirty="0">
                <a:hlinkClick r:id="rId9"/>
              </a:rPr>
              <a:t>HTML Validator</a:t>
            </a:r>
            <a:endParaRPr lang="en-US" dirty="0">
              <a:hlinkClick r:id="rId10"/>
            </a:endParaRPr>
          </a:p>
          <a:p>
            <a:pPr lvl="1"/>
            <a:r>
              <a:rPr lang="en-US" dirty="0">
                <a:solidFill>
                  <a:srgbClr val="283D40"/>
                </a:solidFill>
                <a:hlinkClick r:id="rId11"/>
              </a:rPr>
              <a:t>HTML Elements (Mozilla)</a:t>
            </a:r>
            <a:endParaRPr lang="en-US" dirty="0">
              <a:solidFill>
                <a:srgbClr val="283D40"/>
              </a:solidFill>
            </a:endParaRPr>
          </a:p>
          <a:p>
            <a:pPr lvl="1"/>
            <a:r>
              <a:rPr lang="en-US" dirty="0">
                <a:hlinkClick r:id="rId10"/>
              </a:rPr>
              <a:t>Web Components</a:t>
            </a:r>
            <a:r>
              <a:rPr lang="en-US" dirty="0"/>
              <a:t>: </a:t>
            </a:r>
            <a:r>
              <a:rPr lang="en-US" dirty="0" err="1"/>
              <a:t>Slim.js</a:t>
            </a:r>
            <a:r>
              <a:rPr lang="en-US" dirty="0"/>
              <a:t>, Polymer, …</a:t>
            </a:r>
          </a:p>
          <a:p>
            <a:pPr lvl="1"/>
            <a:r>
              <a:rPr lang="en-US" sz="2000" dirty="0">
                <a:solidFill>
                  <a:srgbClr val="283D40"/>
                </a:solidFill>
                <a:hlinkClick r:id="rId12"/>
              </a:rPr>
              <a:t>CSS Frameworks</a:t>
            </a:r>
            <a:endParaRPr lang="en-US" sz="2000" dirty="0">
              <a:solidFill>
                <a:srgbClr val="283D40"/>
              </a:solidFill>
            </a:endParaRPr>
          </a:p>
          <a:p>
            <a:pPr lvl="1"/>
            <a:r>
              <a:rPr lang="en-US" sz="2000" dirty="0">
                <a:solidFill>
                  <a:srgbClr val="283D40"/>
                </a:solidFill>
                <a:hlinkClick r:id="rId13"/>
              </a:rPr>
              <a:t>JavaScript handbook</a:t>
            </a:r>
            <a:endParaRPr lang="en-US" sz="2000" dirty="0">
              <a:solidFill>
                <a:srgbClr val="283D40"/>
              </a:solidFill>
            </a:endParaRPr>
          </a:p>
        </p:txBody>
      </p:sp>
      <p:sp>
        <p:nvSpPr>
          <p:cNvPr id="26" name="Text Placeholder 25">
            <a:extLst>
              <a:ext uri="{FF2B5EF4-FFF2-40B4-BE49-F238E27FC236}">
                <a16:creationId xmlns:a16="http://schemas.microsoft.com/office/drawing/2014/main" id="{446AB85F-3BDB-8242-8155-0D75E2A8EC9D}"/>
              </a:ext>
            </a:extLst>
          </p:cNvPr>
          <p:cNvSpPr>
            <a:spLocks noGrp="1"/>
          </p:cNvSpPr>
          <p:nvPr>
            <p:ph type="body" sz="quarter" idx="12"/>
          </p:nvPr>
        </p:nvSpPr>
        <p:spPr/>
        <p:txBody>
          <a:bodyPr/>
          <a:lstStyle/>
          <a:p>
            <a:endParaRPr lang="en-US"/>
          </a:p>
        </p:txBody>
      </p:sp>
      <p:pic>
        <p:nvPicPr>
          <p:cNvPr id="29" name="Picture Placeholder 28">
            <a:extLst>
              <a:ext uri="{FF2B5EF4-FFF2-40B4-BE49-F238E27FC236}">
                <a16:creationId xmlns:a16="http://schemas.microsoft.com/office/drawing/2014/main" id="{21E5A285-4B7F-1C45-A9FA-BCD6917A47B5}"/>
              </a:ext>
            </a:extLst>
          </p:cNvPr>
          <p:cNvPicPr>
            <a:picLocks noGrp="1" noChangeAspect="1"/>
          </p:cNvPicPr>
          <p:nvPr>
            <p:ph type="pic" sz="quarter" idx="13"/>
          </p:nvPr>
        </p:nvPicPr>
        <p:blipFill>
          <a:blip r:embed="rId14"/>
          <a:stretch>
            <a:fillRect/>
          </a:stretch>
        </p:blipFill>
        <p:spPr>
          <a:xfrm>
            <a:off x="5817704" y="804041"/>
            <a:ext cx="6371121" cy="5494898"/>
          </a:xfrm>
        </p:spPr>
      </p:pic>
    </p:spTree>
    <p:extLst>
      <p:ext uri="{BB962C8B-B14F-4D97-AF65-F5344CB8AC3E}">
        <p14:creationId xmlns:p14="http://schemas.microsoft.com/office/powerpoint/2010/main" val="234649893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077ACE-3514-492F-B8DB-EE32652232A7}"/>
              </a:ext>
            </a:extLst>
          </p:cNvPr>
          <p:cNvSpPr>
            <a:spLocks noGrp="1"/>
          </p:cNvSpPr>
          <p:nvPr>
            <p:ph type="body" sz="quarter" idx="10"/>
          </p:nvPr>
        </p:nvSpPr>
        <p:spPr/>
        <p:txBody>
          <a:bodyPr/>
          <a:lstStyle/>
          <a:p>
            <a:r>
              <a:rPr lang="en-US" dirty="0" err="1"/>
              <a:t>ahmad.igbariya@servicenow.com</a:t>
            </a:r>
            <a:endParaRPr lang="en-US" dirty="0"/>
          </a:p>
        </p:txBody>
      </p:sp>
      <p:sp>
        <p:nvSpPr>
          <p:cNvPr id="5" name="Title 4">
            <a:extLst>
              <a:ext uri="{FF2B5EF4-FFF2-40B4-BE49-F238E27FC236}">
                <a16:creationId xmlns:a16="http://schemas.microsoft.com/office/drawing/2014/main" id="{7987C3E0-87DF-4EDC-B1AD-FFC2AAEBD96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695892493"/>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077ACE-3514-492F-B8DB-EE32652232A7}"/>
              </a:ext>
            </a:extLst>
          </p:cNvPr>
          <p:cNvSpPr>
            <a:spLocks noGrp="1"/>
          </p:cNvSpPr>
          <p:nvPr>
            <p:ph type="body" sz="quarter" idx="10"/>
          </p:nvPr>
        </p:nvSpPr>
        <p:spPr/>
        <p:txBody>
          <a:bodyPr/>
          <a:lstStyle/>
          <a:p>
            <a:r>
              <a:rPr lang="en-US" dirty="0" err="1"/>
              <a:t>ahmad.igbariya@servicenow.com</a:t>
            </a:r>
            <a:endParaRPr lang="en-US" dirty="0"/>
          </a:p>
        </p:txBody>
      </p:sp>
      <p:sp>
        <p:nvSpPr>
          <p:cNvPr id="5" name="Title 4">
            <a:extLst>
              <a:ext uri="{FF2B5EF4-FFF2-40B4-BE49-F238E27FC236}">
                <a16:creationId xmlns:a16="http://schemas.microsoft.com/office/drawing/2014/main" id="{7987C3E0-87DF-4EDC-B1AD-FFC2AAEBD96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4231038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3"/>
          </p:nvPr>
        </p:nvSpPr>
        <p:spPr/>
        <p:txBody>
          <a:bodyPr/>
          <a:lstStyle/>
          <a:p>
            <a:r>
              <a:rPr lang="en-US" dirty="0"/>
              <a:t>Believe me it’s worth it</a:t>
            </a:r>
          </a:p>
        </p:txBody>
      </p:sp>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solidFill>
                  <a:srgbClr val="283D40"/>
                </a:solidFill>
              </a:rPr>
              <a:t>Why should I care</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4294967295"/>
          </p:nvPr>
        </p:nvSpPr>
        <p:spPr>
          <a:xfrm>
            <a:off x="438911" y="1771874"/>
            <a:ext cx="5311775" cy="3720805"/>
          </a:xfrm>
        </p:spPr>
        <p:txBody>
          <a:bodyPr/>
          <a:lstStyle/>
          <a:p>
            <a:r>
              <a:rPr lang="en-US" dirty="0">
                <a:solidFill>
                  <a:srgbClr val="283D40"/>
                </a:solidFill>
              </a:rPr>
              <a:t>Easy to begin and learn</a:t>
            </a:r>
            <a:endParaRPr lang="he-IL" dirty="0">
              <a:solidFill>
                <a:srgbClr val="283D40"/>
              </a:solidFill>
            </a:endParaRPr>
          </a:p>
          <a:p>
            <a:r>
              <a:rPr lang="en-US" dirty="0">
                <a:solidFill>
                  <a:srgbClr val="283D40"/>
                </a:solidFill>
              </a:rPr>
              <a:t>Interesting</a:t>
            </a:r>
          </a:p>
          <a:p>
            <a:r>
              <a:rPr lang="en-US" dirty="0">
                <a:solidFill>
                  <a:srgbClr val="283D40"/>
                </a:solidFill>
              </a:rPr>
              <a:t>Vast community support</a:t>
            </a:r>
          </a:p>
          <a:p>
            <a:r>
              <a:rPr lang="en-US" dirty="0">
                <a:solidFill>
                  <a:srgbClr val="283D40"/>
                </a:solidFill>
              </a:rPr>
              <a:t>Promising future with a lot of jobs</a:t>
            </a:r>
          </a:p>
          <a:p>
            <a:r>
              <a:rPr lang="en-US" dirty="0">
                <a:solidFill>
                  <a:srgbClr val="283D40"/>
                </a:solidFill>
              </a:rPr>
              <a:t>Great and fun developing tools</a:t>
            </a:r>
          </a:p>
          <a:p>
            <a:r>
              <a:rPr lang="en-US" dirty="0">
                <a:solidFill>
                  <a:srgbClr val="283D40"/>
                </a:solidFill>
              </a:rPr>
              <a:t>Choose your best suiting programming style</a:t>
            </a:r>
          </a:p>
          <a:p>
            <a:r>
              <a:rPr lang="en-US" dirty="0">
                <a:solidFill>
                  <a:srgbClr val="283D40"/>
                </a:solidFill>
              </a:rPr>
              <a:t>Build </a:t>
            </a:r>
            <a:r>
              <a:rPr lang="en-US" dirty="0">
                <a:solidFill>
                  <a:srgbClr val="283D40"/>
                </a:solidFill>
                <a:hlinkClick r:id="rId3"/>
              </a:rPr>
              <a:t>amazing looking apps</a:t>
            </a:r>
            <a:r>
              <a:rPr lang="en-US" dirty="0">
                <a:solidFill>
                  <a:srgbClr val="283D40"/>
                </a:solidFill>
              </a:rPr>
              <a:t> for all platforms</a:t>
            </a:r>
          </a:p>
        </p:txBody>
      </p:sp>
      <p:pic>
        <p:nvPicPr>
          <p:cNvPr id="6" name="Picture 5">
            <a:extLst>
              <a:ext uri="{FF2B5EF4-FFF2-40B4-BE49-F238E27FC236}">
                <a16:creationId xmlns:a16="http://schemas.microsoft.com/office/drawing/2014/main" id="{DD8A90D2-81B0-E748-8AF7-1B50B1F3ACBE}"/>
              </a:ext>
            </a:extLst>
          </p:cNvPr>
          <p:cNvPicPr>
            <a:picLocks noChangeAspect="1"/>
          </p:cNvPicPr>
          <p:nvPr/>
        </p:nvPicPr>
        <p:blipFill>
          <a:blip r:embed="rId4"/>
          <a:stretch>
            <a:fillRect/>
          </a:stretch>
        </p:blipFill>
        <p:spPr>
          <a:xfrm rot="20557076">
            <a:off x="5942482" y="583409"/>
            <a:ext cx="1909325" cy="1909325"/>
          </a:xfrm>
          <a:prstGeom prst="rect">
            <a:avLst/>
          </a:prstGeom>
        </p:spPr>
      </p:pic>
      <p:pic>
        <p:nvPicPr>
          <p:cNvPr id="9" name="Picture 8">
            <a:extLst>
              <a:ext uri="{FF2B5EF4-FFF2-40B4-BE49-F238E27FC236}">
                <a16:creationId xmlns:a16="http://schemas.microsoft.com/office/drawing/2014/main" id="{3AFEC92A-9661-0246-9D6D-B2C0D1BCD7D1}"/>
              </a:ext>
            </a:extLst>
          </p:cNvPr>
          <p:cNvPicPr>
            <a:picLocks noChangeAspect="1"/>
          </p:cNvPicPr>
          <p:nvPr/>
        </p:nvPicPr>
        <p:blipFill>
          <a:blip r:embed="rId5"/>
          <a:stretch>
            <a:fillRect/>
          </a:stretch>
        </p:blipFill>
        <p:spPr>
          <a:xfrm rot="20028905">
            <a:off x="7364498" y="771883"/>
            <a:ext cx="2540000" cy="2540000"/>
          </a:xfrm>
          <a:prstGeom prst="rect">
            <a:avLst/>
          </a:prstGeom>
        </p:spPr>
      </p:pic>
      <p:pic>
        <p:nvPicPr>
          <p:cNvPr id="13" name="Picture 12">
            <a:extLst>
              <a:ext uri="{FF2B5EF4-FFF2-40B4-BE49-F238E27FC236}">
                <a16:creationId xmlns:a16="http://schemas.microsoft.com/office/drawing/2014/main" id="{26AF1A4A-2CFD-3440-A4CF-949B04327318}"/>
              </a:ext>
            </a:extLst>
          </p:cNvPr>
          <p:cNvPicPr>
            <a:picLocks noChangeAspect="1"/>
          </p:cNvPicPr>
          <p:nvPr/>
        </p:nvPicPr>
        <p:blipFill>
          <a:blip r:embed="rId6"/>
          <a:stretch>
            <a:fillRect/>
          </a:stretch>
        </p:blipFill>
        <p:spPr>
          <a:xfrm>
            <a:off x="6079584" y="2884226"/>
            <a:ext cx="2226017" cy="2226017"/>
          </a:xfrm>
          <a:prstGeom prst="rect">
            <a:avLst/>
          </a:prstGeom>
        </p:spPr>
      </p:pic>
      <p:pic>
        <p:nvPicPr>
          <p:cNvPr id="12" name="Picture 11">
            <a:extLst>
              <a:ext uri="{FF2B5EF4-FFF2-40B4-BE49-F238E27FC236}">
                <a16:creationId xmlns:a16="http://schemas.microsoft.com/office/drawing/2014/main" id="{7521C1E1-8CAC-084C-8382-2BD6AA05414A}"/>
              </a:ext>
            </a:extLst>
          </p:cNvPr>
          <p:cNvPicPr>
            <a:picLocks noChangeAspect="1"/>
          </p:cNvPicPr>
          <p:nvPr/>
        </p:nvPicPr>
        <p:blipFill>
          <a:blip r:embed="rId7"/>
          <a:stretch>
            <a:fillRect/>
          </a:stretch>
        </p:blipFill>
        <p:spPr>
          <a:xfrm>
            <a:off x="10441822" y="960120"/>
            <a:ext cx="1422400" cy="1422400"/>
          </a:xfrm>
          <a:prstGeom prst="rect">
            <a:avLst/>
          </a:prstGeom>
        </p:spPr>
      </p:pic>
      <p:pic>
        <p:nvPicPr>
          <p:cNvPr id="15" name="Picture 14">
            <a:extLst>
              <a:ext uri="{FF2B5EF4-FFF2-40B4-BE49-F238E27FC236}">
                <a16:creationId xmlns:a16="http://schemas.microsoft.com/office/drawing/2014/main" id="{49ED7B78-4C15-AD4F-9A4F-3D457BE11186}"/>
              </a:ext>
            </a:extLst>
          </p:cNvPr>
          <p:cNvPicPr>
            <a:picLocks noChangeAspect="1"/>
          </p:cNvPicPr>
          <p:nvPr/>
        </p:nvPicPr>
        <p:blipFill>
          <a:blip r:embed="rId8"/>
          <a:stretch>
            <a:fillRect/>
          </a:stretch>
        </p:blipFill>
        <p:spPr>
          <a:xfrm>
            <a:off x="8137500" y="3238150"/>
            <a:ext cx="1744397" cy="1597868"/>
          </a:xfrm>
          <a:prstGeom prst="rect">
            <a:avLst/>
          </a:prstGeom>
        </p:spPr>
      </p:pic>
      <p:pic>
        <p:nvPicPr>
          <p:cNvPr id="17" name="Picture 16">
            <a:extLst>
              <a:ext uri="{FF2B5EF4-FFF2-40B4-BE49-F238E27FC236}">
                <a16:creationId xmlns:a16="http://schemas.microsoft.com/office/drawing/2014/main" id="{21855676-440E-0345-AB63-844D937B924E}"/>
              </a:ext>
            </a:extLst>
          </p:cNvPr>
          <p:cNvPicPr>
            <a:picLocks noChangeAspect="1"/>
          </p:cNvPicPr>
          <p:nvPr/>
        </p:nvPicPr>
        <p:blipFill>
          <a:blip r:embed="rId9"/>
          <a:stretch>
            <a:fillRect/>
          </a:stretch>
        </p:blipFill>
        <p:spPr>
          <a:xfrm>
            <a:off x="9901353" y="4332205"/>
            <a:ext cx="1744800" cy="1736076"/>
          </a:xfrm>
          <a:prstGeom prst="rect">
            <a:avLst/>
          </a:prstGeom>
        </p:spPr>
      </p:pic>
      <p:pic>
        <p:nvPicPr>
          <p:cNvPr id="19" name="Picture 18">
            <a:extLst>
              <a:ext uri="{FF2B5EF4-FFF2-40B4-BE49-F238E27FC236}">
                <a16:creationId xmlns:a16="http://schemas.microsoft.com/office/drawing/2014/main" id="{81E8D74D-E2A9-F24A-8173-8CE80F977CE0}"/>
              </a:ext>
            </a:extLst>
          </p:cNvPr>
          <p:cNvPicPr>
            <a:picLocks noChangeAspect="1"/>
          </p:cNvPicPr>
          <p:nvPr/>
        </p:nvPicPr>
        <p:blipFill>
          <a:blip r:embed="rId10"/>
          <a:stretch>
            <a:fillRect/>
          </a:stretch>
        </p:blipFill>
        <p:spPr>
          <a:xfrm>
            <a:off x="10126053" y="2628411"/>
            <a:ext cx="1295400" cy="1295400"/>
          </a:xfrm>
          <a:prstGeom prst="rect">
            <a:avLst/>
          </a:prstGeom>
        </p:spPr>
      </p:pic>
      <p:pic>
        <p:nvPicPr>
          <p:cNvPr id="21" name="Picture 20">
            <a:extLst>
              <a:ext uri="{FF2B5EF4-FFF2-40B4-BE49-F238E27FC236}">
                <a16:creationId xmlns:a16="http://schemas.microsoft.com/office/drawing/2014/main" id="{D9FF3E97-25F4-D547-A31E-8AC8B5F94E14}"/>
              </a:ext>
            </a:extLst>
          </p:cNvPr>
          <p:cNvPicPr>
            <a:picLocks noChangeAspect="1"/>
          </p:cNvPicPr>
          <p:nvPr/>
        </p:nvPicPr>
        <p:blipFill>
          <a:blip r:embed="rId11"/>
          <a:stretch>
            <a:fillRect/>
          </a:stretch>
        </p:blipFill>
        <p:spPr>
          <a:xfrm>
            <a:off x="6897144" y="5260132"/>
            <a:ext cx="3061190" cy="1052284"/>
          </a:xfrm>
          <a:prstGeom prst="rect">
            <a:avLst/>
          </a:prstGeom>
        </p:spPr>
      </p:pic>
    </p:spTree>
    <p:extLst>
      <p:ext uri="{BB962C8B-B14F-4D97-AF65-F5344CB8AC3E}">
        <p14:creationId xmlns:p14="http://schemas.microsoft.com/office/powerpoint/2010/main" val="198802811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3"/>
          </p:nvPr>
        </p:nvSpPr>
        <p:spPr/>
        <p:txBody>
          <a:bodyPr/>
          <a:lstStyle/>
          <a:p>
            <a:r>
              <a:rPr lang="en-US" dirty="0"/>
              <a:t>Believe me it’s worth it</a:t>
            </a:r>
          </a:p>
        </p:txBody>
      </p:sp>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solidFill>
                  <a:srgbClr val="283D40"/>
                </a:solidFill>
              </a:rPr>
              <a:t>Why should I care</a:t>
            </a:r>
          </a:p>
        </p:txBody>
      </p:sp>
      <p:pic>
        <p:nvPicPr>
          <p:cNvPr id="11" name="Picture 10">
            <a:extLst>
              <a:ext uri="{FF2B5EF4-FFF2-40B4-BE49-F238E27FC236}">
                <a16:creationId xmlns:a16="http://schemas.microsoft.com/office/drawing/2014/main" id="{F573FB43-9B9B-FF4C-9C9D-C19EFC185F72}"/>
              </a:ext>
            </a:extLst>
          </p:cNvPr>
          <p:cNvPicPr>
            <a:picLocks noChangeAspect="1"/>
          </p:cNvPicPr>
          <p:nvPr/>
        </p:nvPicPr>
        <p:blipFill>
          <a:blip r:embed="rId3"/>
          <a:stretch>
            <a:fillRect/>
          </a:stretch>
        </p:blipFill>
        <p:spPr>
          <a:xfrm>
            <a:off x="436591" y="1408176"/>
            <a:ext cx="6348046" cy="2305313"/>
          </a:xfrm>
          <a:prstGeom prst="rect">
            <a:avLst/>
          </a:prstGeom>
        </p:spPr>
      </p:pic>
      <p:pic>
        <p:nvPicPr>
          <p:cNvPr id="22" name="Picture 21">
            <a:extLst>
              <a:ext uri="{FF2B5EF4-FFF2-40B4-BE49-F238E27FC236}">
                <a16:creationId xmlns:a16="http://schemas.microsoft.com/office/drawing/2014/main" id="{0E54C9F8-C06C-7C45-A7A4-70B32EFA2030}"/>
              </a:ext>
            </a:extLst>
          </p:cNvPr>
          <p:cNvPicPr>
            <a:picLocks noChangeAspect="1"/>
          </p:cNvPicPr>
          <p:nvPr/>
        </p:nvPicPr>
        <p:blipFill>
          <a:blip r:embed="rId4"/>
          <a:stretch>
            <a:fillRect/>
          </a:stretch>
        </p:blipFill>
        <p:spPr>
          <a:xfrm>
            <a:off x="6784637" y="960120"/>
            <a:ext cx="4862676" cy="5054600"/>
          </a:xfrm>
          <a:prstGeom prst="rect">
            <a:avLst/>
          </a:prstGeom>
        </p:spPr>
      </p:pic>
      <p:sp>
        <p:nvSpPr>
          <p:cNvPr id="6" name="TextBox 5">
            <a:extLst>
              <a:ext uri="{FF2B5EF4-FFF2-40B4-BE49-F238E27FC236}">
                <a16:creationId xmlns:a16="http://schemas.microsoft.com/office/drawing/2014/main" id="{830C5673-7784-224A-AAD1-E6E0A18F97AF}"/>
              </a:ext>
            </a:extLst>
          </p:cNvPr>
          <p:cNvSpPr txBox="1"/>
          <p:nvPr/>
        </p:nvSpPr>
        <p:spPr>
          <a:xfrm rot="198414">
            <a:off x="450300" y="4117873"/>
            <a:ext cx="5915402" cy="64607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“For the sixth year in a row, </a:t>
            </a:r>
            <a:r>
              <a:rPr lang="en-US" dirty="0">
                <a:hlinkClick r:id="rId5"/>
              </a:rPr>
              <a:t>JavaScript</a:t>
            </a:r>
            <a:r>
              <a:rPr lang="en-US" dirty="0"/>
              <a:t> is </a:t>
            </a:r>
          </a:p>
          <a:p>
            <a:r>
              <a:rPr lang="en-US" dirty="0"/>
              <a:t>the most commonly used programming language.”</a:t>
            </a:r>
          </a:p>
        </p:txBody>
      </p:sp>
      <p:sp>
        <p:nvSpPr>
          <p:cNvPr id="7" name="TextBox 6">
            <a:extLst>
              <a:ext uri="{FF2B5EF4-FFF2-40B4-BE49-F238E27FC236}">
                <a16:creationId xmlns:a16="http://schemas.microsoft.com/office/drawing/2014/main" id="{420B578B-CEFE-B44A-B916-AE430A92BD59}"/>
              </a:ext>
            </a:extLst>
          </p:cNvPr>
          <p:cNvSpPr txBox="1"/>
          <p:nvPr/>
        </p:nvSpPr>
        <p:spPr>
          <a:xfrm rot="21436467">
            <a:off x="787779" y="5301101"/>
            <a:ext cx="5599610" cy="64607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“Node.js and AngularJS continue to be the most </a:t>
            </a:r>
          </a:p>
          <a:p>
            <a:r>
              <a:rPr lang="en-US" dirty="0"/>
              <a:t>commonly used technologies in this category”</a:t>
            </a:r>
          </a:p>
        </p:txBody>
      </p:sp>
    </p:spTree>
    <p:extLst>
      <p:ext uri="{BB962C8B-B14F-4D97-AF65-F5344CB8AC3E}">
        <p14:creationId xmlns:p14="http://schemas.microsoft.com/office/powerpoint/2010/main" val="267161799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53A1B062-2100-4119-9805-797083FE8334}"/>
              </a:ext>
            </a:extLst>
          </p:cNvPr>
          <p:cNvSpPr>
            <a:spLocks noGrp="1"/>
          </p:cNvSpPr>
          <p:nvPr>
            <p:ph type="ctrTitle"/>
          </p:nvPr>
        </p:nvSpPr>
        <p:spPr>
          <a:xfrm>
            <a:off x="429941" y="2005012"/>
            <a:ext cx="8179914" cy="1336386"/>
          </a:xfrm>
        </p:spPr>
        <p:txBody>
          <a:bodyPr/>
          <a:lstStyle/>
          <a:p>
            <a:r>
              <a:rPr lang="en-US" dirty="0"/>
              <a:t>HTML</a:t>
            </a:r>
          </a:p>
        </p:txBody>
      </p:sp>
      <p:sp>
        <p:nvSpPr>
          <p:cNvPr id="6" name="Text Placeholder 5">
            <a:extLst>
              <a:ext uri="{FF2B5EF4-FFF2-40B4-BE49-F238E27FC236}">
                <a16:creationId xmlns:a16="http://schemas.microsoft.com/office/drawing/2014/main" id="{BF8690F2-5BEF-47DA-9D05-87C2B63F3529}"/>
              </a:ext>
            </a:extLst>
          </p:cNvPr>
          <p:cNvSpPr>
            <a:spLocks noGrp="1"/>
          </p:cNvSpPr>
          <p:nvPr>
            <p:ph type="body" sz="quarter" idx="10"/>
          </p:nvPr>
        </p:nvSpPr>
        <p:spPr>
          <a:xfrm>
            <a:off x="444247" y="3360858"/>
            <a:ext cx="6152728" cy="789637"/>
          </a:xfrm>
        </p:spPr>
        <p:txBody>
          <a:bodyPr/>
          <a:lstStyle/>
          <a:p>
            <a:r>
              <a:rPr lang="en-US" dirty="0"/>
              <a:t>what the heck is it</a:t>
            </a:r>
          </a:p>
        </p:txBody>
      </p:sp>
    </p:spTree>
    <p:extLst>
      <p:ext uri="{BB962C8B-B14F-4D97-AF65-F5344CB8AC3E}">
        <p14:creationId xmlns:p14="http://schemas.microsoft.com/office/powerpoint/2010/main" val="107038731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HTML</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0"/>
          </p:nvPr>
        </p:nvSpPr>
        <p:spPr/>
        <p:txBody>
          <a:bodyPr/>
          <a:lstStyle/>
          <a:p>
            <a:r>
              <a:rPr lang="en-US" dirty="0">
                <a:solidFill>
                  <a:srgbClr val="283D40"/>
                </a:solidFill>
              </a:rPr>
              <a:t>History (1995 – present)</a:t>
            </a:r>
          </a:p>
          <a:p>
            <a:pPr lvl="1"/>
            <a:r>
              <a:rPr lang="en-US" dirty="0">
                <a:solidFill>
                  <a:srgbClr val="283D40"/>
                </a:solidFill>
              </a:rPr>
              <a:t>Tim Berners presented an idea in 1989</a:t>
            </a:r>
          </a:p>
          <a:p>
            <a:pPr lvl="1"/>
            <a:r>
              <a:rPr lang="en-US" dirty="0">
                <a:solidFill>
                  <a:srgbClr val="283D40"/>
                </a:solidFill>
              </a:rPr>
              <a:t>Standardized and publicly published 1995</a:t>
            </a:r>
          </a:p>
          <a:p>
            <a:pPr lvl="1"/>
            <a:r>
              <a:rPr lang="en-US" dirty="0">
                <a:solidFill>
                  <a:srgbClr val="283D40"/>
                </a:solidFill>
              </a:rPr>
              <a:t>HTML5 was published in 2014</a:t>
            </a:r>
          </a:p>
          <a:p>
            <a:r>
              <a:rPr lang="en-US" dirty="0">
                <a:solidFill>
                  <a:srgbClr val="283D40"/>
                </a:solidFill>
              </a:rPr>
              <a:t>Elements</a:t>
            </a:r>
          </a:p>
          <a:p>
            <a:pPr lvl="1">
              <a:buClr>
                <a:srgbClr val="283D40"/>
              </a:buClr>
            </a:pPr>
            <a:r>
              <a:rPr lang="en-US" dirty="0">
                <a:solidFill>
                  <a:srgbClr val="283D40"/>
                </a:solidFill>
              </a:rPr>
              <a:t>Building blocks of the HTML document</a:t>
            </a:r>
          </a:p>
          <a:p>
            <a:pPr lvl="1"/>
            <a:r>
              <a:rPr lang="en-US" dirty="0">
                <a:solidFill>
                  <a:srgbClr val="283D40"/>
                </a:solidFill>
              </a:rPr>
              <a:t>Write once run everywhere</a:t>
            </a:r>
          </a:p>
          <a:p>
            <a:pPr lvl="1"/>
            <a:r>
              <a:rPr lang="en-US" dirty="0">
                <a:solidFill>
                  <a:srgbClr val="283D40"/>
                </a:solidFill>
              </a:rPr>
              <a:t>Can write your own (Web Components)</a:t>
            </a:r>
          </a:p>
          <a:p>
            <a:pPr marL="0" indent="0">
              <a:buNone/>
            </a:pPr>
            <a:endParaRPr lang="en-US" dirty="0"/>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Hypertext Markup Language</a:t>
            </a:r>
          </a:p>
        </p:txBody>
      </p:sp>
      <p:pic>
        <p:nvPicPr>
          <p:cNvPr id="8" name="Picture Placeholder 7">
            <a:extLst>
              <a:ext uri="{FF2B5EF4-FFF2-40B4-BE49-F238E27FC236}">
                <a16:creationId xmlns:a16="http://schemas.microsoft.com/office/drawing/2014/main" id="{DC88FFC3-FEA8-2844-93AE-3BB28E4EEEAC}"/>
              </a:ext>
            </a:extLst>
          </p:cNvPr>
          <p:cNvPicPr>
            <a:picLocks noGrp="1" noChangeAspect="1"/>
          </p:cNvPicPr>
          <p:nvPr>
            <p:ph type="pic" sz="quarter" idx="13"/>
          </p:nvPr>
        </p:nvPicPr>
        <p:blipFill>
          <a:blip r:embed="rId3"/>
          <a:stretch>
            <a:fillRect/>
          </a:stretch>
        </p:blipFill>
        <p:spPr>
          <a:xfrm>
            <a:off x="5817705" y="1312143"/>
            <a:ext cx="6371120" cy="4233712"/>
          </a:xfrm>
        </p:spPr>
      </p:pic>
    </p:spTree>
    <p:extLst>
      <p:ext uri="{BB962C8B-B14F-4D97-AF65-F5344CB8AC3E}">
        <p14:creationId xmlns:p14="http://schemas.microsoft.com/office/powerpoint/2010/main" val="194191721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HTML</a:t>
            </a:r>
          </a:p>
        </p:txBody>
      </p:sp>
      <p:sp>
        <p:nvSpPr>
          <p:cNvPr id="4" name="Content Placeholder 3">
            <a:extLst>
              <a:ext uri="{FF2B5EF4-FFF2-40B4-BE49-F238E27FC236}">
                <a16:creationId xmlns:a16="http://schemas.microsoft.com/office/drawing/2014/main" id="{03647895-A2AE-4068-BD0E-C9E4E37E0DB9}"/>
              </a:ext>
            </a:extLst>
          </p:cNvPr>
          <p:cNvSpPr>
            <a:spLocks noGrp="1"/>
          </p:cNvSpPr>
          <p:nvPr>
            <p:ph sz="quarter" idx="11"/>
          </p:nvPr>
        </p:nvSpPr>
        <p:spPr>
          <a:xfrm>
            <a:off x="438912" y="1628812"/>
            <a:ext cx="5421174" cy="4396986"/>
          </a:xfrm>
        </p:spPr>
        <p:txBody>
          <a:bodyPr/>
          <a:lstStyle/>
          <a:p>
            <a:pPr marL="169876" indent="-171450" defTabSz="457040">
              <a:lnSpc>
                <a:spcPct val="95000"/>
              </a:lnSpc>
              <a:spcBef>
                <a:spcPts val="0"/>
              </a:spcBef>
              <a:spcAft>
                <a:spcPts val="600"/>
              </a:spcAft>
              <a:buClrTx/>
              <a:buFont typeface="Arial" panose="020B0604020202020204" pitchFamily="34" charset="0"/>
              <a:buChar char="•"/>
              <a:defRPr/>
            </a:pPr>
            <a:r>
              <a:rPr lang="en-US" dirty="0">
                <a:solidFill>
                  <a:srgbClr val="283D40"/>
                </a:solidFill>
              </a:rPr>
              <a:t>Document structure elements</a:t>
            </a:r>
          </a:p>
          <a:p>
            <a:pPr marL="398384" lvl="1" indent="-171450" defTabSz="457040">
              <a:lnSpc>
                <a:spcPct val="95000"/>
              </a:lnSpc>
              <a:spcBef>
                <a:spcPts val="0"/>
              </a:spcBef>
              <a:spcAft>
                <a:spcPts val="600"/>
              </a:spcAft>
              <a:buClrTx/>
              <a:buFont typeface="Arial" panose="020B0604020202020204" pitchFamily="34" charset="0"/>
              <a:buChar char="•"/>
              <a:defRPr/>
            </a:pPr>
            <a:r>
              <a:rPr lang="en-US" dirty="0">
                <a:solidFill>
                  <a:srgbClr val="283D40"/>
                </a:solidFill>
              </a:rPr>
              <a:t>&lt;html&gt;, &lt;head&gt;, &lt;body&gt;</a:t>
            </a:r>
          </a:p>
          <a:p>
            <a:pPr marL="169876" indent="-171450" defTabSz="457040">
              <a:lnSpc>
                <a:spcPct val="95000"/>
              </a:lnSpc>
              <a:spcBef>
                <a:spcPts val="0"/>
              </a:spcBef>
              <a:spcAft>
                <a:spcPts val="600"/>
              </a:spcAft>
              <a:buClrTx/>
              <a:buFont typeface="Arial" panose="020B0604020202020204" pitchFamily="34" charset="0"/>
              <a:buChar char="•"/>
              <a:defRPr/>
            </a:pPr>
            <a:r>
              <a:rPr lang="en-US" dirty="0">
                <a:solidFill>
                  <a:srgbClr val="283D40"/>
                </a:solidFill>
              </a:rPr>
              <a:t>Document head elements</a:t>
            </a:r>
          </a:p>
          <a:p>
            <a:pPr marL="398384" lvl="1" indent="-171450" defTabSz="457040">
              <a:lnSpc>
                <a:spcPct val="95000"/>
              </a:lnSpc>
              <a:spcBef>
                <a:spcPts val="0"/>
              </a:spcBef>
              <a:spcAft>
                <a:spcPts val="600"/>
              </a:spcAft>
              <a:buClrTx/>
              <a:buFont typeface="Arial" panose="020B0604020202020204" pitchFamily="34" charset="0"/>
              <a:buChar char="•"/>
              <a:defRPr/>
            </a:pPr>
            <a:r>
              <a:rPr lang="en-US" dirty="0">
                <a:solidFill>
                  <a:srgbClr val="283D40"/>
                </a:solidFill>
              </a:rPr>
              <a:t>&lt;title&gt;, &lt;meta&gt;, &lt;base&gt; …</a:t>
            </a:r>
          </a:p>
          <a:p>
            <a:pPr marL="169876" indent="-171450" defTabSz="457040">
              <a:lnSpc>
                <a:spcPct val="95000"/>
              </a:lnSpc>
              <a:spcBef>
                <a:spcPts val="0"/>
              </a:spcBef>
              <a:spcAft>
                <a:spcPts val="600"/>
              </a:spcAft>
              <a:buClrTx/>
              <a:buFont typeface="Arial" panose="020B0604020202020204" pitchFamily="34" charset="0"/>
              <a:buChar char="•"/>
              <a:defRPr/>
            </a:pPr>
            <a:r>
              <a:rPr lang="en-US" dirty="0">
                <a:solidFill>
                  <a:srgbClr val="283D40"/>
                </a:solidFill>
              </a:rPr>
              <a:t>Document body elements</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Block VS inline</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Text</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List</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Table</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Form</a:t>
            </a:r>
          </a:p>
          <a:p>
            <a:pPr marL="398384" lvl="1" indent="-171450" defTabSz="457040">
              <a:lnSpc>
                <a:spcPct val="95000"/>
              </a:lnSpc>
              <a:spcBef>
                <a:spcPts val="0"/>
              </a:spcBef>
              <a:spcAft>
                <a:spcPts val="600"/>
              </a:spcAft>
              <a:buClrTx/>
              <a:buFont typeface="Arial" panose="020B0604020202020204" pitchFamily="34" charset="0"/>
              <a:buChar char="•"/>
              <a:defRPr/>
            </a:pPr>
            <a:r>
              <a:rPr lang="en-US" sz="1400" dirty="0">
                <a:solidFill>
                  <a:srgbClr val="283D40"/>
                </a:solidFill>
              </a:rPr>
              <a:t>Structural elements</a:t>
            </a:r>
          </a:p>
          <a:p>
            <a:pPr marL="0" indent="0" defTabSz="457040">
              <a:lnSpc>
                <a:spcPct val="95000"/>
              </a:lnSpc>
              <a:spcBef>
                <a:spcPts val="0"/>
              </a:spcBef>
              <a:spcAft>
                <a:spcPts val="600"/>
              </a:spcAft>
              <a:buClrTx/>
              <a:buNone/>
              <a:defRPr/>
            </a:pPr>
            <a:r>
              <a:rPr lang="en-US" sz="1200" dirty="0">
                <a:solidFill>
                  <a:srgbClr val="283D40"/>
                </a:solidFill>
                <a:hlinkClick r:id="rId3"/>
              </a:rPr>
              <a:t>HTML Elements (Mozilla)</a:t>
            </a:r>
            <a:endParaRPr lang="en-US" sz="1200" dirty="0">
              <a:solidFill>
                <a:srgbClr val="283D40"/>
              </a:solidFill>
            </a:endParaRP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Hypertext Markup Language (cont.)</a:t>
            </a:r>
          </a:p>
        </p:txBody>
      </p:sp>
      <p:pic>
        <p:nvPicPr>
          <p:cNvPr id="14" name="Graphic 13">
            <a:extLst>
              <a:ext uri="{FF2B5EF4-FFF2-40B4-BE49-F238E27FC236}">
                <a16:creationId xmlns:a16="http://schemas.microsoft.com/office/drawing/2014/main" id="{76DA4D61-BB1B-0C4D-AE58-362A873BA9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3637" y="4300548"/>
            <a:ext cx="5788387" cy="2120968"/>
          </a:xfrm>
          <a:prstGeom prst="rect">
            <a:avLst/>
          </a:prstGeom>
        </p:spPr>
      </p:pic>
      <p:grpSp>
        <p:nvGrpSpPr>
          <p:cNvPr id="8" name="Group 7">
            <a:extLst>
              <a:ext uri="{FF2B5EF4-FFF2-40B4-BE49-F238E27FC236}">
                <a16:creationId xmlns:a16="http://schemas.microsoft.com/office/drawing/2014/main" id="{70FBAE59-4667-1748-A04A-5D2DC3DBD7E9}"/>
              </a:ext>
            </a:extLst>
          </p:cNvPr>
          <p:cNvGrpSpPr/>
          <p:nvPr/>
        </p:nvGrpSpPr>
        <p:grpSpPr>
          <a:xfrm>
            <a:off x="5833637" y="1628812"/>
            <a:ext cx="5788387" cy="2451100"/>
            <a:chOff x="5860086" y="3912627"/>
            <a:chExt cx="5788387" cy="2451100"/>
          </a:xfrm>
        </p:grpSpPr>
        <p:sp>
          <p:nvSpPr>
            <p:cNvPr id="7" name="Rectangle 6">
              <a:extLst>
                <a:ext uri="{FF2B5EF4-FFF2-40B4-BE49-F238E27FC236}">
                  <a16:creationId xmlns:a16="http://schemas.microsoft.com/office/drawing/2014/main" id="{FA4A24D6-8F7C-364E-845E-863C53FCA7A1}"/>
                </a:ext>
              </a:extLst>
            </p:cNvPr>
            <p:cNvSpPr/>
            <p:nvPr/>
          </p:nvSpPr>
          <p:spPr>
            <a:xfrm>
              <a:off x="5860086" y="3912627"/>
              <a:ext cx="5788387" cy="2451100"/>
            </a:xfrm>
            <a:prstGeom prst="rect">
              <a:avLst/>
            </a:prstGeom>
            <a:solidFill>
              <a:srgbClr val="2829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8FF327-3E28-494C-B5FC-FB259702E489}"/>
                </a:ext>
              </a:extLst>
            </p:cNvPr>
            <p:cNvPicPr>
              <a:picLocks noChangeAspect="1"/>
            </p:cNvPicPr>
            <p:nvPr/>
          </p:nvPicPr>
          <p:blipFill>
            <a:blip r:embed="rId6"/>
            <a:stretch>
              <a:fillRect/>
            </a:stretch>
          </p:blipFill>
          <p:spPr>
            <a:xfrm>
              <a:off x="5860086" y="3912627"/>
              <a:ext cx="4635500" cy="2451100"/>
            </a:xfrm>
            <a:prstGeom prst="rect">
              <a:avLst/>
            </a:prstGeom>
          </p:spPr>
        </p:pic>
      </p:grpSp>
    </p:spTree>
    <p:extLst>
      <p:ext uri="{BB962C8B-B14F-4D97-AF65-F5344CB8AC3E}">
        <p14:creationId xmlns:p14="http://schemas.microsoft.com/office/powerpoint/2010/main" val="282428055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D97B-A1C7-4FD3-8616-7F179AEDA7D9}"/>
              </a:ext>
            </a:extLst>
          </p:cNvPr>
          <p:cNvSpPr>
            <a:spLocks noGrp="1"/>
          </p:cNvSpPr>
          <p:nvPr>
            <p:ph type="title"/>
          </p:nvPr>
        </p:nvSpPr>
        <p:spPr/>
        <p:txBody>
          <a:bodyPr/>
          <a:lstStyle/>
          <a:p>
            <a:r>
              <a:rPr lang="en-US" dirty="0"/>
              <a:t>HTML</a:t>
            </a:r>
          </a:p>
        </p:txBody>
      </p:sp>
      <p:sp>
        <p:nvSpPr>
          <p:cNvPr id="5" name="Text Placeholder 4">
            <a:extLst>
              <a:ext uri="{FF2B5EF4-FFF2-40B4-BE49-F238E27FC236}">
                <a16:creationId xmlns:a16="http://schemas.microsoft.com/office/drawing/2014/main" id="{3DC2348F-19C5-446A-8308-8CCC468F3189}"/>
              </a:ext>
            </a:extLst>
          </p:cNvPr>
          <p:cNvSpPr>
            <a:spLocks noGrp="1"/>
          </p:cNvSpPr>
          <p:nvPr>
            <p:ph type="body" sz="quarter" idx="12"/>
          </p:nvPr>
        </p:nvSpPr>
        <p:spPr/>
        <p:txBody>
          <a:bodyPr/>
          <a:lstStyle/>
          <a:p>
            <a:r>
              <a:rPr lang="en-US" dirty="0"/>
              <a:t>Example</a:t>
            </a:r>
          </a:p>
        </p:txBody>
      </p:sp>
      <p:sp>
        <p:nvSpPr>
          <p:cNvPr id="13" name="Content Placeholder 12">
            <a:extLst>
              <a:ext uri="{FF2B5EF4-FFF2-40B4-BE49-F238E27FC236}">
                <a16:creationId xmlns:a16="http://schemas.microsoft.com/office/drawing/2014/main" id="{035936F3-5E64-AC4B-BC7B-AE8BA83F986A}"/>
              </a:ext>
            </a:extLst>
          </p:cNvPr>
          <p:cNvSpPr>
            <a:spLocks noGrp="1"/>
          </p:cNvSpPr>
          <p:nvPr>
            <p:ph sz="quarter" idx="10"/>
          </p:nvPr>
        </p:nvSpPr>
        <p:spPr/>
        <p:txBody>
          <a:bodyPr/>
          <a:lstStyle/>
          <a:p>
            <a:r>
              <a:rPr lang="en-US" dirty="0"/>
              <a:t>The HTML source code</a:t>
            </a:r>
          </a:p>
        </p:txBody>
      </p:sp>
      <p:sp>
        <p:nvSpPr>
          <p:cNvPr id="21" name="Content Placeholder 20">
            <a:extLst>
              <a:ext uri="{FF2B5EF4-FFF2-40B4-BE49-F238E27FC236}">
                <a16:creationId xmlns:a16="http://schemas.microsoft.com/office/drawing/2014/main" id="{4F07FFE1-066A-9D4F-950D-D543B61981BC}"/>
              </a:ext>
            </a:extLst>
          </p:cNvPr>
          <p:cNvSpPr>
            <a:spLocks noGrp="1"/>
          </p:cNvSpPr>
          <p:nvPr>
            <p:ph sz="quarter" idx="11"/>
          </p:nvPr>
        </p:nvSpPr>
        <p:spPr/>
        <p:txBody>
          <a:bodyPr/>
          <a:lstStyle/>
          <a:p>
            <a:r>
              <a:rPr lang="en-US" dirty="0"/>
              <a:t>The result</a:t>
            </a:r>
          </a:p>
        </p:txBody>
      </p:sp>
      <p:pic>
        <p:nvPicPr>
          <p:cNvPr id="31" name="Picture 30">
            <a:extLst>
              <a:ext uri="{FF2B5EF4-FFF2-40B4-BE49-F238E27FC236}">
                <a16:creationId xmlns:a16="http://schemas.microsoft.com/office/drawing/2014/main" id="{3D5EFA21-D8CE-9541-A3EE-F687EA6E444B}"/>
              </a:ext>
            </a:extLst>
          </p:cNvPr>
          <p:cNvPicPr>
            <a:picLocks noChangeAspect="1"/>
          </p:cNvPicPr>
          <p:nvPr/>
        </p:nvPicPr>
        <p:blipFill>
          <a:blip r:embed="rId3"/>
          <a:stretch>
            <a:fillRect/>
          </a:stretch>
        </p:blipFill>
        <p:spPr>
          <a:xfrm>
            <a:off x="438912" y="2317516"/>
            <a:ext cx="4739143" cy="3822520"/>
          </a:xfrm>
          <a:prstGeom prst="rect">
            <a:avLst/>
          </a:prstGeom>
        </p:spPr>
      </p:pic>
      <p:pic>
        <p:nvPicPr>
          <p:cNvPr id="33" name="Picture 32">
            <a:extLst>
              <a:ext uri="{FF2B5EF4-FFF2-40B4-BE49-F238E27FC236}">
                <a16:creationId xmlns:a16="http://schemas.microsoft.com/office/drawing/2014/main" id="{B3312B8A-C923-D841-B5F7-FF9F03E52DB8}"/>
              </a:ext>
            </a:extLst>
          </p:cNvPr>
          <p:cNvPicPr>
            <a:picLocks noChangeAspect="1"/>
          </p:cNvPicPr>
          <p:nvPr/>
        </p:nvPicPr>
        <p:blipFill>
          <a:blip r:embed="rId4"/>
          <a:stretch>
            <a:fillRect/>
          </a:stretch>
        </p:blipFill>
        <p:spPr>
          <a:xfrm>
            <a:off x="5897879" y="2317516"/>
            <a:ext cx="5168900" cy="4025900"/>
          </a:xfrm>
          <a:prstGeom prst="rect">
            <a:avLst/>
          </a:prstGeom>
        </p:spPr>
      </p:pic>
    </p:spTree>
    <p:extLst>
      <p:ext uri="{BB962C8B-B14F-4D97-AF65-F5344CB8AC3E}">
        <p14:creationId xmlns:p14="http://schemas.microsoft.com/office/powerpoint/2010/main" val="261690842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53A1B062-2100-4119-9805-797083FE8334}"/>
              </a:ext>
            </a:extLst>
          </p:cNvPr>
          <p:cNvSpPr>
            <a:spLocks noGrp="1"/>
          </p:cNvSpPr>
          <p:nvPr>
            <p:ph type="ctrTitle"/>
          </p:nvPr>
        </p:nvSpPr>
        <p:spPr>
          <a:xfrm>
            <a:off x="429941" y="2005012"/>
            <a:ext cx="8179914" cy="1336386"/>
          </a:xfrm>
        </p:spPr>
        <p:txBody>
          <a:bodyPr/>
          <a:lstStyle/>
          <a:p>
            <a:r>
              <a:rPr lang="en-US" dirty="0"/>
              <a:t>CSS</a:t>
            </a:r>
          </a:p>
        </p:txBody>
      </p:sp>
      <p:sp>
        <p:nvSpPr>
          <p:cNvPr id="6" name="Text Placeholder 5">
            <a:extLst>
              <a:ext uri="{FF2B5EF4-FFF2-40B4-BE49-F238E27FC236}">
                <a16:creationId xmlns:a16="http://schemas.microsoft.com/office/drawing/2014/main" id="{BF8690F2-5BEF-47DA-9D05-87C2B63F3529}"/>
              </a:ext>
            </a:extLst>
          </p:cNvPr>
          <p:cNvSpPr>
            <a:spLocks noGrp="1"/>
          </p:cNvSpPr>
          <p:nvPr>
            <p:ph type="body" sz="quarter" idx="10"/>
          </p:nvPr>
        </p:nvSpPr>
        <p:spPr>
          <a:xfrm>
            <a:off x="444247" y="3360858"/>
            <a:ext cx="6152728" cy="789637"/>
          </a:xfrm>
        </p:spPr>
        <p:txBody>
          <a:bodyPr anchor="ctr"/>
          <a:lstStyle/>
          <a:p>
            <a:r>
              <a:rPr lang="en-US" dirty="0"/>
              <a:t>Be cool HTML</a:t>
            </a:r>
          </a:p>
        </p:txBody>
      </p:sp>
      <p:sp>
        <p:nvSpPr>
          <p:cNvPr id="3" name="TextBox 2">
            <a:extLst>
              <a:ext uri="{FF2B5EF4-FFF2-40B4-BE49-F238E27FC236}">
                <a16:creationId xmlns:a16="http://schemas.microsoft.com/office/drawing/2014/main" id="{DD900ADC-7A51-4545-A04B-F13503AF126C}"/>
              </a:ext>
            </a:extLst>
          </p:cNvPr>
          <p:cNvSpPr txBox="1"/>
          <p:nvPr/>
        </p:nvSpPr>
        <p:spPr>
          <a:xfrm>
            <a:off x="2164977" y="3432510"/>
            <a:ext cx="646331" cy="646331"/>
          </a:xfrm>
          <a:prstGeom prst="rect">
            <a:avLst/>
          </a:prstGeom>
          <a:noFill/>
        </p:spPr>
        <p:txBody>
          <a:bodyPr wrap="none" rtlCol="0">
            <a:spAutoFit/>
          </a:bodyPr>
          <a:lstStyle/>
          <a:p>
            <a:r>
              <a:rPr lang="en-US" sz="3600" dirty="0"/>
              <a:t>😎</a:t>
            </a:r>
            <a:endParaRPr lang="en-US" dirty="0"/>
          </a:p>
        </p:txBody>
      </p:sp>
    </p:spTree>
    <p:extLst>
      <p:ext uri="{BB962C8B-B14F-4D97-AF65-F5344CB8AC3E}">
        <p14:creationId xmlns:p14="http://schemas.microsoft.com/office/powerpoint/2010/main" val="2516523777"/>
      </p:ext>
    </p:extLst>
  </p:cSld>
  <p:clrMapOvr>
    <a:masterClrMapping/>
  </p:clrMapOvr>
  <p:transition spd="med">
    <p:fade/>
  </p:transition>
</p:sld>
</file>

<file path=ppt/theme/theme1.xml><?xml version="1.0" encoding="utf-8"?>
<a:theme xmlns:a="http://schemas.openxmlformats.org/drawingml/2006/main" name="Office Theme">
  <a:themeElements>
    <a:clrScheme name="Custom 59">
      <a:dk1>
        <a:srgbClr val="283D40"/>
      </a:dk1>
      <a:lt1>
        <a:srgbClr val="FFFFFF"/>
      </a:lt1>
      <a:dk2>
        <a:srgbClr val="D0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0AE"/>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Event Keynote Template _Teal_Avenir_102717_JR</Template>
  <TotalTime>47690</TotalTime>
  <Words>1815</Words>
  <Application>Microsoft Macintosh PowerPoint</Application>
  <PresentationFormat>Custom</PresentationFormat>
  <Paragraphs>314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.AppleSystemUIFont</vt:lpstr>
      <vt:lpstr>Arial</vt:lpstr>
      <vt:lpstr>Avenir Book</vt:lpstr>
      <vt:lpstr>Calibri</vt:lpstr>
      <vt:lpstr>Century Gothic</vt:lpstr>
      <vt:lpstr>Gilroy</vt:lpstr>
      <vt:lpstr>Office Theme</vt:lpstr>
      <vt:lpstr>HTML and JavaScript</vt:lpstr>
      <vt:lpstr>Agenda</vt:lpstr>
      <vt:lpstr>Why should I care</vt:lpstr>
      <vt:lpstr>Why should I care</vt:lpstr>
      <vt:lpstr>HTML</vt:lpstr>
      <vt:lpstr>HTML</vt:lpstr>
      <vt:lpstr>HTML</vt:lpstr>
      <vt:lpstr>HTML</vt:lpstr>
      <vt:lpstr>CSS</vt:lpstr>
      <vt:lpstr>CSS</vt:lpstr>
      <vt:lpstr>CSS</vt:lpstr>
      <vt:lpstr>CSS</vt:lpstr>
      <vt:lpstr>JavaScript</vt:lpstr>
      <vt:lpstr>PowerPoint Presentation</vt:lpstr>
      <vt:lpstr>JavaScript</vt:lpstr>
      <vt:lpstr>JavaScript History</vt:lpstr>
      <vt:lpstr>JavaScript language characteristics</vt:lpstr>
      <vt:lpstr>JavaScript - DOM</vt:lpstr>
      <vt:lpstr>JavaScript</vt:lpstr>
      <vt:lpstr>Answering “JavaScript is no good”</vt:lpstr>
      <vt:lpstr>Dive deeper</vt:lpstr>
      <vt:lpstr>Want to learn more?</vt:lpstr>
      <vt:lpstr>Questions?</vt:lpstr>
      <vt:lpstr>Thank you</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Ahmad Igbariya</cp:lastModifiedBy>
  <cp:revision>447</cp:revision>
  <cp:lastPrinted>2018-04-26T14:46:34Z</cp:lastPrinted>
  <dcterms:created xsi:type="dcterms:W3CDTF">2017-11-01T20:30:48Z</dcterms:created>
  <dcterms:modified xsi:type="dcterms:W3CDTF">2018-11-10T21:21:15Z</dcterms:modified>
</cp:coreProperties>
</file>