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2"/>
    <p:restoredTop sz="94643"/>
  </p:normalViewPr>
  <p:slideViewPr>
    <p:cSldViewPr>
      <p:cViewPr varScale="1">
        <p:scale>
          <a:sx n="81" d="100"/>
          <a:sy n="81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07851" y="6376244"/>
            <a:ext cx="28448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47403A-C56A-EB3D-754B-DFBB89D478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445" y="260648"/>
            <a:ext cx="1156990" cy="11569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AABD1D-01F3-EFBB-16CA-073A7A95C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6480" y="248823"/>
            <a:ext cx="1188780" cy="11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6480" y="248823"/>
            <a:ext cx="1188780" cy="1188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9" y="6149008"/>
            <a:ext cx="4682431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6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Giddyup Std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TIAN XIA</cp:lastModifiedBy>
  <cp:revision>28</cp:revision>
  <dcterms:created xsi:type="dcterms:W3CDTF">2015-11-30T05:59:50Z</dcterms:created>
  <dcterms:modified xsi:type="dcterms:W3CDTF">2022-07-23T01:21:33Z</dcterms:modified>
</cp:coreProperties>
</file>