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2"/>
    <p:restoredTop sz="94643"/>
  </p:normalViewPr>
  <p:slideViewPr>
    <p:cSldViewPr>
      <p:cViewPr varScale="1">
        <p:scale>
          <a:sx n="81" d="100"/>
          <a:sy n="81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07851" y="6376244"/>
            <a:ext cx="28448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97EAC6-2F37-0F7D-D778-C91CA8BA0D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7435" y="404664"/>
            <a:ext cx="202522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7851" y="637624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9" y="6149008"/>
            <a:ext cx="4682431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957531" y="63762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8D5F36-A0CF-EA06-BAB2-47041AC667D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7435" y="404664"/>
            <a:ext cx="202522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This is a </a:t>
            </a:r>
            <a:r>
              <a:rPr lang="en-US" altLang="zh-CN" dirty="0" err="1"/>
              <a:t>rtest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6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Giddyup Std</vt:lpstr>
      <vt:lpstr>Office 主题​​</vt:lpstr>
      <vt:lpstr>This is a rtest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TIAN XIA</cp:lastModifiedBy>
  <cp:revision>32</cp:revision>
  <dcterms:created xsi:type="dcterms:W3CDTF">2015-11-30T05:59:50Z</dcterms:created>
  <dcterms:modified xsi:type="dcterms:W3CDTF">2022-07-23T06:28:12Z</dcterms:modified>
</cp:coreProperties>
</file>