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1" d="100"/>
          <a:sy n="61" d="100"/>
        </p:scale>
        <p:origin x="8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-23257"/>
            <a:ext cx="1262411" cy="1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00" y="-25200"/>
            <a:ext cx="1263600" cy="126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Giddyup Std</vt:lpstr>
      <vt:lpstr>宋体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Han Xin</cp:lastModifiedBy>
  <cp:revision>21</cp:revision>
  <dcterms:created xsi:type="dcterms:W3CDTF">2015-11-30T05:59:50Z</dcterms:created>
  <dcterms:modified xsi:type="dcterms:W3CDTF">2020-08-20T03:28:55Z</dcterms:modified>
</cp:coreProperties>
</file>