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92"/>
    <p:restoredTop sz="94643"/>
  </p:normalViewPr>
  <p:slideViewPr>
    <p:cSldViewPr>
      <p:cViewPr varScale="1">
        <p:scale>
          <a:sx n="66" d="100"/>
          <a:sy n="66" d="100"/>
        </p:scale>
        <p:origin x="-13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D6D7F-0E41-4AA8-BB5D-9F0C1BDD1FC7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68C07-97A1-47B3-9D29-CD9F0F0E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4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EFF81-1C7B-4BA7-A461-86BF0FA45044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6FE2-3F34-472C-A6FA-AAC7E334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94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Click to edit Master subtitle style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0888" y="6304235"/>
            <a:ext cx="2133600" cy="365125"/>
          </a:xfrm>
        </p:spPr>
        <p:txBody>
          <a:bodyPr/>
          <a:lstStyle/>
          <a:p>
            <a:fld id="{96500FC6-D98C-45F5-9BC7-9AC33A118A3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08737"/>
            <a:ext cx="1718166" cy="95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3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6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5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7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7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4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0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1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7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marR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08737"/>
            <a:ext cx="1718166" cy="951437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6" y="6149007"/>
            <a:ext cx="3511823" cy="64592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9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0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图片占位符 19"/>
          <p:cNvSpPr>
            <a:spLocks noGrp="1"/>
          </p:cNvSpPr>
          <p:nvPr>
            <p:ph type="pic" idx="1"/>
          </p:nvPr>
        </p:nvSpPr>
        <p:spPr/>
      </p:sp>
      <p:sp>
        <p:nvSpPr>
          <p:cNvPr id="21" name="文本占位符 2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500FC6-D98C-45F5-9BC7-9AC33A118A3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20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Garamond"/>
        <a:ea typeface="Garamond"/>
        <a:cs typeface=""/>
      </a:majorFont>
      <a:minorFont>
        <a:latin typeface="Garamond"/>
        <a:ea typeface="Garamon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</Words>
  <Application>Microsoft Office PowerPoint</Application>
  <PresentationFormat>全屏显示(4:3)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娟</dc:creator>
  <cp:lastModifiedBy>娟</cp:lastModifiedBy>
  <cp:revision>22</cp:revision>
  <dcterms:created xsi:type="dcterms:W3CDTF">2015-11-30T05:59:50Z</dcterms:created>
  <dcterms:modified xsi:type="dcterms:W3CDTF">2015-12-21T04:43:21Z</dcterms:modified>
</cp:coreProperties>
</file>