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2"/>
    <p:restoredTop sz="94643"/>
  </p:normalViewPr>
  <p:slideViewPr>
    <p:cSldViewPr>
      <p:cViewPr varScale="1">
        <p:scale>
          <a:sx n="66" d="100"/>
          <a:sy n="66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6" y="108737"/>
            <a:ext cx="1050697" cy="9514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04235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6" y="108737"/>
            <a:ext cx="1050697" cy="95143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娟</cp:lastModifiedBy>
  <cp:revision>20</cp:revision>
  <dcterms:created xsi:type="dcterms:W3CDTF">2015-11-30T05:59:50Z</dcterms:created>
  <dcterms:modified xsi:type="dcterms:W3CDTF">2015-12-21T04:48:06Z</dcterms:modified>
</cp:coreProperties>
</file>