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5" autoAdjust="0"/>
    <p:restoredTop sz="94698" autoAdjust="0"/>
  </p:normalViewPr>
  <p:slideViewPr>
    <p:cSldViewPr>
      <p:cViewPr varScale="1">
        <p:scale>
          <a:sx n="86" d="100"/>
          <a:sy n="86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76243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4624"/>
            <a:ext cx="1254830" cy="11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4624"/>
            <a:ext cx="1254830" cy="11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Giddyup Std</vt:lpstr>
      <vt:lpstr>宋体</vt:lpstr>
      <vt:lpstr>Arial</vt:lpstr>
      <vt:lpstr>Calibri</vt:lpstr>
      <vt:lpstr>Garamond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wht</cp:lastModifiedBy>
  <cp:revision>22</cp:revision>
  <dcterms:created xsi:type="dcterms:W3CDTF">2015-11-30T05:59:50Z</dcterms:created>
  <dcterms:modified xsi:type="dcterms:W3CDTF">2018-09-22T01:54:03Z</dcterms:modified>
</cp:coreProperties>
</file>