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2"/>
    <p:restoredTop sz="94643"/>
  </p:normalViewPr>
  <p:slideViewPr>
    <p:cSldViewPr>
      <p:cViewPr varScale="1">
        <p:scale>
          <a:sx n="63" d="100"/>
          <a:sy n="63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D6D7F-0E41-4AA8-BB5D-9F0C1BDD1FC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68C07-97A1-47B3-9D29-CD9F0F0E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EFF81-1C7B-4BA7-A461-86BF0FA4504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6FE2-3F34-472C-A6FA-AAC7E334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04235"/>
            <a:ext cx="2133600" cy="365125"/>
          </a:xfrm>
        </p:spPr>
        <p:txBody>
          <a:bodyPr/>
          <a:lstStyle/>
          <a:p>
            <a:fld id="{96500FC6-D98C-45F5-9BC7-9AC33A118A3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D4F3F7-B996-4CF8-9BB7-5AE245524B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66" y="133186"/>
            <a:ext cx="1229122" cy="10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marR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3088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tx1"/>
                </a:solidFill>
                <a:latin typeface="Giddyup Std" charset="0"/>
                <a:ea typeface="Giddyup Std" charset="0"/>
                <a:cs typeface="Giddyup Std" charset="0"/>
              </a:defRPr>
            </a:lvl1pPr>
          </a:lstStyle>
          <a:p>
            <a:fld id="{96500FC6-D98C-45F5-9BC7-9AC33A118A3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6" y="6149007"/>
            <a:ext cx="3511823" cy="64592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718148" y="637624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185113-740D-49D1-8DE2-EF141A0161F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16632"/>
            <a:ext cx="1229122" cy="10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earning Progress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500FC6-D98C-45F5-9BC7-9AC33A118A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5E3ABD-C4C9-4001-ACBC-E1E206C0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412776"/>
            <a:ext cx="5486400" cy="5667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4513884-1BC5-42F3-BC2E-F2931AAC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8568" y="2624138"/>
            <a:ext cx="5486400" cy="8048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0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Garamond"/>
        <a:ea typeface="Garamond"/>
        <a:cs typeface=""/>
      </a:majorFont>
      <a:minorFont>
        <a:latin typeface="Garamond"/>
        <a:ea typeface="Garamon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Giddyup Std</vt:lpstr>
      <vt:lpstr>宋体</vt:lpstr>
      <vt:lpstr>Arial</vt:lpstr>
      <vt:lpstr>Calibri</vt:lpstr>
      <vt:lpstr>Garamond</vt:lpstr>
      <vt:lpstr>Office 主题​​</vt:lpstr>
      <vt:lpstr>Learning Progress Report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娟</dc:creator>
  <cp:lastModifiedBy>周 慧灵</cp:lastModifiedBy>
  <cp:revision>33</cp:revision>
  <dcterms:created xsi:type="dcterms:W3CDTF">2015-11-30T05:59:50Z</dcterms:created>
  <dcterms:modified xsi:type="dcterms:W3CDTF">2019-07-15T02:30:54Z</dcterms:modified>
</cp:coreProperties>
</file>