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43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04235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91F98C-401A-43BC-B924-8E0DB5D75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8400" y="108000"/>
            <a:ext cx="982800" cy="10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8400" y="108000"/>
            <a:ext cx="982800" cy="101580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Giddyup Std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Han Xin</cp:lastModifiedBy>
  <cp:revision>50</cp:revision>
  <dcterms:created xsi:type="dcterms:W3CDTF">2015-11-30T05:59:50Z</dcterms:created>
  <dcterms:modified xsi:type="dcterms:W3CDTF">2019-10-08T15:23:59Z</dcterms:modified>
</cp:coreProperties>
</file>