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2"/>
    <p:restoredTop sz="94643"/>
  </p:normalViewPr>
  <p:slideViewPr>
    <p:cSldViewPr>
      <p:cViewPr varScale="1">
        <p:scale>
          <a:sx n="63" d="100"/>
          <a:sy n="63" d="100"/>
        </p:scale>
        <p:origin x="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76243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2739D7-5AC9-4E37-B7CF-A9D0C3047F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835" y="125848"/>
            <a:ext cx="983929" cy="9615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16301D-75E5-46EB-9911-1E739E3FE2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0"/>
            <a:ext cx="18669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BFA3C1-979D-4BF3-B37E-9E932CD0BC8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835" y="125848"/>
            <a:ext cx="983929" cy="9615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93F551-0188-49E9-B1B6-FD04D80509F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0"/>
            <a:ext cx="1666875" cy="12573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6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Giddyup Std</vt:lpstr>
      <vt:lpstr>Arial</vt:lpstr>
      <vt:lpstr>Calibri</vt:lpstr>
      <vt:lpstr>Garamond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杨 程锦</cp:lastModifiedBy>
  <cp:revision>22</cp:revision>
  <dcterms:created xsi:type="dcterms:W3CDTF">2015-11-30T05:59:50Z</dcterms:created>
  <dcterms:modified xsi:type="dcterms:W3CDTF">2021-01-23T14:48:33Z</dcterms:modified>
</cp:coreProperties>
</file>