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D0EB69-CB0D-4DE3-A828-2569501A3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6D7C50-F55A-4F1C-8C9D-5D938EA55A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FBD0C-B3C1-4917-92E7-E82356BD688F}" type="datetimeFigureOut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FFA88-E47D-4169-AD21-FC702AF36C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F7CAEB-7E96-430C-8FD6-33D3C16E5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2048C-37F1-4204-9639-87A8CAB47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17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559D6-DD23-4779-AB94-57D733BA87EA}" type="datetimeFigureOut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C46E6-6737-460A-BC76-EC15A57EF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2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C37-A8F8-4859-8702-B22DF41DC584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C059848F-BC28-41B9-B20A-9DBED040C6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副标题 4">
            <a:extLst>
              <a:ext uri="{FF2B5EF4-FFF2-40B4-BE49-F238E27FC236}">
                <a16:creationId xmlns:a16="http://schemas.microsoft.com/office/drawing/2014/main" id="{B10EE82A-DC2D-4421-BB46-9BAAF33D63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26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EFE6-654B-45A1-A0BE-3BCBE42706E6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8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C156-14E8-4C46-A85C-67E6068ACFD3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8BD-3891-4AF8-BA8A-1D36BD500330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EE35EA7-6AEA-4672-9848-A839B2C06D7E}"/>
              </a:ext>
            </a:extLst>
          </p:cNvPr>
          <p:cNvSpPr txBox="1">
            <a:spLocks/>
          </p:cNvSpPr>
          <p:nvPr userDrawn="1"/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AE21F24-C630-4867-9467-B5E90509EA4A}" type="slidenum">
              <a:rPr lang="en-US" sz="2000" b="1" smtClean="0">
                <a:solidFill>
                  <a:schemeClr val="tx1"/>
                </a:solidFill>
                <a:latin typeface="Giddyup Std"/>
              </a:rPr>
              <a:t>‹#›</a:t>
            </a:fld>
            <a:endParaRPr lang="en-US" sz="2000" b="1" dirty="0">
              <a:solidFill>
                <a:schemeClr val="tx1"/>
              </a:solidFill>
              <a:latin typeface="Giddyup Std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014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A417-219B-410E-9A6D-AC082CECE6A3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16AC-DC15-4F6D-BDA2-E6683AFF8868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9F5F-06C9-4DA0-9E20-693B09538B00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146C-F641-403F-948C-5E658D7BC74A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940C-7896-4CB6-9261-A5F3737871BD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0497-9BF5-4872-8220-4DD1BA1B5CA1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6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A569-1A61-4C46-B509-47C39A091505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1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623C-0341-48D6-BB92-1B44B6439B0C}" type="datetime1">
              <a:rPr lang="zh-CN" altLang="en-US" smtClean="0"/>
              <a:t>2021-05-17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83B8-12B3-4830-9C26-E15AFDCF8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3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B00F55E1-13B1-4102-B7C3-FC3EFA5FD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B5DB9C7-E372-43D0-B89E-12585BF44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BFBDF95-34FE-4CE8-9E64-310FB994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6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Giddyup Std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臻帅 徐</dc:creator>
  <cp:lastModifiedBy>臻帅 徐</cp:lastModifiedBy>
  <cp:revision>12</cp:revision>
  <dcterms:created xsi:type="dcterms:W3CDTF">2021-05-17T05:57:23Z</dcterms:created>
  <dcterms:modified xsi:type="dcterms:W3CDTF">2021-05-17T06:29:05Z</dcterms:modified>
</cp:coreProperties>
</file>