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75" r:id="rId5"/>
    <p:sldId id="261" r:id="rId6"/>
    <p:sldId id="276" r:id="rId7"/>
    <p:sldId id="277" r:id="rId8"/>
    <p:sldId id="267" r:id="rId9"/>
    <p:sldId id="265" r:id="rId10"/>
    <p:sldId id="279" r:id="rId11"/>
    <p:sldId id="268" r:id="rId12"/>
    <p:sldId id="278" r:id="rId13"/>
    <p:sldId id="281" r:id="rId14"/>
    <p:sldId id="280" r:id="rId15"/>
    <p:sldId id="269" r:id="rId16"/>
    <p:sldId id="270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F8F66-F604-7444-B698-3740E32E9051}" type="datetime1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926D6-582A-1D46-88B9-CBFAD7B0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01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63C0B-58AC-4649-8D78-A2A52F095A10}" type="datetime1">
              <a:rPr lang="en-US" smtClean="0"/>
              <a:t>3/13/15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B7D5-73A4-B842-8905-F2A0DDCF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3ED-17E5-BE45-9642-1AD192804495}" type="datetime1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66A-A5AA-7240-BBF4-EA780CA9153A}" type="datetime1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35D0-DA79-274A-9CC9-611004B4798C}" type="datetime1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353-7EFE-C34D-AD41-3B2DB3B85700}" type="datetime1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81D7-14B4-3245-9CAB-C3AAD82828C7}" type="datetime1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7C22-15B7-3A45-A875-91EEB17932FD}" type="datetime1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6D7A-1182-264B-8973-D2AE8576A088}" type="datetime1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66D4-5731-2441-B0CD-B1C18FBD9A35}" type="datetime1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7BB5-E956-1340-952F-F74F36A4FDD8}" type="datetime1">
              <a:rPr lang="en-US" smtClean="0"/>
              <a:t>3/13/15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72B4-6F4F-0146-B8A2-23B3066B627C}" type="datetime1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95E0-DD50-3D4B-A521-DF0ECE29B9B2}" type="datetime1">
              <a:rPr lang="en-US" smtClean="0"/>
              <a:t>3/13/15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B00-B480-C84E-A866-12DEA58290BE}" type="datetime1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D3A4E38-0165-1945-A4E1-FA384EAB0FA7}" type="datetime1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rtualbox.org/" TargetMode="External"/><Relationship Id="rId3" Type="http://schemas.openxmlformats.org/officeDocument/2006/relationships/hyperlink" Target="https://github.com/boot2docker/osx-installer/releases/download/v1.5.0/Boot2Docker-1.5.0.pk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reference/commandline/cli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80oQLfAwqk" TargetMode="External"/><Relationship Id="rId4" Type="http://schemas.openxmlformats.org/officeDocument/2006/relationships/hyperlink" Target="https://www.youtube.com/watch?v=umJYDAYxZy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 Docker 101	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Containerizing applications and services</a:t>
            </a:r>
            <a:endParaRPr lang="en-US" dirty="0"/>
          </a:p>
        </p:txBody>
      </p:sp>
      <p:pic>
        <p:nvPicPr>
          <p:cNvPr id="4" name="Picture 3" descr="mini-do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62" y="2346466"/>
            <a:ext cx="952546" cy="9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6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9580"/>
            <a:ext cx="8042276" cy="1336956"/>
          </a:xfrm>
        </p:spPr>
        <p:txBody>
          <a:bodyPr/>
          <a:lstStyle/>
          <a:p>
            <a:r>
              <a:rPr lang="en-US" dirty="0" smtClean="0"/>
              <a:t>Docker Setup on Mac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30745"/>
            <a:ext cx="8042276" cy="5612856"/>
          </a:xfrm>
        </p:spPr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/>
              <a:t>and Install Virtual Box from </a:t>
            </a:r>
            <a:r>
              <a:rPr lang="en-US" dirty="0" smtClean="0">
                <a:hlinkClick r:id="rId2"/>
              </a:rPr>
              <a:t>link:VirtualBox</a:t>
            </a:r>
            <a:endParaRPr lang="en-US" sz="2600" dirty="0"/>
          </a:p>
          <a:p>
            <a:r>
              <a:rPr lang="en-US" dirty="0" smtClean="0"/>
              <a:t>Since </a:t>
            </a:r>
            <a:r>
              <a:rPr lang="en-US" dirty="0"/>
              <a:t>Docker works with Linux Kernel, we need to install boot2Docker which provides Linux Kernel for Containers to be created on </a:t>
            </a:r>
            <a:r>
              <a:rPr lang="en-US" dirty="0" smtClean="0"/>
              <a:t>it. </a:t>
            </a:r>
            <a:r>
              <a:rPr lang="en-US" dirty="0" smtClean="0">
                <a:hlinkClick r:id="rId3"/>
              </a:rPr>
              <a:t>link:boot2Docker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installing the above </a:t>
            </a:r>
            <a:r>
              <a:rPr lang="en-US" dirty="0" smtClean="0"/>
              <a:t>package, </a:t>
            </a:r>
            <a:r>
              <a:rPr lang="en-US" dirty="0"/>
              <a:t>restart the mac machine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the machine restarts, search for boot2Docker in </a:t>
            </a:r>
            <a:r>
              <a:rPr lang="en-US" dirty="0" smtClean="0"/>
              <a:t>Launchpad </a:t>
            </a:r>
            <a:r>
              <a:rPr lang="en-US" dirty="0"/>
              <a:t>and Launch it. (It does everything for us). You can see a new instance(boot2docker-vm) created on Virtual Box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2" name="Picture 1" descr="s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9" y="165669"/>
            <a:ext cx="8879542" cy="63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74" y="2660978"/>
            <a:ext cx="8042276" cy="1336956"/>
          </a:xfrm>
        </p:spPr>
        <p:txBody>
          <a:bodyPr/>
          <a:lstStyle/>
          <a:p>
            <a:r>
              <a:rPr lang="en-US" dirty="0" smtClean="0"/>
              <a:t>Building Docker Image and running Docker Container - 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8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Docker image that has Apache Web Server on it</a:t>
            </a:r>
          </a:p>
          <a:p>
            <a:pPr lvl="1"/>
            <a:r>
              <a:rPr lang="en-US" dirty="0" smtClean="0"/>
              <a:t>Using Dockerfile</a:t>
            </a:r>
          </a:p>
          <a:p>
            <a:r>
              <a:rPr lang="en-US" dirty="0" smtClean="0"/>
              <a:t>Running the Docker container based on above image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PS:</a:t>
            </a:r>
            <a:r>
              <a:rPr lang="en-US" dirty="0" smtClean="0"/>
              <a:t> Code demonstrated here can </a:t>
            </a:r>
            <a:r>
              <a:rPr lang="en-US" dirty="0"/>
              <a:t>be found at GIT-Hub - https://</a:t>
            </a:r>
            <a:r>
              <a:rPr lang="en-US" dirty="0" err="1"/>
              <a:t>github.com</a:t>
            </a:r>
            <a:r>
              <a:rPr lang="en-US" dirty="0"/>
              <a:t>/zakeeruddin21/Docker-101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27078"/>
            <a:ext cx="8042276" cy="1336956"/>
          </a:xfrm>
        </p:spPr>
        <p:txBody>
          <a:bodyPr/>
          <a:lstStyle/>
          <a:p>
            <a:r>
              <a:rPr lang="en-US" dirty="0" smtClean="0"/>
              <a:t>Few useful Docker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91056"/>
            <a:ext cx="8042276" cy="5652545"/>
          </a:xfrm>
        </p:spPr>
        <p:txBody>
          <a:bodyPr/>
          <a:lstStyle/>
          <a:p>
            <a:r>
              <a:rPr lang="en-US" dirty="0" smtClean="0"/>
              <a:t>We need images to build our containers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pull ubuntu:14.04</a:t>
            </a:r>
          </a:p>
          <a:p>
            <a:pPr marL="355600" indent="-342900"/>
            <a:r>
              <a:rPr lang="en-US" dirty="0" smtClean="0"/>
              <a:t>Get the details of images downloaded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pPr marL="355600" indent="-342900"/>
            <a:r>
              <a:rPr lang="en-US" dirty="0" smtClean="0"/>
              <a:t>Create an </a:t>
            </a:r>
            <a:r>
              <a:rPr lang="en-US" dirty="0" err="1" smtClean="0"/>
              <a:t>ubuntu</a:t>
            </a:r>
            <a:r>
              <a:rPr lang="en-US" dirty="0" smtClean="0"/>
              <a:t> container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run –</a:t>
            </a:r>
            <a:r>
              <a:rPr lang="en-US" dirty="0" err="1" smtClean="0"/>
              <a:t>i</a:t>
            </a:r>
            <a:r>
              <a:rPr lang="en-US" dirty="0" smtClean="0"/>
              <a:t> –t </a:t>
            </a:r>
            <a:r>
              <a:rPr lang="en-US" dirty="0" err="1" smtClean="0"/>
              <a:t>ubunut:latest</a:t>
            </a:r>
            <a:r>
              <a:rPr lang="en-US" dirty="0" smtClean="0"/>
              <a:t> /bin/bash</a:t>
            </a:r>
          </a:p>
          <a:p>
            <a:pPr marL="355600" indent="-342900"/>
            <a:r>
              <a:rPr lang="en-US" dirty="0" smtClean="0"/>
              <a:t>To see the running containers 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/>
          </a:p>
          <a:p>
            <a:pPr marL="355600" indent="-342900"/>
            <a:r>
              <a:rPr lang="en-US" dirty="0" smtClean="0"/>
              <a:t>To fetch all containers (running and stopped)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-a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4907"/>
            <a:ext cx="8042276" cy="5718694"/>
          </a:xfrm>
        </p:spPr>
        <p:txBody>
          <a:bodyPr/>
          <a:lstStyle/>
          <a:p>
            <a:r>
              <a:rPr lang="en-US" dirty="0" smtClean="0"/>
              <a:t>To stop the running container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stop &lt;</a:t>
            </a:r>
            <a:r>
              <a:rPr lang="en-US" dirty="0" err="1" smtClean="0"/>
              <a:t>container_id</a:t>
            </a:r>
            <a:r>
              <a:rPr lang="en-US" dirty="0" smtClean="0"/>
              <a:t>/name&gt;</a:t>
            </a:r>
          </a:p>
          <a:p>
            <a:r>
              <a:rPr lang="en-US" dirty="0" smtClean="0"/>
              <a:t>To start the running container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restart &lt;container-id/name&gt;</a:t>
            </a:r>
          </a:p>
          <a:p>
            <a:r>
              <a:rPr lang="en-US" dirty="0" smtClean="0"/>
              <a:t>If the container was originally launched with interactive option then do the following also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attach &lt;container-id&gt;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12700" indent="0">
              <a:buNone/>
            </a:pPr>
            <a:r>
              <a:rPr lang="en-US" dirty="0" smtClean="0"/>
              <a:t>There are many more commands that can be found at </a:t>
            </a:r>
            <a:r>
              <a:rPr lang="en-US" dirty="0" smtClean="0">
                <a:hlinkClick r:id="rId2"/>
              </a:rPr>
              <a:t>link:Docker-commands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Zakeer’s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/zakeeruddin21/Docker-101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official website : </a:t>
            </a:r>
            <a:r>
              <a:rPr lang="en-US" dirty="0">
                <a:hlinkClick r:id="rId2"/>
              </a:rPr>
              <a:t>https://docs.docker.com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The Docker Book - Containerization is the new virtualization by James </a:t>
            </a:r>
            <a:r>
              <a:rPr lang="en-US" dirty="0" smtClean="0"/>
              <a:t>Turnbull</a:t>
            </a:r>
          </a:p>
          <a:p>
            <a:r>
              <a:rPr lang="en-US" dirty="0"/>
              <a:t>Docker blog - https://</a:t>
            </a:r>
            <a:r>
              <a:rPr lang="en-US" dirty="0" err="1"/>
              <a:t>blog.docker.com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Installation on </a:t>
            </a:r>
            <a:r>
              <a:rPr lang="en-US" dirty="0" smtClean="0"/>
              <a:t>Mac – </a:t>
            </a:r>
            <a:r>
              <a:rPr lang="en-US" dirty="0" smtClean="0">
                <a:hlinkClick r:id="rId3"/>
              </a:rPr>
              <a:t>youtube</a:t>
            </a:r>
            <a:endParaRPr lang="en-US" dirty="0" smtClean="0"/>
          </a:p>
          <a:p>
            <a:r>
              <a:rPr lang="en-US" dirty="0" smtClean="0"/>
              <a:t>Brief introduction to Docker Virtualization </a:t>
            </a:r>
            <a:r>
              <a:rPr lang="en-US" dirty="0"/>
              <a:t>- </a:t>
            </a:r>
            <a:r>
              <a:rPr lang="en-US" dirty="0" smtClean="0">
                <a:hlinkClick r:id="rId4"/>
              </a:rPr>
              <a:t>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Agendas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</a:p>
          <a:p>
            <a:r>
              <a:rPr lang="en-US" dirty="0" smtClean="0"/>
              <a:t>Docker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Installing Docker</a:t>
            </a:r>
          </a:p>
          <a:p>
            <a:r>
              <a:rPr lang="en-US" dirty="0" smtClean="0"/>
              <a:t>Building a Docker image</a:t>
            </a:r>
          </a:p>
          <a:p>
            <a:r>
              <a:rPr lang="en-US" dirty="0" smtClean="0"/>
              <a:t>Running a Docker container</a:t>
            </a:r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347153"/>
            <a:ext cx="8042276" cy="1283290"/>
          </a:xfrm>
        </p:spPr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pic>
        <p:nvPicPr>
          <p:cNvPr id="4" name="Picture 3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46390"/>
            <a:ext cx="8042276" cy="270665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368673"/>
            <a:ext cx="8258461" cy="56939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about containerization</a:t>
            </a:r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Think of it as a lightweight </a:t>
            </a:r>
            <a:r>
              <a:rPr lang="en-US" dirty="0" err="1" smtClean="0"/>
              <a:t>vm</a:t>
            </a:r>
            <a:endParaRPr lang="en-US" dirty="0" smtClean="0"/>
          </a:p>
          <a:p>
            <a:pPr lvl="2"/>
            <a:r>
              <a:rPr lang="en-US" dirty="0" smtClean="0"/>
              <a:t>No </a:t>
            </a:r>
            <a:r>
              <a:rPr lang="en-US" dirty="0" smtClean="0"/>
              <a:t>OS - </a:t>
            </a:r>
            <a:r>
              <a:rPr lang="en-US" dirty="0" smtClean="0"/>
              <a:t>Kernel</a:t>
            </a:r>
            <a:endParaRPr lang="en-US" dirty="0" smtClean="0"/>
          </a:p>
          <a:p>
            <a:pPr lvl="2"/>
            <a:r>
              <a:rPr lang="en-US" dirty="0" smtClean="0"/>
              <a:t>Has just enough binaries / libs to run required app/service</a:t>
            </a:r>
          </a:p>
          <a:p>
            <a:pPr lvl="2"/>
            <a:r>
              <a:rPr lang="en-US" dirty="0" smtClean="0"/>
              <a:t>Own file system</a:t>
            </a:r>
          </a:p>
          <a:p>
            <a:pPr lvl="2"/>
            <a:r>
              <a:rPr lang="en-US" dirty="0" smtClean="0"/>
              <a:t>Own network namespace – A container will have it’s own IP</a:t>
            </a:r>
          </a:p>
          <a:p>
            <a:pPr lvl="2"/>
            <a:r>
              <a:rPr lang="en-US" dirty="0" smtClean="0"/>
              <a:t>Set limits for Memory, CPU</a:t>
            </a:r>
          </a:p>
          <a:p>
            <a:r>
              <a:rPr lang="en-US" dirty="0" smtClean="0"/>
              <a:t>The Docker tools provide a great way to 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docker</a:t>
            </a:r>
            <a:r>
              <a:rPr lang="en-US" dirty="0" smtClean="0"/>
              <a:t> images (</a:t>
            </a:r>
            <a:r>
              <a:rPr lang="en-US" dirty="0" err="1" smtClean="0"/>
              <a:t>git</a:t>
            </a:r>
            <a:r>
              <a:rPr lang="en-US" dirty="0" smtClean="0"/>
              <a:t> - style)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containers based on images</a:t>
            </a:r>
            <a:endParaRPr lang="en-US" dirty="0" smtClean="0"/>
          </a:p>
          <a:p>
            <a:pPr lvl="1"/>
            <a:r>
              <a:rPr lang="en-US" dirty="0" smtClean="0"/>
              <a:t>Orchestrate containers (New)</a:t>
            </a:r>
          </a:p>
          <a:p>
            <a:r>
              <a:rPr lang="en-US" dirty="0" smtClean="0"/>
              <a:t>Limitation: - Linux Only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65376"/>
            <a:ext cx="8042276" cy="1336956"/>
          </a:xfrm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vs</a:t>
            </a:r>
            <a:r>
              <a:rPr lang="en-US" dirty="0" smtClean="0"/>
              <a:t> 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1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903" b="903"/>
          <a:stretch>
            <a:fillRect/>
          </a:stretch>
        </p:blipFill>
        <p:spPr>
          <a:xfrm>
            <a:off x="549275" y="944782"/>
            <a:ext cx="8042276" cy="4343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-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Docker Engine / Daemon</a:t>
            </a:r>
          </a:p>
          <a:p>
            <a:pPr lvl="1"/>
            <a:r>
              <a:rPr lang="en-US" dirty="0" smtClean="0"/>
              <a:t>Runs on a Host</a:t>
            </a:r>
          </a:p>
          <a:p>
            <a:pPr lvl="1"/>
            <a:r>
              <a:rPr lang="en-US" dirty="0" smtClean="0"/>
              <a:t>Can spin up </a:t>
            </a:r>
            <a:r>
              <a:rPr lang="en-US" dirty="0" smtClean="0"/>
              <a:t>Docker </a:t>
            </a:r>
            <a:r>
              <a:rPr lang="en-US" dirty="0" smtClean="0"/>
              <a:t>containers</a:t>
            </a:r>
          </a:p>
          <a:p>
            <a:r>
              <a:rPr lang="en-US" dirty="0" smtClean="0"/>
              <a:t>Docker Client</a:t>
            </a:r>
          </a:p>
          <a:p>
            <a:pPr lvl="1"/>
            <a:r>
              <a:rPr lang="en-US" dirty="0" smtClean="0"/>
              <a:t>Used to instruct the </a:t>
            </a:r>
            <a:r>
              <a:rPr lang="en-US" dirty="0" smtClean="0"/>
              <a:t>Docker Engine</a:t>
            </a:r>
          </a:p>
          <a:p>
            <a:r>
              <a:rPr lang="en-US" dirty="0" smtClean="0"/>
              <a:t>Docker images &amp; containers</a:t>
            </a:r>
          </a:p>
          <a:p>
            <a:pPr lvl="1"/>
            <a:r>
              <a:rPr lang="en-US" dirty="0" smtClean="0"/>
              <a:t>Docker image – based on Union File System</a:t>
            </a:r>
          </a:p>
          <a:p>
            <a:pPr lvl="2"/>
            <a:r>
              <a:rPr lang="en-US" dirty="0" smtClean="0"/>
              <a:t>Shareable </a:t>
            </a:r>
          </a:p>
          <a:p>
            <a:pPr lvl="1"/>
            <a:r>
              <a:rPr lang="en-US" dirty="0" smtClean="0"/>
              <a:t>Docker container – An </a:t>
            </a:r>
            <a:r>
              <a:rPr lang="en-US" dirty="0" smtClean="0"/>
              <a:t>Docker </a:t>
            </a:r>
            <a:r>
              <a:rPr lang="en-US" dirty="0" smtClean="0"/>
              <a:t>image in running state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So you build an image and run a container off of 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Docker Registry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git</a:t>
            </a:r>
            <a:r>
              <a:rPr lang="en-US" dirty="0" smtClean="0"/>
              <a:t>-repo for </a:t>
            </a:r>
            <a:r>
              <a:rPr lang="en-US" dirty="0" smtClean="0"/>
              <a:t>Docker </a:t>
            </a:r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Docker daemon talks to Registry to pull/push images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9580"/>
            <a:ext cx="8042276" cy="1336956"/>
          </a:xfrm>
        </p:spPr>
        <p:txBody>
          <a:bodyPr/>
          <a:lstStyle/>
          <a:p>
            <a:r>
              <a:rPr lang="en-US" dirty="0" smtClean="0"/>
              <a:t>Docker Setup on Linux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77826"/>
            <a:ext cx="8042276" cy="56657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5" name="Picture 4" descr="Screen Shot 2015-03-13 at 11.37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2" y="277826"/>
            <a:ext cx="8316140" cy="58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281</TotalTime>
  <Words>620</Words>
  <Application>Microsoft Macintosh PowerPoint</Application>
  <PresentationFormat>On-screen Show (4:3)</PresentationFormat>
  <Paragraphs>93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Breeze</vt:lpstr>
      <vt:lpstr>   Docker 101  </vt:lpstr>
      <vt:lpstr>Session Agendas </vt:lpstr>
      <vt:lpstr>WHAT IS DOCKER?</vt:lpstr>
      <vt:lpstr>PowerPoint Presentation</vt:lpstr>
      <vt:lpstr>Docker vs VM</vt:lpstr>
      <vt:lpstr>PowerPoint Presentation</vt:lpstr>
      <vt:lpstr>Docker - Components</vt:lpstr>
      <vt:lpstr>Docker Setup on Linux</vt:lpstr>
      <vt:lpstr>PowerPoint Presentation</vt:lpstr>
      <vt:lpstr>Docker Setup on Mac</vt:lpstr>
      <vt:lpstr>PowerPoint Presentation</vt:lpstr>
      <vt:lpstr>PowerPoint Presentation</vt:lpstr>
      <vt:lpstr>Building Docker Image and running Docker Container - Demo</vt:lpstr>
      <vt:lpstr>Demo</vt:lpstr>
      <vt:lpstr>Few useful Docker Commands</vt:lpstr>
      <vt:lpstr>PowerPoint Presentation</vt:lpstr>
      <vt:lpstr>PowerPoint Presentation</vt:lpstr>
      <vt:lpstr>References </vt:lpstr>
    </vt:vector>
  </TitlesOfParts>
  <Company>Nisum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  </dc:title>
  <dc:creator>Zakeer Mohammed</dc:creator>
  <cp:lastModifiedBy>Zakeer Mohammed</cp:lastModifiedBy>
  <cp:revision>91</cp:revision>
  <dcterms:created xsi:type="dcterms:W3CDTF">2015-03-11T16:52:42Z</dcterms:created>
  <dcterms:modified xsi:type="dcterms:W3CDTF">2015-03-14T01:01:06Z</dcterms:modified>
</cp:coreProperties>
</file>