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ExtraBold"/>
      <p:bold r:id="rId26"/>
      <p:boldItalic r:id="rId27"/>
    </p:embeddedFont>
    <p:embeddedFont>
      <p:font typeface="DM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306">
          <p15:clr>
            <a:srgbClr val="747775"/>
          </p15:clr>
        </p15:guide>
        <p15:guide id="2" orient="horz" pos="162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imI0kmuu+lUShbdxu7WpyOadk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306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ExtraBold-bold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DMSans-regular.fntdata"/><Relationship Id="rId27" Type="http://schemas.openxmlformats.org/officeDocument/2006/relationships/font" Target="fonts/MontserratExtra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DM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-boldItalic.fntdata"/><Relationship Id="rId30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3" name="Shape 2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4" name="Google Shape;292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5" name="Google Shape;292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6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g85cf50b23046b4f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8" name="Google Shape;2948;g85cf50b23046b4f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g85cf50b23046b4f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5" name="Google Shape;2955;g85cf50b23046b4f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0" name="Shape 2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1" name="Google Shape;296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2" name="Google Shape;29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3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264a6de4d90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5" name="Google Shape;2985;g264a6de4d90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0" name="Shape 3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Google Shape;3001;g2aa70398ae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2" name="Google Shape;3002;g2aa70398ae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7" name="Shape 3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8" name="Google Shape;301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9" name="Google Shape;30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3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5" name="Google Shape;30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8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0" name="Google Shape;10;p58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1" name="Google Shape;11;p58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" name="Google Shape;12;p58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" name="Google Shape;13;p58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" name="Google Shape;14;p58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" name="Google Shape;15;p58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58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" name="Google Shape;17;p58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" name="Google Shape;18;p58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" name="Google Shape;19;p58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" name="Google Shape;20;p58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" name="Google Shape;21;p58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" name="Google Shape;22;p58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" name="Google Shape;23;p58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" name="Google Shape;24;p58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" name="Google Shape;25;p58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" name="Google Shape;26;p58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" name="Google Shape;27;p58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58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58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58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58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58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" name="Google Shape;33;p58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" name="Google Shape;34;p58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" name="Google Shape;35;p58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" name="Google Shape;36;p58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7" name="Google Shape;37;p58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" name="Google Shape;38;p58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" name="Google Shape;39;p58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58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" name="Google Shape;41;p58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" name="Google Shape;42;p58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" name="Google Shape;43;p58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4" name="Google Shape;44;p58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" name="Google Shape;45;p58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" name="Google Shape;46;p58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" name="Google Shape;47;p58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" name="Google Shape;48;p58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" name="Google Shape;49;p58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" name="Google Shape;50;p58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" name="Google Shape;51;p58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" name="Google Shape;52;p58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3" name="Google Shape;53;p58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" name="Google Shape;54;p58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" name="Google Shape;55;p58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" name="Google Shape;56;p58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" name="Google Shape;57;p58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" name="Google Shape;58;p58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" name="Google Shape;59;p58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" name="Google Shape;60;p58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" name="Google Shape;61;p58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" name="Google Shape;62;p58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" name="Google Shape;63;p58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" name="Google Shape;64;p58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" name="Google Shape;65;p58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6" name="Google Shape;66;p58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7" name="Google Shape;67;p58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" name="Google Shape;68;p58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" name="Google Shape;69;p58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" name="Google Shape;70;p58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" name="Google Shape;71;p58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" name="Google Shape;72;p58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" name="Google Shape;73;p58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" name="Google Shape;74;p58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58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58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58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58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58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58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" name="Google Shape;81;p58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" name="Google Shape;82;p58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" name="Google Shape;83;p58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" name="Google Shape;84;p58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" name="Google Shape;85;p58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" name="Google Shape;86;p58"/>
          <p:cNvSpPr txBox="1"/>
          <p:nvPr>
            <p:ph type="ctrTitle"/>
          </p:nvPr>
        </p:nvSpPr>
        <p:spPr>
          <a:xfrm>
            <a:off x="1277425" y="1200169"/>
            <a:ext cx="6589200" cy="22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87" name="Google Shape;87;p58"/>
          <p:cNvSpPr txBox="1"/>
          <p:nvPr>
            <p:ph idx="1" type="subTitle"/>
          </p:nvPr>
        </p:nvSpPr>
        <p:spPr>
          <a:xfrm>
            <a:off x="2307675" y="3619931"/>
            <a:ext cx="45288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8" name="Google Shape;88;p58"/>
          <p:cNvSpPr/>
          <p:nvPr/>
        </p:nvSpPr>
        <p:spPr>
          <a:xfrm rot="3163718">
            <a:off x="238013" y="-504559"/>
            <a:ext cx="636708" cy="163956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8"/>
          <p:cNvSpPr/>
          <p:nvPr/>
        </p:nvSpPr>
        <p:spPr>
          <a:xfrm rot="-5400000">
            <a:off x="6959366" y="2323712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8"/>
          <p:cNvSpPr/>
          <p:nvPr/>
        </p:nvSpPr>
        <p:spPr>
          <a:xfrm rot="10210696">
            <a:off x="-329408" y="4088751"/>
            <a:ext cx="2669052" cy="147818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58"/>
          <p:cNvGrpSpPr/>
          <p:nvPr/>
        </p:nvGrpSpPr>
        <p:grpSpPr>
          <a:xfrm>
            <a:off x="458028" y="216728"/>
            <a:ext cx="1094298" cy="1078447"/>
            <a:chOff x="458028" y="216728"/>
            <a:chExt cx="1094298" cy="1078447"/>
          </a:xfrm>
        </p:grpSpPr>
        <p:sp>
          <p:nvSpPr>
            <p:cNvPr id="92" name="Google Shape;92;p58"/>
            <p:cNvSpPr/>
            <p:nvPr/>
          </p:nvSpPr>
          <p:spPr>
            <a:xfrm rot="900101">
              <a:off x="556070" y="318054"/>
              <a:ext cx="898213" cy="8757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3" name="Google Shape;93;p58"/>
            <p:cNvGrpSpPr/>
            <p:nvPr/>
          </p:nvGrpSpPr>
          <p:grpSpPr>
            <a:xfrm rot="899838">
              <a:off x="863968" y="547356"/>
              <a:ext cx="282746" cy="416795"/>
              <a:chOff x="3210192" y="1583937"/>
              <a:chExt cx="235871" cy="347697"/>
            </a:xfrm>
          </p:grpSpPr>
          <p:sp>
            <p:nvSpPr>
              <p:cNvPr id="94" name="Google Shape;94;p58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58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6" name="Google Shape;96;p58"/>
          <p:cNvGrpSpPr/>
          <p:nvPr/>
        </p:nvGrpSpPr>
        <p:grpSpPr>
          <a:xfrm rot="-951671">
            <a:off x="7140188" y="3935844"/>
            <a:ext cx="874776" cy="852576"/>
            <a:chOff x="6083000" y="-174649"/>
            <a:chExt cx="874800" cy="852600"/>
          </a:xfrm>
        </p:grpSpPr>
        <p:sp>
          <p:nvSpPr>
            <p:cNvPr id="97" name="Google Shape;97;p58"/>
            <p:cNvSpPr/>
            <p:nvPr/>
          </p:nvSpPr>
          <p:spPr>
            <a:xfrm>
              <a:off x="6083000" y="-174649"/>
              <a:ext cx="874800" cy="85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8" name="Google Shape;98;p58"/>
            <p:cNvGrpSpPr/>
            <p:nvPr/>
          </p:nvGrpSpPr>
          <p:grpSpPr>
            <a:xfrm>
              <a:off x="6389460" y="48617"/>
              <a:ext cx="261977" cy="406366"/>
              <a:chOff x="1581640" y="4029040"/>
              <a:chExt cx="224391" cy="348065"/>
            </a:xfrm>
          </p:grpSpPr>
          <p:grpSp>
            <p:nvGrpSpPr>
              <p:cNvPr id="99" name="Google Shape;99;p58"/>
              <p:cNvGrpSpPr/>
              <p:nvPr/>
            </p:nvGrpSpPr>
            <p:grpSpPr>
              <a:xfrm>
                <a:off x="1643029" y="4049470"/>
                <a:ext cx="163002" cy="307394"/>
                <a:chOff x="3444716" y="4397025"/>
                <a:chExt cx="147446" cy="278034"/>
              </a:xfrm>
            </p:grpSpPr>
            <p:sp>
              <p:nvSpPr>
                <p:cNvPr id="100" name="Google Shape;100;p58"/>
                <p:cNvSpPr/>
                <p:nvPr/>
              </p:nvSpPr>
              <p:spPr>
                <a:xfrm>
                  <a:off x="3444716" y="4447507"/>
                  <a:ext cx="49148" cy="177069"/>
                </a:xfrm>
                <a:custGeom>
                  <a:rect b="b" l="l" r="r" t="t"/>
                  <a:pathLst>
                    <a:path extrusionOk="0" h="177069" w="49148">
                      <a:moveTo>
                        <a:pt x="36862" y="0"/>
                      </a:moveTo>
                      <a:lnTo>
                        <a:pt x="12287" y="0"/>
                      </a:lnTo>
                      <a:cubicBezTo>
                        <a:pt x="5525" y="0"/>
                        <a:pt x="0" y="5525"/>
                        <a:pt x="0" y="12287"/>
                      </a:cubicBezTo>
                      <a:lnTo>
                        <a:pt x="0" y="164783"/>
                      </a:lnTo>
                      <a:cubicBezTo>
                        <a:pt x="0" y="171545"/>
                        <a:pt x="5525" y="177070"/>
                        <a:pt x="12287" y="177070"/>
                      </a:cubicBezTo>
                      <a:lnTo>
                        <a:pt x="36862" y="177070"/>
                      </a:lnTo>
                      <a:cubicBezTo>
                        <a:pt x="43625" y="177070"/>
                        <a:pt x="49149" y="171545"/>
                        <a:pt x="49149" y="164783"/>
                      </a:cubicBezTo>
                      <a:lnTo>
                        <a:pt x="49149" y="12287"/>
                      </a:lnTo>
                      <a:cubicBezTo>
                        <a:pt x="49149" y="5525"/>
                        <a:pt x="43625" y="0"/>
                        <a:pt x="36862" y="0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" name="Google Shape;101;p58"/>
                <p:cNvSpPr/>
                <p:nvPr/>
              </p:nvSpPr>
              <p:spPr>
                <a:xfrm>
                  <a:off x="3543014" y="4397025"/>
                  <a:ext cx="49148" cy="278034"/>
                </a:xfrm>
                <a:custGeom>
                  <a:rect b="b" l="l" r="r" t="t"/>
                  <a:pathLst>
                    <a:path extrusionOk="0" h="278034" w="49148">
                      <a:moveTo>
                        <a:pt x="0" y="0"/>
                      </a:moveTo>
                      <a:lnTo>
                        <a:pt x="0" y="278035"/>
                      </a:lnTo>
                      <a:lnTo>
                        <a:pt x="36862" y="278035"/>
                      </a:lnTo>
                      <a:cubicBezTo>
                        <a:pt x="43625" y="278035"/>
                        <a:pt x="49149" y="272510"/>
                        <a:pt x="49149" y="265747"/>
                      </a:cubicBezTo>
                      <a:lnTo>
                        <a:pt x="49149" y="12382"/>
                      </a:lnTo>
                      <a:cubicBezTo>
                        <a:pt x="49149" y="5620"/>
                        <a:pt x="43625" y="95"/>
                        <a:pt x="36862" y="95"/>
                      </a:cubicBez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2" name="Google Shape;102;p58"/>
              <p:cNvSpPr/>
              <p:nvPr/>
            </p:nvSpPr>
            <p:spPr>
              <a:xfrm>
                <a:off x="1581640" y="4029040"/>
                <a:ext cx="204055" cy="348065"/>
              </a:xfrm>
              <a:custGeom>
                <a:rect b="b" l="l" r="r" t="t"/>
                <a:pathLst>
                  <a:path extrusionOk="0" h="314991" w="184665">
                    <a:moveTo>
                      <a:pt x="178498" y="75057"/>
                    </a:moveTo>
                    <a:cubicBezTo>
                      <a:pt x="186690" y="74771"/>
                      <a:pt x="186690" y="63055"/>
                      <a:pt x="178498" y="62770"/>
                    </a:cubicBezTo>
                    <a:lnTo>
                      <a:pt x="160020" y="62770"/>
                    </a:lnTo>
                    <a:lnTo>
                      <a:pt x="160020" y="49816"/>
                    </a:lnTo>
                    <a:lnTo>
                      <a:pt x="178308" y="49816"/>
                    </a:lnTo>
                    <a:cubicBezTo>
                      <a:pt x="181356" y="49816"/>
                      <a:pt x="184118" y="47625"/>
                      <a:pt x="184594" y="44577"/>
                    </a:cubicBezTo>
                    <a:cubicBezTo>
                      <a:pt x="185166" y="40767"/>
                      <a:pt x="182213" y="37529"/>
                      <a:pt x="178498" y="37529"/>
                    </a:cubicBezTo>
                    <a:lnTo>
                      <a:pt x="160020" y="37529"/>
                    </a:lnTo>
                    <a:lnTo>
                      <a:pt x="160020" y="18479"/>
                    </a:lnTo>
                    <a:cubicBezTo>
                      <a:pt x="160020" y="8287"/>
                      <a:pt x="151733" y="0"/>
                      <a:pt x="141542" y="0"/>
                    </a:cubicBezTo>
                    <a:lnTo>
                      <a:pt x="104680" y="0"/>
                    </a:lnTo>
                    <a:cubicBezTo>
                      <a:pt x="101251" y="0"/>
                      <a:pt x="98489" y="2762"/>
                      <a:pt x="98489" y="6191"/>
                    </a:cubicBezTo>
                    <a:cubicBezTo>
                      <a:pt x="98489" y="16383"/>
                      <a:pt x="90202" y="24575"/>
                      <a:pt x="80010" y="24575"/>
                    </a:cubicBezTo>
                    <a:cubicBezTo>
                      <a:pt x="69818" y="24575"/>
                      <a:pt x="61531" y="16288"/>
                      <a:pt x="61531" y="6191"/>
                    </a:cubicBezTo>
                    <a:cubicBezTo>
                      <a:pt x="61531" y="2762"/>
                      <a:pt x="58769" y="0"/>
                      <a:pt x="55340" y="0"/>
                    </a:cubicBezTo>
                    <a:lnTo>
                      <a:pt x="18479" y="0"/>
                    </a:lnTo>
                    <a:cubicBezTo>
                      <a:pt x="8287" y="0"/>
                      <a:pt x="0" y="8287"/>
                      <a:pt x="0" y="18479"/>
                    </a:cubicBezTo>
                    <a:lnTo>
                      <a:pt x="0" y="296513"/>
                    </a:lnTo>
                    <a:cubicBezTo>
                      <a:pt x="0" y="306705"/>
                      <a:pt x="8287" y="314992"/>
                      <a:pt x="18479" y="314992"/>
                    </a:cubicBezTo>
                    <a:lnTo>
                      <a:pt x="55340" y="314992"/>
                    </a:lnTo>
                    <a:cubicBezTo>
                      <a:pt x="58769" y="314992"/>
                      <a:pt x="61531" y="312230"/>
                      <a:pt x="61531" y="308800"/>
                    </a:cubicBezTo>
                    <a:cubicBezTo>
                      <a:pt x="61531" y="298609"/>
                      <a:pt x="69818" y="290417"/>
                      <a:pt x="80010" y="290417"/>
                    </a:cubicBezTo>
                    <a:cubicBezTo>
                      <a:pt x="90202" y="290417"/>
                      <a:pt x="98489" y="298704"/>
                      <a:pt x="98489" y="308800"/>
                    </a:cubicBezTo>
                    <a:cubicBezTo>
                      <a:pt x="98489" y="312230"/>
                      <a:pt x="101251" y="314992"/>
                      <a:pt x="104680" y="314992"/>
                    </a:cubicBezTo>
                    <a:lnTo>
                      <a:pt x="141542" y="314992"/>
                    </a:lnTo>
                    <a:cubicBezTo>
                      <a:pt x="151733" y="314992"/>
                      <a:pt x="160020" y="306705"/>
                      <a:pt x="160020" y="296513"/>
                    </a:cubicBezTo>
                    <a:lnTo>
                      <a:pt x="160020" y="277463"/>
                    </a:lnTo>
                    <a:lnTo>
                      <a:pt x="178308" y="277463"/>
                    </a:lnTo>
                    <a:cubicBezTo>
                      <a:pt x="181356" y="277463"/>
                      <a:pt x="184118" y="275272"/>
                      <a:pt x="184594" y="272224"/>
                    </a:cubicBezTo>
                    <a:cubicBezTo>
                      <a:pt x="185166" y="268414"/>
                      <a:pt x="182213" y="265176"/>
                      <a:pt x="178498" y="265176"/>
                    </a:cubicBezTo>
                    <a:lnTo>
                      <a:pt x="160020" y="265176"/>
                    </a:lnTo>
                    <a:lnTo>
                      <a:pt x="160020" y="252222"/>
                    </a:lnTo>
                    <a:lnTo>
                      <a:pt x="178308" y="252222"/>
                    </a:lnTo>
                    <a:cubicBezTo>
                      <a:pt x="181356" y="252222"/>
                      <a:pt x="184118" y="250031"/>
                      <a:pt x="184594" y="246983"/>
                    </a:cubicBezTo>
                    <a:cubicBezTo>
                      <a:pt x="185166" y="243173"/>
                      <a:pt x="182213" y="239935"/>
                      <a:pt x="178498" y="239935"/>
                    </a:cubicBezTo>
                    <a:lnTo>
                      <a:pt x="160020" y="239935"/>
                    </a:lnTo>
                    <a:lnTo>
                      <a:pt x="160020" y="226981"/>
                    </a:lnTo>
                    <a:lnTo>
                      <a:pt x="178308" y="226981"/>
                    </a:lnTo>
                    <a:cubicBezTo>
                      <a:pt x="181356" y="226981"/>
                      <a:pt x="184118" y="224790"/>
                      <a:pt x="184594" y="221742"/>
                    </a:cubicBezTo>
                    <a:cubicBezTo>
                      <a:pt x="185166" y="217932"/>
                      <a:pt x="182213" y="214693"/>
                      <a:pt x="178498" y="214693"/>
                    </a:cubicBezTo>
                    <a:lnTo>
                      <a:pt x="160020" y="214693"/>
                    </a:lnTo>
                    <a:lnTo>
                      <a:pt x="160020" y="201739"/>
                    </a:lnTo>
                    <a:lnTo>
                      <a:pt x="178308" y="201739"/>
                    </a:lnTo>
                    <a:cubicBezTo>
                      <a:pt x="181356" y="201739"/>
                      <a:pt x="184118" y="199549"/>
                      <a:pt x="184594" y="196501"/>
                    </a:cubicBezTo>
                    <a:cubicBezTo>
                      <a:pt x="185166" y="192691"/>
                      <a:pt x="182213" y="189452"/>
                      <a:pt x="178498" y="189452"/>
                    </a:cubicBezTo>
                    <a:lnTo>
                      <a:pt x="160020" y="189452"/>
                    </a:lnTo>
                    <a:lnTo>
                      <a:pt x="160020" y="176498"/>
                    </a:lnTo>
                    <a:lnTo>
                      <a:pt x="178308" y="176498"/>
                    </a:lnTo>
                    <a:cubicBezTo>
                      <a:pt x="181356" y="176498"/>
                      <a:pt x="184118" y="174308"/>
                      <a:pt x="184594" y="171259"/>
                    </a:cubicBezTo>
                    <a:cubicBezTo>
                      <a:pt x="185166" y="167450"/>
                      <a:pt x="182213" y="164211"/>
                      <a:pt x="178498" y="164211"/>
                    </a:cubicBezTo>
                    <a:lnTo>
                      <a:pt x="160020" y="164211"/>
                    </a:lnTo>
                    <a:lnTo>
                      <a:pt x="160020" y="151257"/>
                    </a:lnTo>
                    <a:lnTo>
                      <a:pt x="178308" y="151257"/>
                    </a:lnTo>
                    <a:cubicBezTo>
                      <a:pt x="181356" y="151257"/>
                      <a:pt x="184118" y="149066"/>
                      <a:pt x="184594" y="146018"/>
                    </a:cubicBezTo>
                    <a:cubicBezTo>
                      <a:pt x="185166" y="142208"/>
                      <a:pt x="182213" y="138970"/>
                      <a:pt x="178498" y="138970"/>
                    </a:cubicBezTo>
                    <a:lnTo>
                      <a:pt x="160020" y="138970"/>
                    </a:lnTo>
                    <a:lnTo>
                      <a:pt x="160020" y="126016"/>
                    </a:lnTo>
                    <a:lnTo>
                      <a:pt x="178308" y="126016"/>
                    </a:lnTo>
                    <a:cubicBezTo>
                      <a:pt x="181356" y="126016"/>
                      <a:pt x="184118" y="123825"/>
                      <a:pt x="184594" y="120777"/>
                    </a:cubicBezTo>
                    <a:cubicBezTo>
                      <a:pt x="185166" y="116967"/>
                      <a:pt x="182213" y="113729"/>
                      <a:pt x="178498" y="113729"/>
                    </a:cubicBezTo>
                    <a:lnTo>
                      <a:pt x="160020" y="113729"/>
                    </a:lnTo>
                    <a:lnTo>
                      <a:pt x="160020" y="100775"/>
                    </a:lnTo>
                    <a:lnTo>
                      <a:pt x="178308" y="100775"/>
                    </a:lnTo>
                    <a:cubicBezTo>
                      <a:pt x="181356" y="100775"/>
                      <a:pt x="184118" y="98584"/>
                      <a:pt x="184594" y="95536"/>
                    </a:cubicBezTo>
                    <a:cubicBezTo>
                      <a:pt x="185166" y="91726"/>
                      <a:pt x="182213" y="88487"/>
                      <a:pt x="178498" y="88487"/>
                    </a:cubicBezTo>
                    <a:lnTo>
                      <a:pt x="160020" y="88487"/>
                    </a:lnTo>
                    <a:lnTo>
                      <a:pt x="160020" y="74962"/>
                    </a:lnTo>
                    <a:lnTo>
                      <a:pt x="178498" y="74962"/>
                    </a:lnTo>
                    <a:close/>
                    <a:moveTo>
                      <a:pt x="141637" y="302609"/>
                    </a:moveTo>
                    <a:lnTo>
                      <a:pt x="110300" y="302609"/>
                    </a:lnTo>
                    <a:cubicBezTo>
                      <a:pt x="103156" y="270034"/>
                      <a:pt x="57150" y="270034"/>
                      <a:pt x="50006" y="302609"/>
                    </a:cubicBezTo>
                    <a:lnTo>
                      <a:pt x="18669" y="302609"/>
                    </a:lnTo>
                    <a:cubicBezTo>
                      <a:pt x="15240" y="302609"/>
                      <a:pt x="12478" y="299847"/>
                      <a:pt x="12478" y="296418"/>
                    </a:cubicBezTo>
                    <a:lnTo>
                      <a:pt x="12478" y="18383"/>
                    </a:lnTo>
                    <a:cubicBezTo>
                      <a:pt x="12478" y="14954"/>
                      <a:pt x="15240" y="12192"/>
                      <a:pt x="18669" y="12192"/>
                    </a:cubicBezTo>
                    <a:lnTo>
                      <a:pt x="50006" y="12192"/>
                    </a:lnTo>
                    <a:cubicBezTo>
                      <a:pt x="57150" y="44767"/>
                      <a:pt x="103156" y="44767"/>
                      <a:pt x="110300" y="12192"/>
                    </a:cubicBezTo>
                    <a:lnTo>
                      <a:pt x="141637" y="12192"/>
                    </a:lnTo>
                    <a:cubicBezTo>
                      <a:pt x="145066" y="12192"/>
                      <a:pt x="147828" y="14954"/>
                      <a:pt x="147828" y="18383"/>
                    </a:cubicBezTo>
                    <a:lnTo>
                      <a:pt x="147828" y="296418"/>
                    </a:lnTo>
                    <a:cubicBezTo>
                      <a:pt x="147828" y="299847"/>
                      <a:pt x="145066" y="302609"/>
                      <a:pt x="141637" y="302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3" name="Google Shape;103;p58"/>
          <p:cNvSpPr/>
          <p:nvPr/>
        </p:nvSpPr>
        <p:spPr>
          <a:xfrm>
            <a:off x="7409604" y="-174731"/>
            <a:ext cx="1931051" cy="713951"/>
          </a:xfrm>
          <a:custGeom>
            <a:rect b="b" l="l" r="r" t="t"/>
            <a:pathLst>
              <a:path extrusionOk="0" h="526901" w="1425130">
                <a:moveTo>
                  <a:pt x="0" y="0"/>
                </a:moveTo>
                <a:cubicBezTo>
                  <a:pt x="61913" y="232029"/>
                  <a:pt x="238506" y="428435"/>
                  <a:pt x="470630" y="497491"/>
                </a:cubicBezTo>
                <a:cubicBezTo>
                  <a:pt x="705041" y="567214"/>
                  <a:pt x="969455" y="511302"/>
                  <a:pt x="1151668" y="347472"/>
                </a:cubicBezTo>
                <a:cubicBezTo>
                  <a:pt x="1257014" y="252794"/>
                  <a:pt x="1335405" y="133541"/>
                  <a:pt x="1425131" y="2495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5" name="Google Shape;1015;p66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016" name="Google Shape;1016;p66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017" name="Google Shape;1017;p66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8" name="Google Shape;1018;p66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9" name="Google Shape;1019;p66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0" name="Google Shape;1020;p66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1" name="Google Shape;1021;p66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2" name="Google Shape;1022;p66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3" name="Google Shape;1023;p66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4" name="Google Shape;1024;p66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5" name="Google Shape;1025;p66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6" name="Google Shape;1026;p66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7" name="Google Shape;1027;p66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8" name="Google Shape;1028;p66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9" name="Google Shape;1029;p66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0" name="Google Shape;1030;p66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1" name="Google Shape;1031;p66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2" name="Google Shape;1032;p66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3" name="Google Shape;1033;p66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4" name="Google Shape;1034;p66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5" name="Google Shape;1035;p66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6" name="Google Shape;1036;p66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7" name="Google Shape;1037;p66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8" name="Google Shape;1038;p66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9" name="Google Shape;1039;p66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0" name="Google Shape;1040;p66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1" name="Google Shape;1041;p66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2" name="Google Shape;1042;p66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043" name="Google Shape;1043;p66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4" name="Google Shape;1044;p66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5" name="Google Shape;1045;p66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6" name="Google Shape;1046;p66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7" name="Google Shape;1047;p66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8" name="Google Shape;1048;p66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9" name="Google Shape;1049;p66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0" name="Google Shape;1050;p66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1" name="Google Shape;1051;p66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2" name="Google Shape;1052;p66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3" name="Google Shape;1053;p66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4" name="Google Shape;1054;p66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5" name="Google Shape;1055;p66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6" name="Google Shape;1056;p66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7" name="Google Shape;1057;p66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8" name="Google Shape;1058;p66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9" name="Google Shape;1059;p66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0" name="Google Shape;1060;p66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1" name="Google Shape;1061;p66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2" name="Google Shape;1062;p66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3" name="Google Shape;1063;p66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4" name="Google Shape;1064;p66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5" name="Google Shape;1065;p66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6" name="Google Shape;1066;p66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7" name="Google Shape;1067;p66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8" name="Google Shape;1068;p66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9" name="Google Shape;1069;p66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0" name="Google Shape;1070;p66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1" name="Google Shape;1071;p66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2" name="Google Shape;1072;p66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3" name="Google Shape;1073;p66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4" name="Google Shape;1074;p66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5" name="Google Shape;1075;p66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6" name="Google Shape;1076;p66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7" name="Google Shape;1077;p66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8" name="Google Shape;1078;p66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9" name="Google Shape;1079;p66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0" name="Google Shape;1080;p66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1" name="Google Shape;1081;p66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2" name="Google Shape;1082;p66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3" name="Google Shape;1083;p66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4" name="Google Shape;1084;p66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5" name="Google Shape;1085;p66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6" name="Google Shape;1086;p66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7" name="Google Shape;1087;p66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8" name="Google Shape;1088;p66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9" name="Google Shape;1089;p66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0" name="Google Shape;1090;p66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1" name="Google Shape;1091;p66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2" name="Google Shape;1092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3" name="Google Shape;1093;p66"/>
          <p:cNvSpPr txBox="1"/>
          <p:nvPr>
            <p:ph idx="1" type="subTitle"/>
          </p:nvPr>
        </p:nvSpPr>
        <p:spPr>
          <a:xfrm>
            <a:off x="720000" y="1821725"/>
            <a:ext cx="4129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4" name="Google Shape;1094;p66"/>
          <p:cNvSpPr txBox="1"/>
          <p:nvPr>
            <p:ph idx="2" type="subTitle"/>
          </p:nvPr>
        </p:nvSpPr>
        <p:spPr>
          <a:xfrm>
            <a:off x="720000" y="2848902"/>
            <a:ext cx="4129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5" name="Google Shape;1095;p66"/>
          <p:cNvSpPr txBox="1"/>
          <p:nvPr>
            <p:ph idx="3" type="subTitle"/>
          </p:nvPr>
        </p:nvSpPr>
        <p:spPr>
          <a:xfrm>
            <a:off x="720025" y="3819400"/>
            <a:ext cx="4129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6" name="Google Shape;1096;p66"/>
          <p:cNvSpPr txBox="1"/>
          <p:nvPr>
            <p:ph idx="4" type="subTitle"/>
          </p:nvPr>
        </p:nvSpPr>
        <p:spPr>
          <a:xfrm>
            <a:off x="720000" y="1491000"/>
            <a:ext cx="4129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7" name="Google Shape;1097;p66"/>
          <p:cNvSpPr txBox="1"/>
          <p:nvPr>
            <p:ph idx="5" type="subTitle"/>
          </p:nvPr>
        </p:nvSpPr>
        <p:spPr>
          <a:xfrm>
            <a:off x="720011" y="2518269"/>
            <a:ext cx="4129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8" name="Google Shape;1098;p66"/>
          <p:cNvSpPr txBox="1"/>
          <p:nvPr>
            <p:ph idx="6" type="subTitle"/>
          </p:nvPr>
        </p:nvSpPr>
        <p:spPr>
          <a:xfrm>
            <a:off x="720013" y="3488776"/>
            <a:ext cx="41292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099" name="Google Shape;1099;p66"/>
          <p:cNvSpPr/>
          <p:nvPr/>
        </p:nvSpPr>
        <p:spPr>
          <a:xfrm rot="10195540">
            <a:off x="-1202362" y="-197404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0" name="Google Shape;1100;p66"/>
          <p:cNvSpPr/>
          <p:nvPr/>
        </p:nvSpPr>
        <p:spPr>
          <a:xfrm flipH="1" rot="535229">
            <a:off x="-87418" y="4548393"/>
            <a:ext cx="1223973" cy="956912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1" name="Google Shape;1101;p66"/>
          <p:cNvSpPr/>
          <p:nvPr/>
        </p:nvSpPr>
        <p:spPr>
          <a:xfrm rot="6014975">
            <a:off x="6420684" y="2753097"/>
            <a:ext cx="2654195" cy="2596244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66"/>
          <p:cNvSpPr/>
          <p:nvPr/>
        </p:nvSpPr>
        <p:spPr>
          <a:xfrm rot="6014975">
            <a:off x="6918199" y="1942394"/>
            <a:ext cx="3156670" cy="210025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3" name="Google Shape;1103;p66"/>
          <p:cNvGrpSpPr/>
          <p:nvPr/>
        </p:nvGrpSpPr>
        <p:grpSpPr>
          <a:xfrm rot="-673607">
            <a:off x="7972167" y="1592972"/>
            <a:ext cx="816630" cy="795929"/>
            <a:chOff x="4813201" y="970707"/>
            <a:chExt cx="816600" cy="795900"/>
          </a:xfrm>
        </p:grpSpPr>
        <p:sp>
          <p:nvSpPr>
            <p:cNvPr id="1104" name="Google Shape;1104;p66"/>
            <p:cNvSpPr/>
            <p:nvPr/>
          </p:nvSpPr>
          <p:spPr>
            <a:xfrm>
              <a:off x="48132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105" name="Google Shape;1105;p66"/>
            <p:cNvGrpSpPr/>
            <p:nvPr/>
          </p:nvGrpSpPr>
          <p:grpSpPr>
            <a:xfrm>
              <a:off x="5069923" y="1194477"/>
              <a:ext cx="303156" cy="348359"/>
              <a:chOff x="4820001" y="2806305"/>
              <a:chExt cx="303156" cy="348359"/>
            </a:xfrm>
          </p:grpSpPr>
          <p:sp>
            <p:nvSpPr>
              <p:cNvPr id="1106" name="Google Shape;1106;p66"/>
              <p:cNvSpPr/>
              <p:nvPr/>
            </p:nvSpPr>
            <p:spPr>
              <a:xfrm>
                <a:off x="4857488" y="2866225"/>
                <a:ext cx="228395" cy="228606"/>
              </a:xfrm>
              <a:custGeom>
                <a:rect b="b" l="l" r="r" t="t"/>
                <a:pathLst>
                  <a:path extrusionOk="0" h="206883" w="206692">
                    <a:moveTo>
                      <a:pt x="178975" y="27718"/>
                    </a:moveTo>
                    <a:lnTo>
                      <a:pt x="130969" y="0"/>
                    </a:lnTo>
                    <a:lnTo>
                      <a:pt x="103346" y="16002"/>
                    </a:lnTo>
                    <a:lnTo>
                      <a:pt x="75724" y="0"/>
                    </a:lnTo>
                    <a:lnTo>
                      <a:pt x="27717" y="27718"/>
                    </a:lnTo>
                    <a:lnTo>
                      <a:pt x="27717" y="59722"/>
                    </a:lnTo>
                    <a:lnTo>
                      <a:pt x="0" y="75724"/>
                    </a:lnTo>
                    <a:lnTo>
                      <a:pt x="0" y="131159"/>
                    </a:lnTo>
                    <a:lnTo>
                      <a:pt x="27717" y="147161"/>
                    </a:lnTo>
                    <a:lnTo>
                      <a:pt x="27717" y="179165"/>
                    </a:lnTo>
                    <a:lnTo>
                      <a:pt x="75724" y="206883"/>
                    </a:lnTo>
                    <a:lnTo>
                      <a:pt x="103346" y="190881"/>
                    </a:lnTo>
                    <a:lnTo>
                      <a:pt x="130969" y="206883"/>
                    </a:lnTo>
                    <a:lnTo>
                      <a:pt x="178975" y="179165"/>
                    </a:lnTo>
                    <a:lnTo>
                      <a:pt x="178975" y="147161"/>
                    </a:lnTo>
                    <a:lnTo>
                      <a:pt x="206692" y="131159"/>
                    </a:lnTo>
                    <a:lnTo>
                      <a:pt x="206692" y="75724"/>
                    </a:lnTo>
                    <a:lnTo>
                      <a:pt x="178975" y="59722"/>
                    </a:lnTo>
                    <a:lnTo>
                      <a:pt x="178975" y="27718"/>
                    </a:lnTo>
                    <a:close/>
                    <a:moveTo>
                      <a:pt x="75628" y="87440"/>
                    </a:moveTo>
                    <a:lnTo>
                      <a:pt x="103346" y="71438"/>
                    </a:lnTo>
                    <a:lnTo>
                      <a:pt x="131064" y="87440"/>
                    </a:lnTo>
                    <a:lnTo>
                      <a:pt x="131064" y="119444"/>
                    </a:lnTo>
                    <a:lnTo>
                      <a:pt x="103346" y="135446"/>
                    </a:lnTo>
                    <a:lnTo>
                      <a:pt x="75628" y="119444"/>
                    </a:lnTo>
                    <a:lnTo>
                      <a:pt x="75628" y="8744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07" name="Google Shape;1107;p66"/>
              <p:cNvGrpSpPr/>
              <p:nvPr/>
            </p:nvGrpSpPr>
            <p:grpSpPr>
              <a:xfrm>
                <a:off x="4820001" y="2806305"/>
                <a:ext cx="303156" cy="348359"/>
                <a:chOff x="6318503" y="3272599"/>
                <a:chExt cx="274225" cy="315086"/>
              </a:xfrm>
            </p:grpSpPr>
            <p:sp>
              <p:nvSpPr>
                <p:cNvPr id="1108" name="Google Shape;1108;p66"/>
                <p:cNvSpPr/>
                <p:nvPr/>
              </p:nvSpPr>
              <p:spPr>
                <a:xfrm>
                  <a:off x="6421755" y="3511390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3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4" y="58388"/>
                        <a:pt x="67627" y="56388"/>
                        <a:pt x="67627" y="54197"/>
                      </a:cubicBezTo>
                      <a:lnTo>
                        <a:pt x="67627" y="22193"/>
                      </a:lnTo>
                      <a:cubicBezTo>
                        <a:pt x="67627" y="20003"/>
                        <a:pt x="66484" y="18002"/>
                        <a:pt x="64579" y="16859"/>
                      </a:cubicBez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2" y="32861"/>
                      </a:moveTo>
                      <a:lnTo>
                        <a:pt x="27717" y="41720"/>
                      </a:lnTo>
                      <a:lnTo>
                        <a:pt x="27717" y="59436"/>
                      </a:lnTo>
                      <a:lnTo>
                        <a:pt x="12382" y="50578"/>
                      </a:lnTo>
                      <a:lnTo>
                        <a:pt x="12382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5" y="32957"/>
                      </a:lnTo>
                      <a:lnTo>
                        <a:pt x="55435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09" name="Google Shape;1109;p66"/>
                <p:cNvSpPr/>
                <p:nvPr/>
              </p:nvSpPr>
              <p:spPr>
                <a:xfrm>
                  <a:off x="6318503" y="3332320"/>
                  <a:ext cx="67722" cy="76295"/>
                </a:xfrm>
                <a:custGeom>
                  <a:rect b="b" l="l" r="r" t="t"/>
                  <a:pathLst>
                    <a:path extrusionOk="0" h="76295" w="67722">
                      <a:moveTo>
                        <a:pt x="3143" y="59531"/>
                      </a:moveTo>
                      <a:lnTo>
                        <a:pt x="30766" y="75438"/>
                      </a:lnTo>
                      <a:cubicBezTo>
                        <a:pt x="31718" y="76010"/>
                        <a:pt x="32766" y="76295"/>
                        <a:pt x="33909" y="76295"/>
                      </a:cubicBezTo>
                      <a:cubicBezTo>
                        <a:pt x="35052" y="76295"/>
                        <a:pt x="36100" y="76010"/>
                        <a:pt x="37052" y="75438"/>
                      </a:cubicBezTo>
                      <a:lnTo>
                        <a:pt x="64675" y="59531"/>
                      </a:lnTo>
                      <a:cubicBezTo>
                        <a:pt x="66580" y="58388"/>
                        <a:pt x="67723" y="56388"/>
                        <a:pt x="67723" y="54197"/>
                      </a:cubicBezTo>
                      <a:lnTo>
                        <a:pt x="67723" y="22193"/>
                      </a:lnTo>
                      <a:cubicBezTo>
                        <a:pt x="67723" y="20002"/>
                        <a:pt x="66580" y="18002"/>
                        <a:pt x="64675" y="16859"/>
                      </a:cubicBez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48" y="59531"/>
                      </a:lnTo>
                      <a:close/>
                      <a:moveTo>
                        <a:pt x="12383" y="32861"/>
                      </a:moveTo>
                      <a:lnTo>
                        <a:pt x="27718" y="41720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0" name="Google Shape;1110;p66"/>
                <p:cNvSpPr/>
                <p:nvPr/>
              </p:nvSpPr>
              <p:spPr>
                <a:xfrm>
                  <a:off x="6525101" y="3332416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5" y="58388"/>
                        <a:pt x="67628" y="56388"/>
                        <a:pt x="67628" y="54197"/>
                      </a:cubicBezTo>
                      <a:lnTo>
                        <a:pt x="67628" y="20002"/>
                      </a:lnTo>
                      <a:cubicBezTo>
                        <a:pt x="67628" y="18288"/>
                        <a:pt x="66294" y="16954"/>
                        <a:pt x="64579" y="16954"/>
                      </a:cubicBezTo>
                      <a:lnTo>
                        <a:pt x="64579" y="16954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3" y="32861"/>
                      </a:moveTo>
                      <a:lnTo>
                        <a:pt x="27718" y="41719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1" name="Google Shape;1111;p66"/>
                <p:cNvSpPr/>
                <p:nvPr/>
              </p:nvSpPr>
              <p:spPr>
                <a:xfrm>
                  <a:off x="6318599" y="3272599"/>
                  <a:ext cx="274129" cy="255365"/>
                </a:xfrm>
                <a:custGeom>
                  <a:rect b="b" l="l" r="r" t="t"/>
                  <a:pathLst>
                    <a:path extrusionOk="0" h="255365" w="274129">
                      <a:moveTo>
                        <a:pt x="271177" y="195929"/>
                      </a:moveTo>
                      <a:lnTo>
                        <a:pt x="243554" y="179927"/>
                      </a:lnTo>
                      <a:cubicBezTo>
                        <a:pt x="241649" y="178784"/>
                        <a:pt x="239268" y="178784"/>
                        <a:pt x="237363" y="179927"/>
                      </a:cubicBezTo>
                      <a:lnTo>
                        <a:pt x="212788" y="194120"/>
                      </a:lnTo>
                      <a:lnTo>
                        <a:pt x="170974" y="169926"/>
                      </a:lnTo>
                      <a:lnTo>
                        <a:pt x="170974" y="141542"/>
                      </a:lnTo>
                      <a:cubicBezTo>
                        <a:pt x="170974" y="139351"/>
                        <a:pt x="169831" y="137350"/>
                        <a:pt x="167926" y="136208"/>
                      </a:cubicBezTo>
                      <a:lnTo>
                        <a:pt x="143351" y="122015"/>
                      </a:lnTo>
                      <a:lnTo>
                        <a:pt x="143351" y="73723"/>
                      </a:lnTo>
                      <a:lnTo>
                        <a:pt x="167926" y="59531"/>
                      </a:lnTo>
                      <a:cubicBezTo>
                        <a:pt x="169831" y="58388"/>
                        <a:pt x="170974" y="56388"/>
                        <a:pt x="170974" y="54197"/>
                      </a:cubicBezTo>
                      <a:lnTo>
                        <a:pt x="170974" y="22193"/>
                      </a:lnTo>
                      <a:cubicBezTo>
                        <a:pt x="170974" y="20002"/>
                        <a:pt x="169831" y="18002"/>
                        <a:pt x="167926" y="16859"/>
                      </a:cubicBezTo>
                      <a:lnTo>
                        <a:pt x="140208" y="857"/>
                      </a:lnTo>
                      <a:cubicBezTo>
                        <a:pt x="138303" y="-286"/>
                        <a:pt x="135922" y="-286"/>
                        <a:pt x="134017" y="857"/>
                      </a:cubicBezTo>
                      <a:lnTo>
                        <a:pt x="106299" y="16859"/>
                      </a:lnTo>
                      <a:cubicBezTo>
                        <a:pt x="104394" y="18002"/>
                        <a:pt x="103251" y="20002"/>
                        <a:pt x="103251" y="22193"/>
                      </a:cubicBezTo>
                      <a:lnTo>
                        <a:pt x="103251" y="54197"/>
                      </a:lnTo>
                      <a:cubicBezTo>
                        <a:pt x="103251" y="56388"/>
                        <a:pt x="104394" y="58388"/>
                        <a:pt x="106299" y="59531"/>
                      </a:cubicBezTo>
                      <a:lnTo>
                        <a:pt x="130873" y="73723"/>
                      </a:lnTo>
                      <a:lnTo>
                        <a:pt x="130873" y="122015"/>
                      </a:lnTo>
                      <a:lnTo>
                        <a:pt x="106299" y="136208"/>
                      </a:lnTo>
                      <a:cubicBezTo>
                        <a:pt x="104394" y="137350"/>
                        <a:pt x="103251" y="139351"/>
                        <a:pt x="103251" y="141542"/>
                      </a:cubicBezTo>
                      <a:lnTo>
                        <a:pt x="103251" y="169926"/>
                      </a:lnTo>
                      <a:lnTo>
                        <a:pt x="61436" y="194120"/>
                      </a:lnTo>
                      <a:lnTo>
                        <a:pt x="36862" y="179927"/>
                      </a:lnTo>
                      <a:cubicBezTo>
                        <a:pt x="34957" y="178784"/>
                        <a:pt x="32576" y="178784"/>
                        <a:pt x="30671" y="179927"/>
                      </a:cubicBezTo>
                      <a:lnTo>
                        <a:pt x="3048" y="195929"/>
                      </a:lnTo>
                      <a:cubicBezTo>
                        <a:pt x="1143" y="197072"/>
                        <a:pt x="0" y="199072"/>
                        <a:pt x="0" y="201263"/>
                      </a:cubicBezTo>
                      <a:lnTo>
                        <a:pt x="0" y="233267"/>
                      </a:lnTo>
                      <a:cubicBezTo>
                        <a:pt x="0" y="235458"/>
                        <a:pt x="1143" y="237458"/>
                        <a:pt x="3048" y="238601"/>
                      </a:cubicBezTo>
                      <a:lnTo>
                        <a:pt x="30671" y="254508"/>
                      </a:lnTo>
                      <a:cubicBezTo>
                        <a:pt x="32480" y="255651"/>
                        <a:pt x="35147" y="255651"/>
                        <a:pt x="36957" y="254508"/>
                      </a:cubicBezTo>
                      <a:lnTo>
                        <a:pt x="64579" y="238601"/>
                      </a:lnTo>
                      <a:cubicBezTo>
                        <a:pt x="66485" y="237458"/>
                        <a:pt x="67628" y="235458"/>
                        <a:pt x="67628" y="233267"/>
                      </a:cubicBezTo>
                      <a:lnTo>
                        <a:pt x="67628" y="204883"/>
                      </a:lnTo>
                      <a:lnTo>
                        <a:pt x="109442" y="180689"/>
                      </a:lnTo>
                      <a:lnTo>
                        <a:pt x="133921" y="194881"/>
                      </a:lnTo>
                      <a:cubicBezTo>
                        <a:pt x="134874" y="195453"/>
                        <a:pt x="135922" y="195739"/>
                        <a:pt x="137065" y="195739"/>
                      </a:cubicBezTo>
                      <a:cubicBezTo>
                        <a:pt x="138208" y="195739"/>
                        <a:pt x="139255" y="195453"/>
                        <a:pt x="140208" y="194881"/>
                      </a:cubicBezTo>
                      <a:lnTo>
                        <a:pt x="164687" y="180689"/>
                      </a:lnTo>
                      <a:lnTo>
                        <a:pt x="206502" y="204883"/>
                      </a:lnTo>
                      <a:lnTo>
                        <a:pt x="206502" y="233267"/>
                      </a:lnTo>
                      <a:cubicBezTo>
                        <a:pt x="206502" y="235458"/>
                        <a:pt x="207645" y="237458"/>
                        <a:pt x="209550" y="238601"/>
                      </a:cubicBezTo>
                      <a:lnTo>
                        <a:pt x="237172" y="254508"/>
                      </a:lnTo>
                      <a:cubicBezTo>
                        <a:pt x="238982" y="255651"/>
                        <a:pt x="241649" y="255651"/>
                        <a:pt x="243459" y="254508"/>
                      </a:cubicBezTo>
                      <a:lnTo>
                        <a:pt x="271081" y="238601"/>
                      </a:lnTo>
                      <a:cubicBezTo>
                        <a:pt x="272987" y="237458"/>
                        <a:pt x="274130" y="235458"/>
                        <a:pt x="274130" y="233267"/>
                      </a:cubicBezTo>
                      <a:lnTo>
                        <a:pt x="274130" y="199072"/>
                      </a:lnTo>
                      <a:cubicBezTo>
                        <a:pt x="274130" y="197358"/>
                        <a:pt x="272796" y="196025"/>
                        <a:pt x="271081" y="196025"/>
                      </a:cubicBezTo>
                      <a:lnTo>
                        <a:pt x="271081" y="196025"/>
                      </a:lnTo>
                      <a:close/>
                      <a:moveTo>
                        <a:pt x="240316" y="192405"/>
                      </a:moveTo>
                      <a:lnTo>
                        <a:pt x="255651" y="201263"/>
                      </a:lnTo>
                      <a:lnTo>
                        <a:pt x="240316" y="210121"/>
                      </a:lnTo>
                      <a:lnTo>
                        <a:pt x="224980" y="201263"/>
                      </a:lnTo>
                      <a:lnTo>
                        <a:pt x="240316" y="192405"/>
                      </a:lnTo>
                      <a:close/>
                      <a:moveTo>
                        <a:pt x="115538" y="152305"/>
                      </a:moveTo>
                      <a:lnTo>
                        <a:pt x="130873" y="161163"/>
                      </a:lnTo>
                      <a:lnTo>
                        <a:pt x="130873" y="178879"/>
                      </a:lnTo>
                      <a:lnTo>
                        <a:pt x="115538" y="170021"/>
                      </a:lnTo>
                      <a:lnTo>
                        <a:pt x="115538" y="152305"/>
                      </a:lnTo>
                      <a:close/>
                      <a:moveTo>
                        <a:pt x="136970" y="132779"/>
                      </a:moveTo>
                      <a:lnTo>
                        <a:pt x="152305" y="141637"/>
                      </a:lnTo>
                      <a:lnTo>
                        <a:pt x="136970" y="150495"/>
                      </a:lnTo>
                      <a:lnTo>
                        <a:pt x="121634" y="141637"/>
                      </a:lnTo>
                      <a:lnTo>
                        <a:pt x="136970" y="132779"/>
                      </a:lnTo>
                      <a:close/>
                      <a:moveTo>
                        <a:pt x="143256" y="161163"/>
                      </a:moveTo>
                      <a:lnTo>
                        <a:pt x="158591" y="152305"/>
                      </a:lnTo>
                      <a:lnTo>
                        <a:pt x="158591" y="170021"/>
                      </a:lnTo>
                      <a:lnTo>
                        <a:pt x="143256" y="178879"/>
                      </a:lnTo>
                      <a:lnTo>
                        <a:pt x="143256" y="161163"/>
                      </a:lnTo>
                      <a:close/>
                      <a:moveTo>
                        <a:pt x="143256" y="59531"/>
                      </a:moveTo>
                      <a:lnTo>
                        <a:pt x="143256" y="41815"/>
                      </a:lnTo>
                      <a:lnTo>
                        <a:pt x="158591" y="32956"/>
                      </a:lnTo>
                      <a:lnTo>
                        <a:pt x="158591" y="50673"/>
                      </a:lnTo>
                      <a:lnTo>
                        <a:pt x="143256" y="59531"/>
                      </a:lnTo>
                      <a:close/>
                      <a:moveTo>
                        <a:pt x="136970" y="13335"/>
                      </a:moveTo>
                      <a:lnTo>
                        <a:pt x="152305" y="22193"/>
                      </a:lnTo>
                      <a:lnTo>
                        <a:pt x="136970" y="31051"/>
                      </a:lnTo>
                      <a:lnTo>
                        <a:pt x="121634" y="22193"/>
                      </a:lnTo>
                      <a:lnTo>
                        <a:pt x="136970" y="13335"/>
                      </a:lnTo>
                      <a:close/>
                      <a:moveTo>
                        <a:pt x="115538" y="50578"/>
                      </a:moveTo>
                      <a:lnTo>
                        <a:pt x="115538" y="32861"/>
                      </a:lnTo>
                      <a:lnTo>
                        <a:pt x="130873" y="41719"/>
                      </a:lnTo>
                      <a:lnTo>
                        <a:pt x="130873" y="59436"/>
                      </a:lnTo>
                      <a:lnTo>
                        <a:pt x="115538" y="50578"/>
                      </a:lnTo>
                      <a:close/>
                      <a:moveTo>
                        <a:pt x="33623" y="192310"/>
                      </a:moveTo>
                      <a:lnTo>
                        <a:pt x="48959" y="201168"/>
                      </a:lnTo>
                      <a:lnTo>
                        <a:pt x="33623" y="210026"/>
                      </a:lnTo>
                      <a:lnTo>
                        <a:pt x="18288" y="201168"/>
                      </a:lnTo>
                      <a:lnTo>
                        <a:pt x="33623" y="192310"/>
                      </a:lnTo>
                      <a:close/>
                      <a:moveTo>
                        <a:pt x="12192" y="211836"/>
                      </a:moveTo>
                      <a:lnTo>
                        <a:pt x="27527" y="220694"/>
                      </a:lnTo>
                      <a:lnTo>
                        <a:pt x="27527" y="238411"/>
                      </a:lnTo>
                      <a:lnTo>
                        <a:pt x="12192" y="229552"/>
                      </a:lnTo>
                      <a:lnTo>
                        <a:pt x="12192" y="211836"/>
                      </a:lnTo>
                      <a:close/>
                      <a:moveTo>
                        <a:pt x="55245" y="229552"/>
                      </a:moveTo>
                      <a:lnTo>
                        <a:pt x="39910" y="238411"/>
                      </a:lnTo>
                      <a:lnTo>
                        <a:pt x="39910" y="220694"/>
                      </a:lnTo>
                      <a:lnTo>
                        <a:pt x="55245" y="211836"/>
                      </a:lnTo>
                      <a:lnTo>
                        <a:pt x="55245" y="229552"/>
                      </a:lnTo>
                      <a:close/>
                      <a:moveTo>
                        <a:pt x="218885" y="211836"/>
                      </a:moveTo>
                      <a:lnTo>
                        <a:pt x="234220" y="220694"/>
                      </a:lnTo>
                      <a:lnTo>
                        <a:pt x="234220" y="238411"/>
                      </a:lnTo>
                      <a:lnTo>
                        <a:pt x="218885" y="229552"/>
                      </a:lnTo>
                      <a:lnTo>
                        <a:pt x="218885" y="211836"/>
                      </a:lnTo>
                      <a:close/>
                      <a:moveTo>
                        <a:pt x="246602" y="238506"/>
                      </a:moveTo>
                      <a:lnTo>
                        <a:pt x="246602" y="220789"/>
                      </a:lnTo>
                      <a:lnTo>
                        <a:pt x="261938" y="211931"/>
                      </a:lnTo>
                      <a:lnTo>
                        <a:pt x="261938" y="229648"/>
                      </a:lnTo>
                      <a:lnTo>
                        <a:pt x="246602" y="2385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112" name="Google Shape;1112;p66"/>
          <p:cNvGrpSpPr/>
          <p:nvPr/>
        </p:nvGrpSpPr>
        <p:grpSpPr>
          <a:xfrm rot="1127405">
            <a:off x="7463118" y="4078429"/>
            <a:ext cx="816596" cy="795896"/>
            <a:chOff x="3514301" y="4321376"/>
            <a:chExt cx="816600" cy="795900"/>
          </a:xfrm>
        </p:grpSpPr>
        <p:sp>
          <p:nvSpPr>
            <p:cNvPr id="1113" name="Google Shape;1113;p66"/>
            <p:cNvSpPr/>
            <p:nvPr/>
          </p:nvSpPr>
          <p:spPr>
            <a:xfrm>
              <a:off x="3514301" y="432137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114" name="Google Shape;1114;p66"/>
            <p:cNvGrpSpPr/>
            <p:nvPr/>
          </p:nvGrpSpPr>
          <p:grpSpPr>
            <a:xfrm>
              <a:off x="3748477" y="4544975"/>
              <a:ext cx="348248" cy="348701"/>
              <a:chOff x="5616943" y="3417765"/>
              <a:chExt cx="348248" cy="348701"/>
            </a:xfrm>
          </p:grpSpPr>
          <p:sp>
            <p:nvSpPr>
              <p:cNvPr id="1115" name="Google Shape;1115;p66"/>
              <p:cNvSpPr/>
              <p:nvPr/>
            </p:nvSpPr>
            <p:spPr>
              <a:xfrm>
                <a:off x="5692403" y="3500077"/>
                <a:ext cx="197135" cy="183557"/>
              </a:xfrm>
              <a:custGeom>
                <a:rect b="b" l="l" r="r" t="t"/>
                <a:pathLst>
                  <a:path extrusionOk="0" h="166115" w="178403">
                    <a:moveTo>
                      <a:pt x="95" y="0"/>
                    </a:moveTo>
                    <a:lnTo>
                      <a:pt x="178403" y="0"/>
                    </a:lnTo>
                    <a:lnTo>
                      <a:pt x="178403" y="116872"/>
                    </a:lnTo>
                    <a:lnTo>
                      <a:pt x="129159" y="166116"/>
                    </a:lnTo>
                    <a:lnTo>
                      <a:pt x="0" y="16611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16" name="Google Shape;1116;p66"/>
              <p:cNvGrpSpPr/>
              <p:nvPr/>
            </p:nvGrpSpPr>
            <p:grpSpPr>
              <a:xfrm>
                <a:off x="5616943" y="3417765"/>
                <a:ext cx="348248" cy="348701"/>
                <a:chOff x="7039391" y="3825656"/>
                <a:chExt cx="315014" cy="315395"/>
              </a:xfrm>
            </p:grpSpPr>
            <p:sp>
              <p:nvSpPr>
                <p:cNvPr id="1117" name="Google Shape;1117;p66"/>
                <p:cNvSpPr/>
                <p:nvPr/>
              </p:nvSpPr>
              <p:spPr>
                <a:xfrm>
                  <a:off x="7132415" y="3952517"/>
                  <a:ext cx="36861" cy="61293"/>
                </a:xfrm>
                <a:custGeom>
                  <a:rect b="b" l="l" r="r" t="t"/>
                  <a:pathLst>
                    <a:path extrusionOk="0" h="61293" w="36861">
                      <a:moveTo>
                        <a:pt x="18383" y="12168"/>
                      </a:moveTo>
                      <a:cubicBezTo>
                        <a:pt x="21812" y="12168"/>
                        <a:pt x="24575" y="14930"/>
                        <a:pt x="24575" y="18359"/>
                      </a:cubicBezTo>
                      <a:cubicBezTo>
                        <a:pt x="24860" y="26551"/>
                        <a:pt x="36576" y="26456"/>
                        <a:pt x="36862" y="18359"/>
                      </a:cubicBezTo>
                      <a:cubicBezTo>
                        <a:pt x="35909" y="-6120"/>
                        <a:pt x="857" y="-6120"/>
                        <a:pt x="0" y="18359"/>
                      </a:cubicBezTo>
                      <a:lnTo>
                        <a:pt x="0" y="42934"/>
                      </a:lnTo>
                      <a:cubicBezTo>
                        <a:pt x="953" y="67413"/>
                        <a:pt x="36004" y="67413"/>
                        <a:pt x="36862" y="42934"/>
                      </a:cubicBezTo>
                      <a:cubicBezTo>
                        <a:pt x="36862" y="39505"/>
                        <a:pt x="34100" y="36743"/>
                        <a:pt x="30671" y="36743"/>
                      </a:cubicBezTo>
                      <a:cubicBezTo>
                        <a:pt x="27242" y="36743"/>
                        <a:pt x="24479" y="39505"/>
                        <a:pt x="24479" y="42934"/>
                      </a:cubicBezTo>
                      <a:cubicBezTo>
                        <a:pt x="24194" y="51030"/>
                        <a:pt x="12478" y="51125"/>
                        <a:pt x="12192" y="42934"/>
                      </a:cubicBezTo>
                      <a:lnTo>
                        <a:pt x="12192" y="18359"/>
                      </a:lnTo>
                      <a:cubicBezTo>
                        <a:pt x="12192" y="14930"/>
                        <a:pt x="14954" y="12168"/>
                        <a:pt x="18383" y="12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8" name="Google Shape;1118;p66"/>
                <p:cNvSpPr/>
                <p:nvPr/>
              </p:nvSpPr>
              <p:spPr>
                <a:xfrm>
                  <a:off x="7224712" y="3952327"/>
                  <a:ext cx="36861" cy="61388"/>
                </a:xfrm>
                <a:custGeom>
                  <a:rect b="b" l="l" r="r" t="t"/>
                  <a:pathLst>
                    <a:path extrusionOk="0" h="61388" w="36861">
                      <a:moveTo>
                        <a:pt x="31623" y="71"/>
                      </a:moveTo>
                      <a:cubicBezTo>
                        <a:pt x="27813" y="-500"/>
                        <a:pt x="24574" y="2452"/>
                        <a:pt x="24574" y="6167"/>
                      </a:cubicBezTo>
                      <a:lnTo>
                        <a:pt x="24574" y="42838"/>
                      </a:lnTo>
                      <a:cubicBezTo>
                        <a:pt x="24574" y="45886"/>
                        <a:pt x="22384" y="48649"/>
                        <a:pt x="19336" y="49125"/>
                      </a:cubicBezTo>
                      <a:cubicBezTo>
                        <a:pt x="15526" y="49696"/>
                        <a:pt x="12287" y="46744"/>
                        <a:pt x="12287" y="4302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43029"/>
                      </a:lnTo>
                      <a:cubicBezTo>
                        <a:pt x="953" y="67508"/>
                        <a:pt x="36004" y="67508"/>
                        <a:pt x="36862" y="43029"/>
                      </a:cubicBezTo>
                      <a:lnTo>
                        <a:pt x="36862" y="6358"/>
                      </a:lnTo>
                      <a:cubicBezTo>
                        <a:pt x="36862" y="3310"/>
                        <a:pt x="34671" y="547"/>
                        <a:pt x="31623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9" name="Google Shape;1119;p66"/>
                <p:cNvSpPr/>
                <p:nvPr/>
              </p:nvSpPr>
              <p:spPr>
                <a:xfrm>
                  <a:off x="7178516" y="3952398"/>
                  <a:ext cx="36838" cy="61543"/>
                </a:xfrm>
                <a:custGeom>
                  <a:rect b="b" l="l" r="r" t="t"/>
                  <a:pathLst>
                    <a:path extrusionOk="0" h="61543" w="36838">
                      <a:moveTo>
                        <a:pt x="1847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55436"/>
                      </a:lnTo>
                      <a:cubicBezTo>
                        <a:pt x="286" y="63532"/>
                        <a:pt x="12002" y="63627"/>
                        <a:pt x="12287" y="55436"/>
                      </a:cubicBezTo>
                      <a:lnTo>
                        <a:pt x="12287" y="36957"/>
                      </a:lnTo>
                      <a:lnTo>
                        <a:pt x="18479" y="36957"/>
                      </a:lnTo>
                      <a:cubicBezTo>
                        <a:pt x="42958" y="36004"/>
                        <a:pt x="42958" y="953"/>
                        <a:pt x="18479" y="95"/>
                      </a:cubicBezTo>
                      <a:close/>
                      <a:moveTo>
                        <a:pt x="18479" y="24575"/>
                      </a:move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18479" y="12287"/>
                      </a:lnTo>
                      <a:cubicBezTo>
                        <a:pt x="26670" y="12573"/>
                        <a:pt x="26670" y="24289"/>
                        <a:pt x="18479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0" name="Google Shape;1120;p66"/>
                <p:cNvSpPr/>
                <p:nvPr/>
              </p:nvSpPr>
              <p:spPr>
                <a:xfrm>
                  <a:off x="7039391" y="3825656"/>
                  <a:ext cx="315014" cy="315395"/>
                </a:xfrm>
                <a:custGeom>
                  <a:rect b="b" l="l" r="r" t="t"/>
                  <a:pathLst>
                    <a:path extrusionOk="0" h="315395" w="315014">
                      <a:moveTo>
                        <a:pt x="296572" y="175891"/>
                      </a:moveTo>
                      <a:cubicBezTo>
                        <a:pt x="321052" y="174938"/>
                        <a:pt x="321052" y="139886"/>
                        <a:pt x="296572" y="139029"/>
                      </a:cubicBezTo>
                      <a:lnTo>
                        <a:pt x="280571" y="139029"/>
                      </a:lnTo>
                      <a:lnTo>
                        <a:pt x="280571" y="114454"/>
                      </a:lnTo>
                      <a:lnTo>
                        <a:pt x="296192" y="114454"/>
                      </a:lnTo>
                      <a:cubicBezTo>
                        <a:pt x="305907" y="114454"/>
                        <a:pt x="314194" y="107120"/>
                        <a:pt x="314956" y="97405"/>
                      </a:cubicBezTo>
                      <a:cubicBezTo>
                        <a:pt x="315813" y="86546"/>
                        <a:pt x="307240" y="77497"/>
                        <a:pt x="296572" y="77497"/>
                      </a:cubicBezTo>
                      <a:lnTo>
                        <a:pt x="280571" y="77497"/>
                      </a:lnTo>
                      <a:lnTo>
                        <a:pt x="280571" y="59019"/>
                      </a:lnTo>
                      <a:cubicBezTo>
                        <a:pt x="280571" y="48827"/>
                        <a:pt x="272284" y="40540"/>
                        <a:pt x="262092" y="40540"/>
                      </a:cubicBezTo>
                      <a:lnTo>
                        <a:pt x="237518" y="40540"/>
                      </a:lnTo>
                      <a:lnTo>
                        <a:pt x="237518" y="18442"/>
                      </a:lnTo>
                      <a:cubicBezTo>
                        <a:pt x="237518" y="7775"/>
                        <a:pt x="228469" y="-798"/>
                        <a:pt x="217610" y="59"/>
                      </a:cubicBezTo>
                      <a:cubicBezTo>
                        <a:pt x="207895" y="821"/>
                        <a:pt x="200561" y="9108"/>
                        <a:pt x="200561" y="18823"/>
                      </a:cubicBezTo>
                      <a:lnTo>
                        <a:pt x="200561" y="40636"/>
                      </a:lnTo>
                      <a:cubicBezTo>
                        <a:pt x="200561" y="40636"/>
                        <a:pt x="175986" y="40636"/>
                        <a:pt x="175986" y="40636"/>
                      </a:cubicBezTo>
                      <a:lnTo>
                        <a:pt x="175986" y="18823"/>
                      </a:lnTo>
                      <a:cubicBezTo>
                        <a:pt x="175986" y="9108"/>
                        <a:pt x="168652" y="821"/>
                        <a:pt x="158936" y="59"/>
                      </a:cubicBezTo>
                      <a:cubicBezTo>
                        <a:pt x="148078" y="-798"/>
                        <a:pt x="139029" y="7775"/>
                        <a:pt x="139029" y="18442"/>
                      </a:cubicBezTo>
                      <a:lnTo>
                        <a:pt x="139029" y="40540"/>
                      </a:lnTo>
                      <a:lnTo>
                        <a:pt x="114454" y="40540"/>
                      </a:lnTo>
                      <a:lnTo>
                        <a:pt x="114454" y="18442"/>
                      </a:lnTo>
                      <a:cubicBezTo>
                        <a:pt x="114454" y="7775"/>
                        <a:pt x="105406" y="-798"/>
                        <a:pt x="94547" y="59"/>
                      </a:cubicBezTo>
                      <a:cubicBezTo>
                        <a:pt x="84832" y="821"/>
                        <a:pt x="77497" y="9108"/>
                        <a:pt x="77497" y="18823"/>
                      </a:cubicBezTo>
                      <a:lnTo>
                        <a:pt x="77497" y="40636"/>
                      </a:lnTo>
                      <a:cubicBezTo>
                        <a:pt x="77497" y="40636"/>
                        <a:pt x="52923" y="40636"/>
                        <a:pt x="52923" y="40636"/>
                      </a:cubicBezTo>
                      <a:cubicBezTo>
                        <a:pt x="42731" y="40636"/>
                        <a:pt x="34445" y="48922"/>
                        <a:pt x="34445" y="59114"/>
                      </a:cubicBezTo>
                      <a:lnTo>
                        <a:pt x="34445" y="77593"/>
                      </a:lnTo>
                      <a:lnTo>
                        <a:pt x="18823" y="77593"/>
                      </a:lnTo>
                      <a:cubicBezTo>
                        <a:pt x="9108" y="77593"/>
                        <a:pt x="821" y="84927"/>
                        <a:pt x="59" y="94642"/>
                      </a:cubicBezTo>
                      <a:cubicBezTo>
                        <a:pt x="-798" y="105501"/>
                        <a:pt x="7774" y="114550"/>
                        <a:pt x="18443" y="114550"/>
                      </a:cubicBezTo>
                      <a:lnTo>
                        <a:pt x="34445" y="114550"/>
                      </a:lnTo>
                      <a:lnTo>
                        <a:pt x="34445" y="139124"/>
                      </a:lnTo>
                      <a:cubicBezTo>
                        <a:pt x="34445" y="139124"/>
                        <a:pt x="18823" y="139124"/>
                        <a:pt x="18823" y="139124"/>
                      </a:cubicBezTo>
                      <a:cubicBezTo>
                        <a:pt x="9108" y="139124"/>
                        <a:pt x="821" y="146459"/>
                        <a:pt x="59" y="156174"/>
                      </a:cubicBezTo>
                      <a:cubicBezTo>
                        <a:pt x="-798" y="167032"/>
                        <a:pt x="7774" y="176081"/>
                        <a:pt x="18443" y="176081"/>
                      </a:cubicBezTo>
                      <a:lnTo>
                        <a:pt x="34445" y="176081"/>
                      </a:lnTo>
                      <a:lnTo>
                        <a:pt x="34445" y="200656"/>
                      </a:lnTo>
                      <a:lnTo>
                        <a:pt x="18823" y="200656"/>
                      </a:lnTo>
                      <a:cubicBezTo>
                        <a:pt x="9108" y="200656"/>
                        <a:pt x="821" y="207990"/>
                        <a:pt x="59" y="217705"/>
                      </a:cubicBezTo>
                      <a:cubicBezTo>
                        <a:pt x="-798" y="228564"/>
                        <a:pt x="7774" y="237613"/>
                        <a:pt x="18443" y="237613"/>
                      </a:cubicBezTo>
                      <a:lnTo>
                        <a:pt x="34445" y="237613"/>
                      </a:lnTo>
                      <a:lnTo>
                        <a:pt x="34445" y="256091"/>
                      </a:lnTo>
                      <a:cubicBezTo>
                        <a:pt x="34445" y="266283"/>
                        <a:pt x="42731" y="274570"/>
                        <a:pt x="52923" y="274570"/>
                      </a:cubicBezTo>
                      <a:lnTo>
                        <a:pt x="77497" y="274570"/>
                      </a:lnTo>
                      <a:lnTo>
                        <a:pt x="77497" y="296382"/>
                      </a:lnTo>
                      <a:cubicBezTo>
                        <a:pt x="77497" y="306097"/>
                        <a:pt x="84832" y="314384"/>
                        <a:pt x="94547" y="315146"/>
                      </a:cubicBezTo>
                      <a:cubicBezTo>
                        <a:pt x="105406" y="316004"/>
                        <a:pt x="114454" y="307431"/>
                        <a:pt x="114454" y="296763"/>
                      </a:cubicBezTo>
                      <a:lnTo>
                        <a:pt x="114454" y="274665"/>
                      </a:lnTo>
                      <a:lnTo>
                        <a:pt x="139029" y="274665"/>
                      </a:lnTo>
                      <a:lnTo>
                        <a:pt x="139029" y="296477"/>
                      </a:lnTo>
                      <a:cubicBezTo>
                        <a:pt x="139029" y="306193"/>
                        <a:pt x="146363" y="314480"/>
                        <a:pt x="156079" y="315242"/>
                      </a:cubicBezTo>
                      <a:cubicBezTo>
                        <a:pt x="166937" y="316099"/>
                        <a:pt x="175986" y="307526"/>
                        <a:pt x="175986" y="296858"/>
                      </a:cubicBezTo>
                      <a:lnTo>
                        <a:pt x="175986" y="274760"/>
                      </a:lnTo>
                      <a:lnTo>
                        <a:pt x="200561" y="274760"/>
                      </a:lnTo>
                      <a:lnTo>
                        <a:pt x="200561" y="296572"/>
                      </a:lnTo>
                      <a:cubicBezTo>
                        <a:pt x="200561" y="306288"/>
                        <a:pt x="207895" y="314575"/>
                        <a:pt x="217610" y="315337"/>
                      </a:cubicBezTo>
                      <a:cubicBezTo>
                        <a:pt x="228469" y="316194"/>
                        <a:pt x="237518" y="307621"/>
                        <a:pt x="237518" y="296954"/>
                      </a:cubicBezTo>
                      <a:lnTo>
                        <a:pt x="237518" y="274855"/>
                      </a:lnTo>
                      <a:lnTo>
                        <a:pt x="262092" y="274855"/>
                      </a:lnTo>
                      <a:cubicBezTo>
                        <a:pt x="272284" y="274855"/>
                        <a:pt x="280571" y="266569"/>
                        <a:pt x="280571" y="256377"/>
                      </a:cubicBezTo>
                      <a:lnTo>
                        <a:pt x="280571" y="237898"/>
                      </a:lnTo>
                      <a:lnTo>
                        <a:pt x="296192" y="237898"/>
                      </a:lnTo>
                      <a:cubicBezTo>
                        <a:pt x="305907" y="237898"/>
                        <a:pt x="314194" y="230564"/>
                        <a:pt x="314956" y="220849"/>
                      </a:cubicBezTo>
                      <a:cubicBezTo>
                        <a:pt x="315813" y="209990"/>
                        <a:pt x="307240" y="200942"/>
                        <a:pt x="296572" y="200942"/>
                      </a:cubicBezTo>
                      <a:lnTo>
                        <a:pt x="280571" y="200942"/>
                      </a:lnTo>
                      <a:lnTo>
                        <a:pt x="280571" y="176367"/>
                      </a:lnTo>
                      <a:cubicBezTo>
                        <a:pt x="280571" y="176367"/>
                        <a:pt x="296572" y="176367"/>
                        <a:pt x="296572" y="176367"/>
                      </a:cubicBezTo>
                      <a:close/>
                      <a:moveTo>
                        <a:pt x="296572" y="151316"/>
                      </a:moveTo>
                      <a:cubicBezTo>
                        <a:pt x="304764" y="151602"/>
                        <a:pt x="304764" y="163318"/>
                        <a:pt x="296572" y="163604"/>
                      </a:cubicBezTo>
                      <a:lnTo>
                        <a:pt x="280571" y="163604"/>
                      </a:lnTo>
                      <a:lnTo>
                        <a:pt x="280571" y="151316"/>
                      </a:lnTo>
                      <a:lnTo>
                        <a:pt x="296572" y="151316"/>
                      </a:lnTo>
                      <a:close/>
                      <a:moveTo>
                        <a:pt x="296572" y="89785"/>
                      </a:moveTo>
                      <a:cubicBezTo>
                        <a:pt x="304764" y="90071"/>
                        <a:pt x="304764" y="101786"/>
                        <a:pt x="296572" y="102072"/>
                      </a:cubicBezTo>
                      <a:lnTo>
                        <a:pt x="280571" y="102072"/>
                      </a:lnTo>
                      <a:lnTo>
                        <a:pt x="280571" y="89785"/>
                      </a:lnTo>
                      <a:lnTo>
                        <a:pt x="296572" y="89785"/>
                      </a:lnTo>
                      <a:close/>
                      <a:moveTo>
                        <a:pt x="212943" y="18442"/>
                      </a:moveTo>
                      <a:cubicBezTo>
                        <a:pt x="213229" y="10251"/>
                        <a:pt x="224945" y="10251"/>
                        <a:pt x="225230" y="18442"/>
                      </a:cubicBezTo>
                      <a:lnTo>
                        <a:pt x="225230" y="40540"/>
                      </a:lnTo>
                      <a:lnTo>
                        <a:pt x="212943" y="40540"/>
                      </a:lnTo>
                      <a:lnTo>
                        <a:pt x="212943" y="18442"/>
                      </a:lnTo>
                      <a:close/>
                      <a:moveTo>
                        <a:pt x="151412" y="18442"/>
                      </a:moveTo>
                      <a:cubicBezTo>
                        <a:pt x="151697" y="10251"/>
                        <a:pt x="163413" y="10251"/>
                        <a:pt x="163699" y="18442"/>
                      </a:cubicBezTo>
                      <a:lnTo>
                        <a:pt x="163699" y="40540"/>
                      </a:lnTo>
                      <a:lnTo>
                        <a:pt x="151412" y="40540"/>
                      </a:lnTo>
                      <a:lnTo>
                        <a:pt x="151412" y="18442"/>
                      </a:lnTo>
                      <a:close/>
                      <a:moveTo>
                        <a:pt x="89880" y="18442"/>
                      </a:moveTo>
                      <a:cubicBezTo>
                        <a:pt x="90166" y="10251"/>
                        <a:pt x="101881" y="10251"/>
                        <a:pt x="102167" y="18442"/>
                      </a:cubicBezTo>
                      <a:lnTo>
                        <a:pt x="102167" y="40540"/>
                      </a:lnTo>
                      <a:lnTo>
                        <a:pt x="89880" y="40540"/>
                      </a:lnTo>
                      <a:lnTo>
                        <a:pt x="89880" y="18442"/>
                      </a:lnTo>
                      <a:close/>
                      <a:moveTo>
                        <a:pt x="18538" y="102072"/>
                      </a:moveTo>
                      <a:cubicBezTo>
                        <a:pt x="10346" y="101786"/>
                        <a:pt x="10346" y="90071"/>
                        <a:pt x="18538" y="89785"/>
                      </a:cubicBezTo>
                      <a:lnTo>
                        <a:pt x="34540" y="89785"/>
                      </a:lnTo>
                      <a:lnTo>
                        <a:pt x="34540" y="102072"/>
                      </a:lnTo>
                      <a:lnTo>
                        <a:pt x="18538" y="102072"/>
                      </a:lnTo>
                      <a:close/>
                      <a:moveTo>
                        <a:pt x="18538" y="163604"/>
                      </a:moveTo>
                      <a:cubicBezTo>
                        <a:pt x="10346" y="163318"/>
                        <a:pt x="10346" y="151602"/>
                        <a:pt x="18538" y="151316"/>
                      </a:cubicBezTo>
                      <a:lnTo>
                        <a:pt x="34540" y="151316"/>
                      </a:lnTo>
                      <a:lnTo>
                        <a:pt x="34540" y="163604"/>
                      </a:lnTo>
                      <a:lnTo>
                        <a:pt x="18538" y="163604"/>
                      </a:lnTo>
                      <a:close/>
                      <a:moveTo>
                        <a:pt x="18538" y="225135"/>
                      </a:moveTo>
                      <a:cubicBezTo>
                        <a:pt x="10346" y="224849"/>
                        <a:pt x="10346" y="213134"/>
                        <a:pt x="18538" y="212848"/>
                      </a:cubicBezTo>
                      <a:lnTo>
                        <a:pt x="34540" y="212848"/>
                      </a:lnTo>
                      <a:lnTo>
                        <a:pt x="34540" y="225135"/>
                      </a:lnTo>
                      <a:lnTo>
                        <a:pt x="18538" y="225135"/>
                      </a:lnTo>
                      <a:close/>
                      <a:moveTo>
                        <a:pt x="102167" y="296477"/>
                      </a:moveTo>
                      <a:cubicBezTo>
                        <a:pt x="101881" y="304669"/>
                        <a:pt x="90166" y="304669"/>
                        <a:pt x="89880" y="296477"/>
                      </a:cubicBezTo>
                      <a:lnTo>
                        <a:pt x="89880" y="274379"/>
                      </a:lnTo>
                      <a:lnTo>
                        <a:pt x="102167" y="274379"/>
                      </a:lnTo>
                      <a:lnTo>
                        <a:pt x="102167" y="296477"/>
                      </a:lnTo>
                      <a:close/>
                      <a:moveTo>
                        <a:pt x="163699" y="296477"/>
                      </a:moveTo>
                      <a:cubicBezTo>
                        <a:pt x="163413" y="304669"/>
                        <a:pt x="151697" y="304669"/>
                        <a:pt x="151412" y="296477"/>
                      </a:cubicBezTo>
                      <a:lnTo>
                        <a:pt x="151412" y="274379"/>
                      </a:lnTo>
                      <a:lnTo>
                        <a:pt x="163699" y="274379"/>
                      </a:lnTo>
                      <a:lnTo>
                        <a:pt x="163699" y="296477"/>
                      </a:lnTo>
                      <a:close/>
                      <a:moveTo>
                        <a:pt x="225230" y="296477"/>
                      </a:moveTo>
                      <a:cubicBezTo>
                        <a:pt x="224945" y="304669"/>
                        <a:pt x="213229" y="304669"/>
                        <a:pt x="212943" y="296477"/>
                      </a:cubicBezTo>
                      <a:lnTo>
                        <a:pt x="212943" y="274379"/>
                      </a:lnTo>
                      <a:lnTo>
                        <a:pt x="225230" y="274379"/>
                      </a:lnTo>
                      <a:lnTo>
                        <a:pt x="225230" y="296477"/>
                      </a:lnTo>
                      <a:close/>
                      <a:moveTo>
                        <a:pt x="262092" y="261997"/>
                      </a:moveTo>
                      <a:lnTo>
                        <a:pt x="53018" y="261997"/>
                      </a:lnTo>
                      <a:cubicBezTo>
                        <a:pt x="49589" y="261997"/>
                        <a:pt x="46827" y="259234"/>
                        <a:pt x="46827" y="255805"/>
                      </a:cubicBezTo>
                      <a:lnTo>
                        <a:pt x="46827" y="59019"/>
                      </a:lnTo>
                      <a:cubicBezTo>
                        <a:pt x="46827" y="55590"/>
                        <a:pt x="49589" y="52828"/>
                        <a:pt x="53018" y="52828"/>
                      </a:cubicBezTo>
                      <a:lnTo>
                        <a:pt x="262092" y="52828"/>
                      </a:lnTo>
                      <a:cubicBezTo>
                        <a:pt x="265521" y="52828"/>
                        <a:pt x="268283" y="55590"/>
                        <a:pt x="268283" y="59019"/>
                      </a:cubicBezTo>
                      <a:lnTo>
                        <a:pt x="268283" y="255805"/>
                      </a:lnTo>
                      <a:cubicBezTo>
                        <a:pt x="268283" y="259234"/>
                        <a:pt x="265521" y="261997"/>
                        <a:pt x="262092" y="261997"/>
                      </a:cubicBezTo>
                      <a:close/>
                      <a:moveTo>
                        <a:pt x="296572" y="212752"/>
                      </a:moveTo>
                      <a:cubicBezTo>
                        <a:pt x="304764" y="213038"/>
                        <a:pt x="304764" y="224754"/>
                        <a:pt x="296572" y="225040"/>
                      </a:cubicBezTo>
                      <a:lnTo>
                        <a:pt x="280571" y="225040"/>
                      </a:lnTo>
                      <a:lnTo>
                        <a:pt x="280571" y="212752"/>
                      </a:lnTo>
                      <a:lnTo>
                        <a:pt x="296572" y="21275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2" name="Google Shape;1122;p67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123" name="Google Shape;1123;p67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124" name="Google Shape;1124;p67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5" name="Google Shape;1125;p67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6" name="Google Shape;1126;p67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7" name="Google Shape;1127;p67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8" name="Google Shape;1128;p67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9" name="Google Shape;1129;p67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0" name="Google Shape;1130;p67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1" name="Google Shape;1131;p67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" name="Google Shape;1132;p67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3" name="Google Shape;1133;p67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4" name="Google Shape;1134;p67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5" name="Google Shape;1135;p67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6" name="Google Shape;1136;p67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7" name="Google Shape;1137;p67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8" name="Google Shape;1138;p67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9" name="Google Shape;1139;p67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0" name="Google Shape;1140;p67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1" name="Google Shape;1141;p67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2" name="Google Shape;1142;p67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3" name="Google Shape;1143;p67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4" name="Google Shape;1144;p67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5" name="Google Shape;1145;p67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6" name="Google Shape;1146;p67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7" name="Google Shape;1147;p67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8" name="Google Shape;1148;p67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9" name="Google Shape;1149;p67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150" name="Google Shape;1150;p67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1" name="Google Shape;1151;p67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2" name="Google Shape;1152;p67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3" name="Google Shape;1153;p67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4" name="Google Shape;1154;p67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5" name="Google Shape;1155;p67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6" name="Google Shape;1156;p67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7" name="Google Shape;1157;p67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8" name="Google Shape;1158;p67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9" name="Google Shape;1159;p67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0" name="Google Shape;1160;p67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1" name="Google Shape;1161;p67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2" name="Google Shape;1162;p67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3" name="Google Shape;1163;p67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4" name="Google Shape;1164;p67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5" name="Google Shape;1165;p67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6" name="Google Shape;1166;p67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7" name="Google Shape;1167;p67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8" name="Google Shape;1168;p67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9" name="Google Shape;1169;p67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0" name="Google Shape;1170;p67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1" name="Google Shape;1171;p67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2" name="Google Shape;1172;p67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3" name="Google Shape;1173;p67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4" name="Google Shape;1174;p67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5" name="Google Shape;1175;p67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6" name="Google Shape;1176;p67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7" name="Google Shape;1177;p67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8" name="Google Shape;1178;p67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9" name="Google Shape;1179;p67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0" name="Google Shape;1180;p67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1" name="Google Shape;1181;p67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2" name="Google Shape;1182;p67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3" name="Google Shape;1183;p67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4" name="Google Shape;1184;p67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5" name="Google Shape;1185;p67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6" name="Google Shape;1186;p67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7" name="Google Shape;1187;p67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8" name="Google Shape;1188;p67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9" name="Google Shape;1189;p67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0" name="Google Shape;1190;p67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1" name="Google Shape;1191;p67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2" name="Google Shape;1192;p67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3" name="Google Shape;1193;p67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4" name="Google Shape;1194;p67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5" name="Google Shape;1195;p67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6" name="Google Shape;1196;p67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7" name="Google Shape;1197;p67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8" name="Google Shape;1198;p67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199" name="Google Shape;1199;p67"/>
          <p:cNvSpPr txBox="1"/>
          <p:nvPr>
            <p:ph type="title"/>
          </p:nvPr>
        </p:nvSpPr>
        <p:spPr>
          <a:xfrm>
            <a:off x="2038200" y="2321100"/>
            <a:ext cx="50676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0" name="Google Shape;1200;p67"/>
          <p:cNvSpPr txBox="1"/>
          <p:nvPr>
            <p:ph idx="2" type="title"/>
          </p:nvPr>
        </p:nvSpPr>
        <p:spPr>
          <a:xfrm>
            <a:off x="3925650" y="1266900"/>
            <a:ext cx="1292700" cy="8502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1" name="Google Shape;1201;p67"/>
          <p:cNvSpPr txBox="1"/>
          <p:nvPr>
            <p:ph idx="1" type="subTitle"/>
          </p:nvPr>
        </p:nvSpPr>
        <p:spPr>
          <a:xfrm>
            <a:off x="2038200" y="3501600"/>
            <a:ext cx="506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2" name="Google Shape;1202;p67"/>
          <p:cNvSpPr/>
          <p:nvPr/>
        </p:nvSpPr>
        <p:spPr>
          <a:xfrm flipH="1" rot="4224538">
            <a:off x="7765641" y="3092806"/>
            <a:ext cx="1173714" cy="3022386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3" name="Google Shape;1203;p67"/>
          <p:cNvGrpSpPr/>
          <p:nvPr/>
        </p:nvGrpSpPr>
        <p:grpSpPr>
          <a:xfrm flipH="1" rot="8100000">
            <a:off x="-440832" y="-728694"/>
            <a:ext cx="1827863" cy="2076771"/>
            <a:chOff x="3506484" y="3788678"/>
            <a:chExt cx="1827881" cy="1815653"/>
          </a:xfrm>
        </p:grpSpPr>
        <p:sp>
          <p:nvSpPr>
            <p:cNvPr id="1204" name="Google Shape;1204;p67"/>
            <p:cNvSpPr/>
            <p:nvPr/>
          </p:nvSpPr>
          <p:spPr>
            <a:xfrm rot="-710660">
              <a:off x="3624971" y="3901939"/>
              <a:ext cx="1222962" cy="128140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67"/>
            <p:cNvSpPr/>
            <p:nvPr/>
          </p:nvSpPr>
          <p:spPr>
            <a:xfrm rot="2052709">
              <a:off x="3753664" y="4052152"/>
              <a:ext cx="1333810" cy="1288704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6" name="Google Shape;1206;p67"/>
          <p:cNvSpPr/>
          <p:nvPr/>
        </p:nvSpPr>
        <p:spPr>
          <a:xfrm flipH="1">
            <a:off x="6930176" y="-5124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7" name="Google Shape;1207;p67"/>
          <p:cNvSpPr/>
          <p:nvPr/>
        </p:nvSpPr>
        <p:spPr>
          <a:xfrm flipH="1" rot="3725312">
            <a:off x="-516602" y="4255158"/>
            <a:ext cx="1710968" cy="1419226"/>
          </a:xfrm>
          <a:custGeom>
            <a:rect b="b" l="l" r="r" t="t"/>
            <a:pathLst>
              <a:path extrusionOk="0" h="69789" w="65261">
                <a:moveTo>
                  <a:pt x="26290" y="11420"/>
                </a:moveTo>
                <a:cubicBezTo>
                  <a:pt x="26377" y="11420"/>
                  <a:pt x="26485" y="11442"/>
                  <a:pt x="26571" y="11463"/>
                </a:cubicBezTo>
                <a:cubicBezTo>
                  <a:pt x="28537" y="12889"/>
                  <a:pt x="28991" y="14531"/>
                  <a:pt x="29509" y="16453"/>
                </a:cubicBezTo>
                <a:cubicBezTo>
                  <a:pt x="29963" y="18138"/>
                  <a:pt x="30503" y="20082"/>
                  <a:pt x="32209" y="22264"/>
                </a:cubicBezTo>
                <a:cubicBezTo>
                  <a:pt x="30719" y="22999"/>
                  <a:pt x="29163" y="23517"/>
                  <a:pt x="27543" y="23668"/>
                </a:cubicBezTo>
                <a:cubicBezTo>
                  <a:pt x="25902" y="23452"/>
                  <a:pt x="24649" y="22545"/>
                  <a:pt x="23871" y="21054"/>
                </a:cubicBezTo>
                <a:cubicBezTo>
                  <a:pt x="22769" y="18937"/>
                  <a:pt x="22856" y="15827"/>
                  <a:pt x="24087" y="13494"/>
                </a:cubicBezTo>
                <a:cubicBezTo>
                  <a:pt x="24519" y="12500"/>
                  <a:pt x="25318" y="11420"/>
                  <a:pt x="26290" y="11420"/>
                </a:cubicBezTo>
                <a:close/>
                <a:moveTo>
                  <a:pt x="57855" y="16157"/>
                </a:moveTo>
                <a:cubicBezTo>
                  <a:pt x="59502" y="16157"/>
                  <a:pt x="61272" y="16652"/>
                  <a:pt x="62906" y="18117"/>
                </a:cubicBezTo>
                <a:cubicBezTo>
                  <a:pt x="64915" y="21400"/>
                  <a:pt x="61264" y="24943"/>
                  <a:pt x="60097" y="25980"/>
                </a:cubicBezTo>
                <a:cubicBezTo>
                  <a:pt x="56425" y="29782"/>
                  <a:pt x="52710" y="31683"/>
                  <a:pt x="48843" y="31683"/>
                </a:cubicBezTo>
                <a:cubicBezTo>
                  <a:pt x="47028" y="31683"/>
                  <a:pt x="45170" y="31251"/>
                  <a:pt x="43291" y="30408"/>
                </a:cubicBezTo>
                <a:cubicBezTo>
                  <a:pt x="43291" y="30214"/>
                  <a:pt x="43291" y="29998"/>
                  <a:pt x="43291" y="29803"/>
                </a:cubicBezTo>
                <a:cubicBezTo>
                  <a:pt x="43939" y="24748"/>
                  <a:pt x="48994" y="18808"/>
                  <a:pt x="54330" y="16842"/>
                </a:cubicBezTo>
                <a:cubicBezTo>
                  <a:pt x="55346" y="16462"/>
                  <a:pt x="56563" y="16157"/>
                  <a:pt x="57855" y="16157"/>
                </a:cubicBezTo>
                <a:close/>
                <a:moveTo>
                  <a:pt x="32555" y="273"/>
                </a:moveTo>
                <a:cubicBezTo>
                  <a:pt x="35709" y="273"/>
                  <a:pt x="38496" y="1570"/>
                  <a:pt x="40267" y="3924"/>
                </a:cubicBezTo>
                <a:cubicBezTo>
                  <a:pt x="42384" y="6732"/>
                  <a:pt x="42557" y="10556"/>
                  <a:pt x="40742" y="14120"/>
                </a:cubicBezTo>
                <a:cubicBezTo>
                  <a:pt x="39057" y="17058"/>
                  <a:pt x="36033" y="20277"/>
                  <a:pt x="32447" y="22135"/>
                </a:cubicBezTo>
                <a:cubicBezTo>
                  <a:pt x="30740" y="19974"/>
                  <a:pt x="30222" y="18052"/>
                  <a:pt x="29768" y="16388"/>
                </a:cubicBezTo>
                <a:cubicBezTo>
                  <a:pt x="29228" y="14401"/>
                  <a:pt x="28775" y="12716"/>
                  <a:pt x="26722" y="11226"/>
                </a:cubicBezTo>
                <a:lnTo>
                  <a:pt x="26658" y="11204"/>
                </a:lnTo>
                <a:cubicBezTo>
                  <a:pt x="26527" y="11173"/>
                  <a:pt x="26400" y="11158"/>
                  <a:pt x="26274" y="11158"/>
                </a:cubicBezTo>
                <a:cubicBezTo>
                  <a:pt x="25195" y="11158"/>
                  <a:pt x="24312" y="12263"/>
                  <a:pt x="23828" y="13386"/>
                </a:cubicBezTo>
                <a:cubicBezTo>
                  <a:pt x="22575" y="15762"/>
                  <a:pt x="22510" y="18981"/>
                  <a:pt x="23633" y="21184"/>
                </a:cubicBezTo>
                <a:cubicBezTo>
                  <a:pt x="24454" y="22761"/>
                  <a:pt x="25794" y="23712"/>
                  <a:pt x="27522" y="23928"/>
                </a:cubicBezTo>
                <a:lnTo>
                  <a:pt x="27543" y="23949"/>
                </a:lnTo>
                <a:lnTo>
                  <a:pt x="27565" y="23949"/>
                </a:lnTo>
                <a:cubicBezTo>
                  <a:pt x="29142" y="23776"/>
                  <a:pt x="30784" y="23301"/>
                  <a:pt x="32382" y="22480"/>
                </a:cubicBezTo>
                <a:cubicBezTo>
                  <a:pt x="33527" y="23906"/>
                  <a:pt x="35190" y="25418"/>
                  <a:pt x="37653" y="27038"/>
                </a:cubicBezTo>
                <a:cubicBezTo>
                  <a:pt x="39468" y="28572"/>
                  <a:pt x="41261" y="29738"/>
                  <a:pt x="43032" y="30559"/>
                </a:cubicBezTo>
                <a:cubicBezTo>
                  <a:pt x="43118" y="34426"/>
                  <a:pt x="44609" y="37990"/>
                  <a:pt x="46035" y="41425"/>
                </a:cubicBezTo>
                <a:cubicBezTo>
                  <a:pt x="48195" y="46631"/>
                  <a:pt x="50441" y="52010"/>
                  <a:pt x="48238" y="58815"/>
                </a:cubicBezTo>
                <a:cubicBezTo>
                  <a:pt x="46942" y="63329"/>
                  <a:pt x="44047" y="66721"/>
                  <a:pt x="40051" y="68384"/>
                </a:cubicBezTo>
                <a:cubicBezTo>
                  <a:pt x="38261" y="69136"/>
                  <a:pt x="36330" y="69510"/>
                  <a:pt x="34354" y="69510"/>
                </a:cubicBezTo>
                <a:cubicBezTo>
                  <a:pt x="31560" y="69510"/>
                  <a:pt x="28674" y="68763"/>
                  <a:pt x="25966" y="67282"/>
                </a:cubicBezTo>
                <a:cubicBezTo>
                  <a:pt x="14021" y="62487"/>
                  <a:pt x="5034" y="52420"/>
                  <a:pt x="2464" y="41058"/>
                </a:cubicBezTo>
                <a:cubicBezTo>
                  <a:pt x="282" y="31380"/>
                  <a:pt x="3004" y="21767"/>
                  <a:pt x="10154" y="14012"/>
                </a:cubicBezTo>
                <a:cubicBezTo>
                  <a:pt x="16613" y="5933"/>
                  <a:pt x="23374" y="1375"/>
                  <a:pt x="30287" y="489"/>
                </a:cubicBezTo>
                <a:cubicBezTo>
                  <a:pt x="31064" y="338"/>
                  <a:pt x="31821" y="273"/>
                  <a:pt x="32555" y="273"/>
                </a:cubicBezTo>
                <a:close/>
                <a:moveTo>
                  <a:pt x="32597" y="1"/>
                </a:moveTo>
                <a:cubicBezTo>
                  <a:pt x="31830" y="1"/>
                  <a:pt x="31042" y="76"/>
                  <a:pt x="30244" y="230"/>
                </a:cubicBezTo>
                <a:cubicBezTo>
                  <a:pt x="23288" y="1138"/>
                  <a:pt x="16440" y="5717"/>
                  <a:pt x="9938" y="13839"/>
                </a:cubicBezTo>
                <a:cubicBezTo>
                  <a:pt x="2744" y="21659"/>
                  <a:pt x="1" y="31337"/>
                  <a:pt x="2204" y="41123"/>
                </a:cubicBezTo>
                <a:cubicBezTo>
                  <a:pt x="4775" y="52572"/>
                  <a:pt x="13848" y="62703"/>
                  <a:pt x="25837" y="67520"/>
                </a:cubicBezTo>
                <a:cubicBezTo>
                  <a:pt x="28602" y="69032"/>
                  <a:pt x="31518" y="69788"/>
                  <a:pt x="34370" y="69788"/>
                </a:cubicBezTo>
                <a:cubicBezTo>
                  <a:pt x="36379" y="69788"/>
                  <a:pt x="38323" y="69399"/>
                  <a:pt x="40159" y="68643"/>
                </a:cubicBezTo>
                <a:cubicBezTo>
                  <a:pt x="44220" y="66937"/>
                  <a:pt x="47179" y="63481"/>
                  <a:pt x="48497" y="58879"/>
                </a:cubicBezTo>
                <a:cubicBezTo>
                  <a:pt x="50722" y="51988"/>
                  <a:pt x="48476" y="46566"/>
                  <a:pt x="46294" y="41317"/>
                </a:cubicBezTo>
                <a:cubicBezTo>
                  <a:pt x="44825" y="37796"/>
                  <a:pt x="43421" y="34426"/>
                  <a:pt x="43313" y="30689"/>
                </a:cubicBezTo>
                <a:lnTo>
                  <a:pt x="43313" y="30689"/>
                </a:lnTo>
                <a:cubicBezTo>
                  <a:pt x="45205" y="31512"/>
                  <a:pt x="47079" y="31923"/>
                  <a:pt x="48914" y="31923"/>
                </a:cubicBezTo>
                <a:cubicBezTo>
                  <a:pt x="49005" y="31923"/>
                  <a:pt x="49097" y="31922"/>
                  <a:pt x="49188" y="31920"/>
                </a:cubicBezTo>
                <a:cubicBezTo>
                  <a:pt x="52990" y="31812"/>
                  <a:pt x="56728" y="29868"/>
                  <a:pt x="60292" y="26174"/>
                </a:cubicBezTo>
                <a:cubicBezTo>
                  <a:pt x="61502" y="25116"/>
                  <a:pt x="65260" y="21443"/>
                  <a:pt x="63122" y="17944"/>
                </a:cubicBezTo>
                <a:lnTo>
                  <a:pt x="63100" y="17922"/>
                </a:lnTo>
                <a:cubicBezTo>
                  <a:pt x="61396" y="16401"/>
                  <a:pt x="59556" y="15888"/>
                  <a:pt x="57844" y="15888"/>
                </a:cubicBezTo>
                <a:cubicBezTo>
                  <a:pt x="56518" y="15888"/>
                  <a:pt x="55269" y="16196"/>
                  <a:pt x="54222" y="16583"/>
                </a:cubicBezTo>
                <a:cubicBezTo>
                  <a:pt x="48821" y="18592"/>
                  <a:pt x="43680" y="24640"/>
                  <a:pt x="43032" y="29782"/>
                </a:cubicBezTo>
                <a:cubicBezTo>
                  <a:pt x="43032" y="29954"/>
                  <a:pt x="43032" y="30106"/>
                  <a:pt x="43032" y="30278"/>
                </a:cubicBezTo>
                <a:cubicBezTo>
                  <a:pt x="41325" y="29479"/>
                  <a:pt x="39597" y="28313"/>
                  <a:pt x="37826" y="26822"/>
                </a:cubicBezTo>
                <a:cubicBezTo>
                  <a:pt x="35406" y="25224"/>
                  <a:pt x="33765" y="23755"/>
                  <a:pt x="32641" y="22351"/>
                </a:cubicBezTo>
                <a:cubicBezTo>
                  <a:pt x="33549" y="21875"/>
                  <a:pt x="34456" y="21314"/>
                  <a:pt x="35342" y="20622"/>
                </a:cubicBezTo>
                <a:cubicBezTo>
                  <a:pt x="37610" y="18916"/>
                  <a:pt x="39619" y="16648"/>
                  <a:pt x="40980" y="14250"/>
                </a:cubicBezTo>
                <a:cubicBezTo>
                  <a:pt x="42837" y="10578"/>
                  <a:pt x="42665" y="6646"/>
                  <a:pt x="40483" y="3751"/>
                </a:cubicBezTo>
                <a:cubicBezTo>
                  <a:pt x="38669" y="1327"/>
                  <a:pt x="35813" y="1"/>
                  <a:pt x="32597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8" name="Google Shape;1208;p67"/>
          <p:cNvGrpSpPr/>
          <p:nvPr/>
        </p:nvGrpSpPr>
        <p:grpSpPr>
          <a:xfrm rot="1624651">
            <a:off x="304923" y="3336316"/>
            <a:ext cx="816608" cy="795908"/>
            <a:chOff x="3514301" y="970696"/>
            <a:chExt cx="816600" cy="795900"/>
          </a:xfrm>
        </p:grpSpPr>
        <p:sp>
          <p:nvSpPr>
            <p:cNvPr id="1209" name="Google Shape;1209;p67"/>
            <p:cNvSpPr/>
            <p:nvPr/>
          </p:nvSpPr>
          <p:spPr>
            <a:xfrm>
              <a:off x="3514301" y="97069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210" name="Google Shape;1210;p67"/>
            <p:cNvGrpSpPr/>
            <p:nvPr/>
          </p:nvGrpSpPr>
          <p:grpSpPr>
            <a:xfrm>
              <a:off x="3804002" y="1178881"/>
              <a:ext cx="237197" cy="379527"/>
              <a:chOff x="1578902" y="1583885"/>
              <a:chExt cx="217652" cy="348254"/>
            </a:xfrm>
          </p:grpSpPr>
          <p:sp>
            <p:nvSpPr>
              <p:cNvPr id="1211" name="Google Shape;1211;p67"/>
              <p:cNvSpPr/>
              <p:nvPr/>
            </p:nvSpPr>
            <p:spPr>
              <a:xfrm>
                <a:off x="1613020" y="1767437"/>
                <a:ext cx="149562" cy="130510"/>
              </a:xfrm>
              <a:custGeom>
                <a:rect b="b" l="l" r="r" t="t"/>
                <a:pathLst>
                  <a:path extrusionOk="0" h="118109" w="135350">
                    <a:moveTo>
                      <a:pt x="0" y="0"/>
                    </a:moveTo>
                    <a:lnTo>
                      <a:pt x="135350" y="0"/>
                    </a:lnTo>
                    <a:lnTo>
                      <a:pt x="135350" y="118110"/>
                    </a:lnTo>
                    <a:lnTo>
                      <a:pt x="0" y="1181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12" name="Google Shape;1212;p67"/>
              <p:cNvGrpSpPr/>
              <p:nvPr/>
            </p:nvGrpSpPr>
            <p:grpSpPr>
              <a:xfrm>
                <a:off x="1578902" y="1583885"/>
                <a:ext cx="217652" cy="348254"/>
                <a:chOff x="3386708" y="2166937"/>
                <a:chExt cx="196881" cy="314991"/>
              </a:xfrm>
            </p:grpSpPr>
            <p:sp>
              <p:nvSpPr>
                <p:cNvPr id="1213" name="Google Shape;1213;p67"/>
                <p:cNvSpPr/>
                <p:nvPr/>
              </p:nvSpPr>
              <p:spPr>
                <a:xfrm>
                  <a:off x="3386708" y="2166937"/>
                  <a:ext cx="196881" cy="314991"/>
                </a:xfrm>
                <a:custGeom>
                  <a:rect b="b" l="l" r="r" t="t"/>
                  <a:pathLst>
                    <a:path extrusionOk="0" h="314991" w="196881">
                      <a:moveTo>
                        <a:pt x="178403" y="0"/>
                      </a:moveTo>
                      <a:lnTo>
                        <a:pt x="18479" y="0"/>
                      </a:lnTo>
                      <a:cubicBezTo>
                        <a:pt x="8287" y="0"/>
                        <a:pt x="0" y="8287"/>
                        <a:pt x="0" y="18479"/>
                      </a:cubicBezTo>
                      <a:lnTo>
                        <a:pt x="0" y="296513"/>
                      </a:lnTo>
                      <a:cubicBezTo>
                        <a:pt x="0" y="306705"/>
                        <a:pt x="8287" y="314992"/>
                        <a:pt x="18479" y="314992"/>
                      </a:cubicBezTo>
                      <a:lnTo>
                        <a:pt x="178403" y="314992"/>
                      </a:lnTo>
                      <a:cubicBezTo>
                        <a:pt x="188595" y="314992"/>
                        <a:pt x="196882" y="306705"/>
                        <a:pt x="196882" y="296513"/>
                      </a:cubicBezTo>
                      <a:lnTo>
                        <a:pt x="196882" y="18479"/>
                      </a:lnTo>
                      <a:cubicBezTo>
                        <a:pt x="196882" y="8287"/>
                        <a:pt x="188595" y="0"/>
                        <a:pt x="178403" y="0"/>
                      </a:cubicBezTo>
                      <a:close/>
                      <a:moveTo>
                        <a:pt x="178403" y="302609"/>
                      </a:moveTo>
                      <a:lnTo>
                        <a:pt x="18479" y="302609"/>
                      </a:lnTo>
                      <a:cubicBezTo>
                        <a:pt x="15050" y="302609"/>
                        <a:pt x="12287" y="299847"/>
                        <a:pt x="12287" y="296418"/>
                      </a:cubicBezTo>
                      <a:lnTo>
                        <a:pt x="12287" y="18479"/>
                      </a:lnTo>
                      <a:cubicBezTo>
                        <a:pt x="12287" y="15050"/>
                        <a:pt x="15050" y="12287"/>
                        <a:pt x="18479" y="12287"/>
                      </a:cubicBezTo>
                      <a:lnTo>
                        <a:pt x="178403" y="12287"/>
                      </a:lnTo>
                      <a:cubicBezTo>
                        <a:pt x="181832" y="12287"/>
                        <a:pt x="184595" y="15050"/>
                        <a:pt x="184595" y="18479"/>
                      </a:cubicBezTo>
                      <a:lnTo>
                        <a:pt x="184595" y="296513"/>
                      </a:lnTo>
                      <a:cubicBezTo>
                        <a:pt x="184595" y="299942"/>
                        <a:pt x="181832" y="302705"/>
                        <a:pt x="178403" y="3027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4" name="Google Shape;1214;p67"/>
                <p:cNvSpPr/>
                <p:nvPr/>
              </p:nvSpPr>
              <p:spPr>
                <a:xfrm>
                  <a:off x="3411283" y="2191511"/>
                  <a:ext cx="147732" cy="123063"/>
                </a:xfrm>
                <a:custGeom>
                  <a:rect b="b" l="l" r="r" t="t"/>
                  <a:pathLst>
                    <a:path extrusionOk="0" h="123063" w="147732">
                      <a:moveTo>
                        <a:pt x="141542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116872"/>
                      </a:lnTo>
                      <a:cubicBezTo>
                        <a:pt x="0" y="120301"/>
                        <a:pt x="2762" y="123063"/>
                        <a:pt x="6191" y="123063"/>
                      </a:cubicBezTo>
                      <a:lnTo>
                        <a:pt x="141542" y="123063"/>
                      </a:lnTo>
                      <a:cubicBezTo>
                        <a:pt x="144971" y="123063"/>
                        <a:pt x="147733" y="120301"/>
                        <a:pt x="147733" y="116872"/>
                      </a:cubicBezTo>
                      <a:lnTo>
                        <a:pt x="147733" y="6191"/>
                      </a:lnTo>
                      <a:cubicBezTo>
                        <a:pt x="147733" y="2762"/>
                        <a:pt x="144971" y="0"/>
                        <a:pt x="141542" y="0"/>
                      </a:cubicBezTo>
                      <a:close/>
                      <a:moveTo>
                        <a:pt x="12383" y="49244"/>
                      </a:moveTo>
                      <a:lnTo>
                        <a:pt x="135350" y="49244"/>
                      </a:lnTo>
                      <a:lnTo>
                        <a:pt x="135350" y="73819"/>
                      </a:lnTo>
                      <a:lnTo>
                        <a:pt x="12383" y="73819"/>
                      </a:lnTo>
                      <a:lnTo>
                        <a:pt x="12383" y="49244"/>
                      </a:lnTo>
                      <a:close/>
                      <a:moveTo>
                        <a:pt x="135350" y="12383"/>
                      </a:moveTo>
                      <a:lnTo>
                        <a:pt x="135350" y="36957"/>
                      </a:lnTo>
                      <a:lnTo>
                        <a:pt x="12383" y="36957"/>
                      </a:lnTo>
                      <a:lnTo>
                        <a:pt x="12383" y="12383"/>
                      </a:lnTo>
                      <a:lnTo>
                        <a:pt x="135350" y="12383"/>
                      </a:lnTo>
                      <a:close/>
                      <a:moveTo>
                        <a:pt x="12383" y="110776"/>
                      </a:moveTo>
                      <a:lnTo>
                        <a:pt x="12383" y="86201"/>
                      </a:lnTo>
                      <a:lnTo>
                        <a:pt x="135350" y="86201"/>
                      </a:lnTo>
                      <a:lnTo>
                        <a:pt x="135350" y="110776"/>
                      </a:lnTo>
                      <a:lnTo>
                        <a:pt x="12383" y="1107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5" name="Google Shape;1215;p67"/>
                <p:cNvSpPr/>
                <p:nvPr/>
              </p:nvSpPr>
              <p:spPr>
                <a:xfrm>
                  <a:off x="3442239" y="2348959"/>
                  <a:ext cx="86106" cy="85844"/>
                </a:xfrm>
                <a:custGeom>
                  <a:rect b="b" l="l" r="r" t="t"/>
                  <a:pathLst>
                    <a:path extrusionOk="0" h="85844" w="86106">
                      <a:moveTo>
                        <a:pt x="43053" y="0"/>
                      </a:moveTo>
                      <a:cubicBezTo>
                        <a:pt x="19336" y="0"/>
                        <a:pt x="0" y="19336"/>
                        <a:pt x="0" y="43053"/>
                      </a:cubicBezTo>
                      <a:cubicBezTo>
                        <a:pt x="2191" y="100108"/>
                        <a:pt x="83915" y="100108"/>
                        <a:pt x="86106" y="43053"/>
                      </a:cubicBezTo>
                      <a:cubicBezTo>
                        <a:pt x="86106" y="19336"/>
                        <a:pt x="66770" y="0"/>
                        <a:pt x="43053" y="0"/>
                      </a:cubicBezTo>
                      <a:close/>
                      <a:moveTo>
                        <a:pt x="43053" y="73819"/>
                      </a:moveTo>
                      <a:cubicBezTo>
                        <a:pt x="26098" y="73819"/>
                        <a:pt x="12287" y="60007"/>
                        <a:pt x="12287" y="43053"/>
                      </a:cubicBezTo>
                      <a:cubicBezTo>
                        <a:pt x="13811" y="2286"/>
                        <a:pt x="72295" y="2286"/>
                        <a:pt x="73819" y="43053"/>
                      </a:cubicBezTo>
                      <a:cubicBezTo>
                        <a:pt x="73819" y="60007"/>
                        <a:pt x="60008" y="73819"/>
                        <a:pt x="43053" y="738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16" name="Google Shape;1216;p67"/>
                <p:cNvSpPr/>
                <p:nvPr/>
              </p:nvSpPr>
              <p:spPr>
                <a:xfrm>
                  <a:off x="3466814" y="2373629"/>
                  <a:ext cx="36861" cy="36837"/>
                </a:xfrm>
                <a:custGeom>
                  <a:rect b="b" l="l" r="r" t="t"/>
                  <a:pathLst>
                    <a:path extrusionOk="0" h="36837" w="36861">
                      <a:moveTo>
                        <a:pt x="18479" y="0"/>
                      </a:moveTo>
                      <a:cubicBezTo>
                        <a:pt x="8287" y="0"/>
                        <a:pt x="0" y="8287"/>
                        <a:pt x="0" y="18478"/>
                      </a:cubicBezTo>
                      <a:cubicBezTo>
                        <a:pt x="952" y="42958"/>
                        <a:pt x="36004" y="42958"/>
                        <a:pt x="36862" y="18478"/>
                      </a:cubicBezTo>
                      <a:cubicBezTo>
                        <a:pt x="36862" y="8287"/>
                        <a:pt x="28575" y="0"/>
                        <a:pt x="18383" y="0"/>
                      </a:cubicBezTo>
                      <a:close/>
                      <a:moveTo>
                        <a:pt x="18479" y="24575"/>
                      </a:moveTo>
                      <a:cubicBezTo>
                        <a:pt x="15050" y="24575"/>
                        <a:pt x="12287" y="21812"/>
                        <a:pt x="12287" y="18383"/>
                      </a:cubicBezTo>
                      <a:cubicBezTo>
                        <a:pt x="12573" y="10192"/>
                        <a:pt x="24289" y="10192"/>
                        <a:pt x="24575" y="18383"/>
                      </a:cubicBezTo>
                      <a:cubicBezTo>
                        <a:pt x="24575" y="21812"/>
                        <a:pt x="21812" y="24575"/>
                        <a:pt x="18383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217" name="Google Shape;1217;p67"/>
          <p:cNvGrpSpPr/>
          <p:nvPr/>
        </p:nvGrpSpPr>
        <p:grpSpPr>
          <a:xfrm rot="-558697">
            <a:off x="7764514" y="1612313"/>
            <a:ext cx="816581" cy="795881"/>
            <a:chOff x="3514301" y="2087570"/>
            <a:chExt cx="816600" cy="795900"/>
          </a:xfrm>
        </p:grpSpPr>
        <p:sp>
          <p:nvSpPr>
            <p:cNvPr id="1218" name="Google Shape;1218;p67"/>
            <p:cNvSpPr/>
            <p:nvPr/>
          </p:nvSpPr>
          <p:spPr>
            <a:xfrm>
              <a:off x="3514301" y="208757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219" name="Google Shape;1219;p67"/>
            <p:cNvGrpSpPr/>
            <p:nvPr/>
          </p:nvGrpSpPr>
          <p:grpSpPr>
            <a:xfrm>
              <a:off x="3732854" y="2295754"/>
              <a:ext cx="379494" cy="379527"/>
              <a:chOff x="5614692" y="1583885"/>
              <a:chExt cx="348224" cy="348254"/>
            </a:xfrm>
          </p:grpSpPr>
          <p:sp>
            <p:nvSpPr>
              <p:cNvPr id="1220" name="Google Shape;1220;p67"/>
              <p:cNvSpPr/>
              <p:nvPr/>
            </p:nvSpPr>
            <p:spPr>
              <a:xfrm>
                <a:off x="5679977" y="1649175"/>
                <a:ext cx="217449" cy="217449"/>
              </a:xfrm>
              <a:custGeom>
                <a:rect b="b" l="l" r="r" t="t"/>
                <a:pathLst>
                  <a:path extrusionOk="0" h="196786" w="196786">
                    <a:moveTo>
                      <a:pt x="0" y="0"/>
                    </a:moveTo>
                    <a:lnTo>
                      <a:pt x="196787" y="0"/>
                    </a:lnTo>
                    <a:lnTo>
                      <a:pt x="196787" y="196787"/>
                    </a:lnTo>
                    <a:lnTo>
                      <a:pt x="0" y="196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221" name="Google Shape;1221;p67"/>
              <p:cNvGrpSpPr/>
              <p:nvPr/>
            </p:nvGrpSpPr>
            <p:grpSpPr>
              <a:xfrm>
                <a:off x="5614692" y="1583885"/>
                <a:ext cx="348224" cy="348254"/>
                <a:chOff x="7037355" y="2166937"/>
                <a:chExt cx="314992" cy="314991"/>
              </a:xfrm>
            </p:grpSpPr>
            <p:sp>
              <p:nvSpPr>
                <p:cNvPr id="1222" name="Google Shape;1222;p67"/>
                <p:cNvSpPr/>
                <p:nvPr/>
              </p:nvSpPr>
              <p:spPr>
                <a:xfrm>
                  <a:off x="7037355" y="216693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30766" y="86201"/>
                      </a:lnTo>
                      <a:cubicBezTo>
                        <a:pt x="34195" y="86201"/>
                        <a:pt x="36957" y="83439"/>
                        <a:pt x="36957" y="80010"/>
                      </a:cubicBezTo>
                      <a:lnTo>
                        <a:pt x="36957" y="36862"/>
                      </a:lnTo>
                      <a:lnTo>
                        <a:pt x="80010" y="36862"/>
                      </a:lnTo>
                      <a:cubicBezTo>
                        <a:pt x="83439" y="36862"/>
                        <a:pt x="86201" y="34100"/>
                        <a:pt x="86201" y="30671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24575"/>
                      </a:moveTo>
                      <a:lnTo>
                        <a:pt x="30766" y="24575"/>
                      </a:lnTo>
                      <a:cubicBezTo>
                        <a:pt x="27337" y="24575"/>
                        <a:pt x="24575" y="27337"/>
                        <a:pt x="24575" y="30766"/>
                      </a:cubicBezTo>
                      <a:lnTo>
                        <a:pt x="24575" y="73819"/>
                      </a:ln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24575"/>
                      </a:lnTo>
                      <a:lnTo>
                        <a:pt x="73819" y="24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3" name="Google Shape;1223;p67"/>
                <p:cNvSpPr/>
                <p:nvPr/>
              </p:nvSpPr>
              <p:spPr>
                <a:xfrm>
                  <a:off x="7037355" y="239572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49244"/>
                      </a:moveTo>
                      <a:lnTo>
                        <a:pt x="36957" y="49244"/>
                      </a:lnTo>
                      <a:lnTo>
                        <a:pt x="36957" y="6191"/>
                      </a:lnTo>
                      <a:cubicBezTo>
                        <a:pt x="36957" y="2762"/>
                        <a:pt x="34195" y="0"/>
                        <a:pt x="30766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55435"/>
                      </a:lnTo>
                      <a:cubicBezTo>
                        <a:pt x="86201" y="52006"/>
                        <a:pt x="83439" y="49244"/>
                        <a:pt x="80010" y="49244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24575" y="12287"/>
                      </a:lnTo>
                      <a:lnTo>
                        <a:pt x="24575" y="55340"/>
                      </a:lnTo>
                      <a:cubicBezTo>
                        <a:pt x="24575" y="58769"/>
                        <a:pt x="27337" y="61531"/>
                        <a:pt x="30766" y="61531"/>
                      </a:cubicBezTo>
                      <a:lnTo>
                        <a:pt x="73819" y="61531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4" name="Google Shape;1224;p67"/>
                <p:cNvSpPr/>
                <p:nvPr/>
              </p:nvSpPr>
              <p:spPr>
                <a:xfrm>
                  <a:off x="7266146" y="239572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55436" y="0"/>
                      </a:lnTo>
                      <a:cubicBezTo>
                        <a:pt x="52006" y="0"/>
                        <a:pt x="49244" y="2762"/>
                        <a:pt x="49244" y="6191"/>
                      </a:cubicBezTo>
                      <a:lnTo>
                        <a:pt x="49244" y="49244"/>
                      </a:lnTo>
                      <a:lnTo>
                        <a:pt x="6191" y="49244"/>
                      </a:lnTo>
                      <a:cubicBezTo>
                        <a:pt x="2762" y="49244"/>
                        <a:pt x="0" y="52006"/>
                        <a:pt x="0" y="55435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61531"/>
                      </a:lnTo>
                      <a:lnTo>
                        <a:pt x="55340" y="61531"/>
                      </a:lnTo>
                      <a:cubicBezTo>
                        <a:pt x="58769" y="61531"/>
                        <a:pt x="61531" y="58769"/>
                        <a:pt x="61531" y="55340"/>
                      </a:cubicBezTo>
                      <a:lnTo>
                        <a:pt x="61531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5" name="Google Shape;1225;p67"/>
                <p:cNvSpPr/>
                <p:nvPr/>
              </p:nvSpPr>
              <p:spPr>
                <a:xfrm>
                  <a:off x="7266146" y="216693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0766"/>
                      </a:lnTo>
                      <a:cubicBezTo>
                        <a:pt x="0" y="34195"/>
                        <a:pt x="2762" y="36957"/>
                        <a:pt x="6191" y="36957"/>
                      </a:cubicBezTo>
                      <a:lnTo>
                        <a:pt x="49244" y="36957"/>
                      </a:lnTo>
                      <a:lnTo>
                        <a:pt x="49244" y="80010"/>
                      </a:lnTo>
                      <a:cubicBezTo>
                        <a:pt x="49244" y="83439"/>
                        <a:pt x="52006" y="86201"/>
                        <a:pt x="55436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61531" y="73819"/>
                      </a:lnTo>
                      <a:lnTo>
                        <a:pt x="61531" y="30766"/>
                      </a:lnTo>
                      <a:cubicBezTo>
                        <a:pt x="61531" y="27337"/>
                        <a:pt x="58769" y="24575"/>
                        <a:pt x="55340" y="24575"/>
                      </a:cubicBez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6" name="Google Shape;1226;p67"/>
                <p:cNvSpPr/>
                <p:nvPr/>
              </p:nvSpPr>
              <p:spPr>
                <a:xfrm>
                  <a:off x="7139463" y="2250719"/>
                  <a:ext cx="110680" cy="147246"/>
                </a:xfrm>
                <a:custGeom>
                  <a:rect b="b" l="l" r="r" t="t"/>
                  <a:pathLst>
                    <a:path extrusionOk="0" h="147246" w="110680">
                      <a:moveTo>
                        <a:pt x="53340" y="37"/>
                      </a:moveTo>
                      <a:cubicBezTo>
                        <a:pt x="23432" y="1085"/>
                        <a:pt x="0" y="26136"/>
                        <a:pt x="0" y="56044"/>
                      </a:cubicBezTo>
                      <a:lnTo>
                        <a:pt x="0" y="92239"/>
                      </a:lnTo>
                      <a:cubicBezTo>
                        <a:pt x="2762" y="165582"/>
                        <a:pt x="107918" y="165582"/>
                        <a:pt x="110681" y="92239"/>
                      </a:cubicBezTo>
                      <a:lnTo>
                        <a:pt x="110681" y="55378"/>
                      </a:lnTo>
                      <a:cubicBezTo>
                        <a:pt x="110681" y="24136"/>
                        <a:pt x="84773" y="-1106"/>
                        <a:pt x="53245" y="37"/>
                      </a:cubicBezTo>
                      <a:close/>
                      <a:moveTo>
                        <a:pt x="12383" y="91763"/>
                      </a:moveTo>
                      <a:lnTo>
                        <a:pt x="12383" y="79952"/>
                      </a:lnTo>
                      <a:cubicBezTo>
                        <a:pt x="30194" y="79190"/>
                        <a:pt x="44577" y="71570"/>
                        <a:pt x="55436" y="57283"/>
                      </a:cubicBezTo>
                      <a:cubicBezTo>
                        <a:pt x="66294" y="71570"/>
                        <a:pt x="80677" y="79095"/>
                        <a:pt x="98489" y="79952"/>
                      </a:cubicBezTo>
                      <a:lnTo>
                        <a:pt x="98489" y="92335"/>
                      </a:lnTo>
                      <a:cubicBezTo>
                        <a:pt x="98489" y="116623"/>
                        <a:pt x="78296" y="136245"/>
                        <a:pt x="53816" y="135388"/>
                      </a:cubicBezTo>
                      <a:cubicBezTo>
                        <a:pt x="29337" y="134530"/>
                        <a:pt x="12383" y="115099"/>
                        <a:pt x="12383" y="91858"/>
                      </a:cubicBezTo>
                      <a:close/>
                      <a:moveTo>
                        <a:pt x="98489" y="67474"/>
                      </a:moveTo>
                      <a:cubicBezTo>
                        <a:pt x="82106" y="66617"/>
                        <a:pt x="69723" y="58521"/>
                        <a:pt x="60770" y="42995"/>
                      </a:cubicBezTo>
                      <a:cubicBezTo>
                        <a:pt x="58579" y="38899"/>
                        <a:pt x="52292" y="38899"/>
                        <a:pt x="50102" y="42995"/>
                      </a:cubicBezTo>
                      <a:cubicBezTo>
                        <a:pt x="41053" y="58616"/>
                        <a:pt x="28766" y="66617"/>
                        <a:pt x="12383" y="67474"/>
                      </a:cubicBezTo>
                      <a:lnTo>
                        <a:pt x="12383" y="55759"/>
                      </a:lnTo>
                      <a:cubicBezTo>
                        <a:pt x="12383" y="32518"/>
                        <a:pt x="30575" y="13087"/>
                        <a:pt x="53816" y="12229"/>
                      </a:cubicBezTo>
                      <a:cubicBezTo>
                        <a:pt x="78296" y="11372"/>
                        <a:pt x="98489" y="30994"/>
                        <a:pt x="98489" y="55282"/>
                      </a:cubicBezTo>
                      <a:lnTo>
                        <a:pt x="98489" y="67474"/>
                      </a:lnTo>
                      <a:lnTo>
                        <a:pt x="98489" y="67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7" name="Google Shape;1227;p67"/>
                <p:cNvSpPr/>
                <p:nvPr/>
              </p:nvSpPr>
              <p:spPr>
                <a:xfrm>
                  <a:off x="7207376" y="233381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8" name="Google Shape;1228;p67"/>
                <p:cNvSpPr/>
                <p:nvPr/>
              </p:nvSpPr>
              <p:spPr>
                <a:xfrm>
                  <a:off x="7170419" y="233381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29" name="Google Shape;1229;p67"/>
                <p:cNvSpPr/>
                <p:nvPr/>
              </p:nvSpPr>
              <p:spPr>
                <a:xfrm>
                  <a:off x="7182754" y="2355151"/>
                  <a:ext cx="24574" cy="12287"/>
                </a:xfrm>
                <a:custGeom>
                  <a:rect b="b" l="l" r="r" t="t"/>
                  <a:pathLst>
                    <a:path extrusionOk="0" h="12287" w="24574">
                      <a:moveTo>
                        <a:pt x="18431" y="0"/>
                      </a:moveTo>
                      <a:lnTo>
                        <a:pt x="6144" y="0"/>
                      </a:lnTo>
                      <a:cubicBezTo>
                        <a:pt x="-2048" y="286"/>
                        <a:pt x="-2048" y="12002"/>
                        <a:pt x="6144" y="12287"/>
                      </a:cubicBezTo>
                      <a:lnTo>
                        <a:pt x="18431" y="12287"/>
                      </a:lnTo>
                      <a:cubicBezTo>
                        <a:pt x="26623" y="12002"/>
                        <a:pt x="26623" y="286"/>
                        <a:pt x="184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230" name="Google Shape;1230;p67"/>
          <p:cNvGrpSpPr/>
          <p:nvPr/>
        </p:nvGrpSpPr>
        <p:grpSpPr>
          <a:xfrm rot="569152">
            <a:off x="6731301" y="4285773"/>
            <a:ext cx="816578" cy="795879"/>
            <a:chOff x="3514301" y="3204456"/>
            <a:chExt cx="816600" cy="795900"/>
          </a:xfrm>
        </p:grpSpPr>
        <p:sp>
          <p:nvSpPr>
            <p:cNvPr id="1231" name="Google Shape;1231;p67"/>
            <p:cNvSpPr/>
            <p:nvPr/>
          </p:nvSpPr>
          <p:spPr>
            <a:xfrm>
              <a:off x="3514301" y="320445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232" name="Google Shape;1232;p67"/>
            <p:cNvGrpSpPr/>
            <p:nvPr/>
          </p:nvGrpSpPr>
          <p:grpSpPr>
            <a:xfrm>
              <a:off x="3766180" y="3428320"/>
              <a:ext cx="312842" cy="348172"/>
              <a:chOff x="2356956" y="3417661"/>
              <a:chExt cx="312842" cy="348172"/>
            </a:xfrm>
          </p:grpSpPr>
          <p:grpSp>
            <p:nvGrpSpPr>
              <p:cNvPr id="1233" name="Google Shape;1233;p67"/>
              <p:cNvGrpSpPr/>
              <p:nvPr/>
            </p:nvGrpSpPr>
            <p:grpSpPr>
              <a:xfrm>
                <a:off x="2356956" y="3417661"/>
                <a:ext cx="312842" cy="348172"/>
                <a:chOff x="4090511" y="3825562"/>
                <a:chExt cx="282987" cy="314917"/>
              </a:xfrm>
            </p:grpSpPr>
            <p:sp>
              <p:nvSpPr>
                <p:cNvPr id="1234" name="Google Shape;1234;p67"/>
                <p:cNvSpPr/>
                <p:nvPr/>
              </p:nvSpPr>
              <p:spPr>
                <a:xfrm>
                  <a:off x="4090511" y="3825562"/>
                  <a:ext cx="282987" cy="314917"/>
                </a:xfrm>
                <a:custGeom>
                  <a:rect b="b" l="l" r="r" t="t"/>
                  <a:pathLst>
                    <a:path extrusionOk="0" h="314917" w="282987">
                      <a:moveTo>
                        <a:pt x="282988" y="157506"/>
                      </a:moveTo>
                      <a:cubicBezTo>
                        <a:pt x="282988" y="143695"/>
                        <a:pt x="278035" y="130741"/>
                        <a:pt x="268891" y="120549"/>
                      </a:cubicBezTo>
                      <a:cubicBezTo>
                        <a:pt x="276606" y="95784"/>
                        <a:pt x="259366" y="68924"/>
                        <a:pt x="233744" y="65590"/>
                      </a:cubicBezTo>
                      <a:cubicBezTo>
                        <a:pt x="232791" y="44635"/>
                        <a:pt x="216789" y="27585"/>
                        <a:pt x="196310" y="24918"/>
                      </a:cubicBezTo>
                      <a:cubicBezTo>
                        <a:pt x="191452" y="-1085"/>
                        <a:pt x="157162" y="-8991"/>
                        <a:pt x="141446" y="12250"/>
                      </a:cubicBezTo>
                      <a:cubicBezTo>
                        <a:pt x="125730" y="-9086"/>
                        <a:pt x="91440" y="-1085"/>
                        <a:pt x="86582" y="24918"/>
                      </a:cubicBezTo>
                      <a:cubicBezTo>
                        <a:pt x="66103" y="27585"/>
                        <a:pt x="50102" y="44635"/>
                        <a:pt x="49149" y="65590"/>
                      </a:cubicBezTo>
                      <a:cubicBezTo>
                        <a:pt x="23527" y="68924"/>
                        <a:pt x="6286" y="95784"/>
                        <a:pt x="14002" y="120549"/>
                      </a:cubicBezTo>
                      <a:cubicBezTo>
                        <a:pt x="-4667" y="140552"/>
                        <a:pt x="-4667" y="174366"/>
                        <a:pt x="14002" y="194368"/>
                      </a:cubicBezTo>
                      <a:cubicBezTo>
                        <a:pt x="6286" y="219133"/>
                        <a:pt x="23527" y="245994"/>
                        <a:pt x="49149" y="249327"/>
                      </a:cubicBezTo>
                      <a:cubicBezTo>
                        <a:pt x="50102" y="270282"/>
                        <a:pt x="66103" y="287332"/>
                        <a:pt x="86582" y="289999"/>
                      </a:cubicBezTo>
                      <a:cubicBezTo>
                        <a:pt x="91440" y="316002"/>
                        <a:pt x="125730" y="323908"/>
                        <a:pt x="141446" y="302667"/>
                      </a:cubicBezTo>
                      <a:cubicBezTo>
                        <a:pt x="157162" y="324003"/>
                        <a:pt x="191452" y="316002"/>
                        <a:pt x="196310" y="289999"/>
                      </a:cubicBezTo>
                      <a:cubicBezTo>
                        <a:pt x="216789" y="287332"/>
                        <a:pt x="232791" y="270282"/>
                        <a:pt x="233744" y="249327"/>
                      </a:cubicBezTo>
                      <a:cubicBezTo>
                        <a:pt x="259366" y="245994"/>
                        <a:pt x="276606" y="219133"/>
                        <a:pt x="268891" y="194368"/>
                      </a:cubicBezTo>
                      <a:cubicBezTo>
                        <a:pt x="278035" y="184176"/>
                        <a:pt x="282988" y="171222"/>
                        <a:pt x="282988" y="157411"/>
                      </a:cubicBezTo>
                      <a:lnTo>
                        <a:pt x="282988" y="157411"/>
                      </a:lnTo>
                      <a:close/>
                      <a:moveTo>
                        <a:pt x="249365" y="228563"/>
                      </a:moveTo>
                      <a:cubicBezTo>
                        <a:pt x="243554" y="234373"/>
                        <a:pt x="235839" y="237516"/>
                        <a:pt x="227743" y="237516"/>
                      </a:cubicBezTo>
                      <a:cubicBezTo>
                        <a:pt x="224123" y="237326"/>
                        <a:pt x="220980" y="240659"/>
                        <a:pt x="221361" y="244279"/>
                      </a:cubicBezTo>
                      <a:cubicBezTo>
                        <a:pt x="223266" y="262186"/>
                        <a:pt x="208788" y="278188"/>
                        <a:pt x="190786" y="278093"/>
                      </a:cubicBezTo>
                      <a:cubicBezTo>
                        <a:pt x="187357" y="278093"/>
                        <a:pt x="184594" y="280855"/>
                        <a:pt x="184594" y="284284"/>
                      </a:cubicBezTo>
                      <a:cubicBezTo>
                        <a:pt x="184594" y="299715"/>
                        <a:pt x="165449" y="310859"/>
                        <a:pt x="149542" y="295047"/>
                      </a:cubicBezTo>
                      <a:cubicBezTo>
                        <a:pt x="148304" y="293809"/>
                        <a:pt x="147637" y="292190"/>
                        <a:pt x="147637" y="290475"/>
                      </a:cubicBezTo>
                      <a:lnTo>
                        <a:pt x="147637" y="201893"/>
                      </a:lnTo>
                      <a:cubicBezTo>
                        <a:pt x="147637" y="201321"/>
                        <a:pt x="147352" y="200750"/>
                        <a:pt x="146971" y="200369"/>
                      </a:cubicBezTo>
                      <a:cubicBezTo>
                        <a:pt x="141637" y="195225"/>
                        <a:pt x="135350" y="198845"/>
                        <a:pt x="135350" y="203988"/>
                      </a:cubicBezTo>
                      <a:lnTo>
                        <a:pt x="135350" y="290475"/>
                      </a:lnTo>
                      <a:cubicBezTo>
                        <a:pt x="135350" y="292190"/>
                        <a:pt x="134683" y="293809"/>
                        <a:pt x="133445" y="295047"/>
                      </a:cubicBezTo>
                      <a:cubicBezTo>
                        <a:pt x="117634" y="310859"/>
                        <a:pt x="98393" y="299715"/>
                        <a:pt x="98393" y="284284"/>
                      </a:cubicBezTo>
                      <a:cubicBezTo>
                        <a:pt x="98393" y="280855"/>
                        <a:pt x="95631" y="278093"/>
                        <a:pt x="92202" y="278093"/>
                      </a:cubicBezTo>
                      <a:cubicBezTo>
                        <a:pt x="74200" y="278188"/>
                        <a:pt x="59722" y="262186"/>
                        <a:pt x="61627" y="244279"/>
                      </a:cubicBezTo>
                      <a:cubicBezTo>
                        <a:pt x="62103" y="240755"/>
                        <a:pt x="59055" y="237421"/>
                        <a:pt x="55531" y="237516"/>
                      </a:cubicBezTo>
                      <a:cubicBezTo>
                        <a:pt x="38957" y="237992"/>
                        <a:pt x="24289" y="223324"/>
                        <a:pt x="24574" y="206750"/>
                      </a:cubicBezTo>
                      <a:cubicBezTo>
                        <a:pt x="24574" y="202750"/>
                        <a:pt x="25336" y="198845"/>
                        <a:pt x="26860" y="195225"/>
                      </a:cubicBezTo>
                      <a:cubicBezTo>
                        <a:pt x="27813" y="192939"/>
                        <a:pt x="27241" y="190272"/>
                        <a:pt x="25432" y="188462"/>
                      </a:cubicBezTo>
                      <a:cubicBezTo>
                        <a:pt x="8096" y="172365"/>
                        <a:pt x="8096" y="142647"/>
                        <a:pt x="25432" y="126550"/>
                      </a:cubicBezTo>
                      <a:cubicBezTo>
                        <a:pt x="27241" y="124836"/>
                        <a:pt x="27813" y="122169"/>
                        <a:pt x="26860" y="119787"/>
                      </a:cubicBezTo>
                      <a:cubicBezTo>
                        <a:pt x="22193" y="108548"/>
                        <a:pt x="24956" y="94927"/>
                        <a:pt x="33719" y="86450"/>
                      </a:cubicBezTo>
                      <a:cubicBezTo>
                        <a:pt x="39529" y="80640"/>
                        <a:pt x="47339" y="77496"/>
                        <a:pt x="55531" y="77496"/>
                      </a:cubicBezTo>
                      <a:cubicBezTo>
                        <a:pt x="59055" y="77496"/>
                        <a:pt x="62103" y="74258"/>
                        <a:pt x="61627" y="70733"/>
                      </a:cubicBezTo>
                      <a:cubicBezTo>
                        <a:pt x="61531" y="69686"/>
                        <a:pt x="61436" y="68638"/>
                        <a:pt x="61436" y="67686"/>
                      </a:cubicBezTo>
                      <a:cubicBezTo>
                        <a:pt x="61436" y="49302"/>
                        <a:pt x="77629" y="34634"/>
                        <a:pt x="96488" y="37205"/>
                      </a:cubicBezTo>
                      <a:cubicBezTo>
                        <a:pt x="97917" y="37396"/>
                        <a:pt x="99060" y="36158"/>
                        <a:pt x="98774" y="34729"/>
                      </a:cubicBezTo>
                      <a:cubicBezTo>
                        <a:pt x="95059" y="17298"/>
                        <a:pt x="116205" y="2820"/>
                        <a:pt x="133350" y="19965"/>
                      </a:cubicBezTo>
                      <a:cubicBezTo>
                        <a:pt x="134588" y="21203"/>
                        <a:pt x="135255" y="22823"/>
                        <a:pt x="135255" y="24537"/>
                      </a:cubicBezTo>
                      <a:lnTo>
                        <a:pt x="135255" y="113787"/>
                      </a:lnTo>
                      <a:cubicBezTo>
                        <a:pt x="135541" y="121978"/>
                        <a:pt x="147256" y="121883"/>
                        <a:pt x="147542" y="113787"/>
                      </a:cubicBezTo>
                      <a:lnTo>
                        <a:pt x="147542" y="24537"/>
                      </a:lnTo>
                      <a:cubicBezTo>
                        <a:pt x="147542" y="22823"/>
                        <a:pt x="148209" y="21203"/>
                        <a:pt x="149447" y="19965"/>
                      </a:cubicBezTo>
                      <a:cubicBezTo>
                        <a:pt x="166592" y="2916"/>
                        <a:pt x="187738" y="17394"/>
                        <a:pt x="184023" y="34729"/>
                      </a:cubicBezTo>
                      <a:cubicBezTo>
                        <a:pt x="183737" y="36158"/>
                        <a:pt x="184880" y="37396"/>
                        <a:pt x="186309" y="37205"/>
                      </a:cubicBezTo>
                      <a:cubicBezTo>
                        <a:pt x="205169" y="34634"/>
                        <a:pt x="221361" y="49302"/>
                        <a:pt x="221361" y="67686"/>
                      </a:cubicBezTo>
                      <a:cubicBezTo>
                        <a:pt x="221361" y="68733"/>
                        <a:pt x="221361" y="69781"/>
                        <a:pt x="221170" y="70733"/>
                      </a:cubicBezTo>
                      <a:cubicBezTo>
                        <a:pt x="220694" y="74353"/>
                        <a:pt x="223933" y="77687"/>
                        <a:pt x="227552" y="77496"/>
                      </a:cubicBezTo>
                      <a:cubicBezTo>
                        <a:pt x="244031" y="77115"/>
                        <a:pt x="258604" y="91784"/>
                        <a:pt x="258223" y="108262"/>
                      </a:cubicBezTo>
                      <a:cubicBezTo>
                        <a:pt x="258223" y="113120"/>
                        <a:pt x="257080" y="117787"/>
                        <a:pt x="254889" y="122169"/>
                      </a:cubicBezTo>
                      <a:cubicBezTo>
                        <a:pt x="254413" y="123026"/>
                        <a:pt x="254698" y="124074"/>
                        <a:pt x="255365" y="124645"/>
                      </a:cubicBezTo>
                      <a:cubicBezTo>
                        <a:pt x="265081" y="133027"/>
                        <a:pt x="270510" y="144743"/>
                        <a:pt x="270510" y="157411"/>
                      </a:cubicBezTo>
                      <a:cubicBezTo>
                        <a:pt x="270510" y="169127"/>
                        <a:pt x="265843" y="180176"/>
                        <a:pt x="257365" y="188367"/>
                      </a:cubicBezTo>
                      <a:cubicBezTo>
                        <a:pt x="255556" y="190082"/>
                        <a:pt x="254984" y="192749"/>
                        <a:pt x="255937" y="195130"/>
                      </a:cubicBezTo>
                      <a:cubicBezTo>
                        <a:pt x="260604" y="206370"/>
                        <a:pt x="257842" y="219990"/>
                        <a:pt x="249079" y="228467"/>
                      </a:cubicBezTo>
                      <a:lnTo>
                        <a:pt x="249079" y="2284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5" name="Google Shape;1235;p67"/>
                <p:cNvSpPr/>
                <p:nvPr/>
              </p:nvSpPr>
              <p:spPr>
                <a:xfrm>
                  <a:off x="4272272" y="3925466"/>
                  <a:ext cx="61148" cy="48046"/>
                </a:xfrm>
                <a:custGeom>
                  <a:rect b="b" l="l" r="r" t="t"/>
                  <a:pathLst>
                    <a:path extrusionOk="0" h="48046" w="61148">
                      <a:moveTo>
                        <a:pt x="57221" y="36076"/>
                      </a:moveTo>
                      <a:cubicBezTo>
                        <a:pt x="46839" y="32171"/>
                        <a:pt x="43981" y="18074"/>
                        <a:pt x="51982" y="10454"/>
                      </a:cubicBezTo>
                      <a:cubicBezTo>
                        <a:pt x="54364" y="8072"/>
                        <a:pt x="54364" y="4167"/>
                        <a:pt x="51982" y="1786"/>
                      </a:cubicBezTo>
                      <a:cubicBezTo>
                        <a:pt x="49601" y="-595"/>
                        <a:pt x="45696" y="-595"/>
                        <a:pt x="43315" y="1786"/>
                      </a:cubicBezTo>
                      <a:cubicBezTo>
                        <a:pt x="38076" y="7025"/>
                        <a:pt x="35123" y="14073"/>
                        <a:pt x="35123" y="21598"/>
                      </a:cubicBezTo>
                      <a:cubicBezTo>
                        <a:pt x="35123" y="23408"/>
                        <a:pt x="35314" y="25218"/>
                        <a:pt x="35599" y="27027"/>
                      </a:cubicBezTo>
                      <a:lnTo>
                        <a:pt x="6358" y="27027"/>
                      </a:lnTo>
                      <a:cubicBezTo>
                        <a:pt x="3310" y="27027"/>
                        <a:pt x="547" y="29218"/>
                        <a:pt x="71" y="32266"/>
                      </a:cubicBezTo>
                      <a:cubicBezTo>
                        <a:pt x="-500" y="36076"/>
                        <a:pt x="2452" y="39314"/>
                        <a:pt x="6167" y="39314"/>
                      </a:cubicBezTo>
                      <a:lnTo>
                        <a:pt x="41410" y="39314"/>
                      </a:lnTo>
                      <a:cubicBezTo>
                        <a:pt x="44362" y="42934"/>
                        <a:pt x="48172" y="45791"/>
                        <a:pt x="52744" y="47601"/>
                      </a:cubicBezTo>
                      <a:cubicBezTo>
                        <a:pt x="60364" y="50363"/>
                        <a:pt x="64746" y="39505"/>
                        <a:pt x="57316" y="36171"/>
                      </a:cubicBezTo>
                      <a:lnTo>
                        <a:pt x="57316" y="361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6" name="Google Shape;1236;p67"/>
                <p:cNvSpPr/>
                <p:nvPr/>
              </p:nvSpPr>
              <p:spPr>
                <a:xfrm>
                  <a:off x="4251959" y="4061364"/>
                  <a:ext cx="37290" cy="37242"/>
                </a:xfrm>
                <a:custGeom>
                  <a:rect b="b" l="l" r="r" t="t"/>
                  <a:pathLst>
                    <a:path extrusionOk="0" h="37242" w="37290">
                      <a:moveTo>
                        <a:pt x="31052" y="0"/>
                      </a:moveTo>
                      <a:cubicBezTo>
                        <a:pt x="13907" y="0"/>
                        <a:pt x="0" y="13907"/>
                        <a:pt x="0" y="31051"/>
                      </a:cubicBezTo>
                      <a:cubicBezTo>
                        <a:pt x="0" y="34480"/>
                        <a:pt x="2762" y="37243"/>
                        <a:pt x="6191" y="37243"/>
                      </a:cubicBezTo>
                      <a:cubicBezTo>
                        <a:pt x="9620" y="37243"/>
                        <a:pt x="12383" y="34480"/>
                        <a:pt x="12383" y="31051"/>
                      </a:cubicBezTo>
                      <a:cubicBezTo>
                        <a:pt x="12383" y="20669"/>
                        <a:pt x="20765" y="12287"/>
                        <a:pt x="31147" y="12287"/>
                      </a:cubicBezTo>
                      <a:cubicBezTo>
                        <a:pt x="39338" y="12001"/>
                        <a:pt x="39338" y="286"/>
                        <a:pt x="311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7" name="Google Shape;1237;p67"/>
                <p:cNvSpPr/>
                <p:nvPr/>
              </p:nvSpPr>
              <p:spPr>
                <a:xfrm>
                  <a:off x="4174807" y="3867709"/>
                  <a:ext cx="37242" cy="37254"/>
                </a:xfrm>
                <a:custGeom>
                  <a:rect b="b" l="l" r="r" t="t"/>
                  <a:pathLst>
                    <a:path extrusionOk="0" h="37254" w="37242">
                      <a:moveTo>
                        <a:pt x="37243" y="6108"/>
                      </a:moveTo>
                      <a:cubicBezTo>
                        <a:pt x="36957" y="-1988"/>
                        <a:pt x="25241" y="-2084"/>
                        <a:pt x="24955" y="6108"/>
                      </a:cubicBezTo>
                      <a:cubicBezTo>
                        <a:pt x="24955" y="16490"/>
                        <a:pt x="16573" y="24872"/>
                        <a:pt x="6191" y="24872"/>
                      </a:cubicBezTo>
                      <a:cubicBezTo>
                        <a:pt x="2762" y="24872"/>
                        <a:pt x="0" y="27635"/>
                        <a:pt x="0" y="31064"/>
                      </a:cubicBezTo>
                      <a:cubicBezTo>
                        <a:pt x="0" y="34492"/>
                        <a:pt x="2762" y="37255"/>
                        <a:pt x="6191" y="37255"/>
                      </a:cubicBezTo>
                      <a:cubicBezTo>
                        <a:pt x="23336" y="37255"/>
                        <a:pt x="37243" y="23348"/>
                        <a:pt x="37243" y="62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8" name="Google Shape;1238;p67"/>
                <p:cNvSpPr/>
                <p:nvPr/>
              </p:nvSpPr>
              <p:spPr>
                <a:xfrm>
                  <a:off x="4201382" y="3912226"/>
                  <a:ext cx="12287" cy="33289"/>
                </a:xfrm>
                <a:custGeom>
                  <a:rect b="b" l="l" r="r" t="t"/>
                  <a:pathLst>
                    <a:path extrusionOk="0" h="33289" w="12287">
                      <a:moveTo>
                        <a:pt x="0" y="6453"/>
                      </a:moveTo>
                      <a:lnTo>
                        <a:pt x="0" y="26932"/>
                      </a:lnTo>
                      <a:cubicBezTo>
                        <a:pt x="0" y="29980"/>
                        <a:pt x="2191" y="32742"/>
                        <a:pt x="5239" y="33218"/>
                      </a:cubicBezTo>
                      <a:cubicBezTo>
                        <a:pt x="9049" y="33790"/>
                        <a:pt x="12287" y="30837"/>
                        <a:pt x="12287" y="27122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1"/>
                        <a:pt x="5239" y="71"/>
                      </a:cubicBezTo>
                      <a:cubicBezTo>
                        <a:pt x="2191" y="547"/>
                        <a:pt x="0" y="3310"/>
                        <a:pt x="0" y="63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39" name="Google Shape;1239;p67"/>
                <p:cNvSpPr/>
                <p:nvPr/>
              </p:nvSpPr>
              <p:spPr>
                <a:xfrm>
                  <a:off x="4250626" y="3912417"/>
                  <a:ext cx="12287" cy="33289"/>
                </a:xfrm>
                <a:custGeom>
                  <a:rect b="b" l="l" r="r" t="t"/>
                  <a:pathLst>
                    <a:path extrusionOk="0" h="33289" w="12287">
                      <a:moveTo>
                        <a:pt x="12287" y="26836"/>
                      </a:moveTo>
                      <a:lnTo>
                        <a:pt x="12287" y="6358"/>
                      </a:lnTo>
                      <a:cubicBezTo>
                        <a:pt x="12287" y="3310"/>
                        <a:pt x="10097" y="547"/>
                        <a:pt x="7049" y="71"/>
                      </a:cubicBezTo>
                      <a:cubicBezTo>
                        <a:pt x="3239" y="-500"/>
                        <a:pt x="0" y="2452"/>
                        <a:pt x="0" y="6167"/>
                      </a:cubicBezTo>
                      <a:lnTo>
                        <a:pt x="0" y="27122"/>
                      </a:lnTo>
                      <a:cubicBezTo>
                        <a:pt x="0" y="30837"/>
                        <a:pt x="3239" y="33790"/>
                        <a:pt x="7049" y="33218"/>
                      </a:cubicBezTo>
                      <a:cubicBezTo>
                        <a:pt x="10097" y="32742"/>
                        <a:pt x="12287" y="29980"/>
                        <a:pt x="12287" y="269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0" name="Google Shape;1240;p67"/>
                <p:cNvSpPr/>
                <p:nvPr/>
              </p:nvSpPr>
              <p:spPr>
                <a:xfrm>
                  <a:off x="4130507" y="3992935"/>
                  <a:ext cx="61134" cy="47855"/>
                </a:xfrm>
                <a:custGeom>
                  <a:rect b="b" l="l" r="r" t="t"/>
                  <a:pathLst>
                    <a:path extrusionOk="0" h="47855" w="61134">
                      <a:moveTo>
                        <a:pt x="54968" y="8611"/>
                      </a:moveTo>
                      <a:lnTo>
                        <a:pt x="19725" y="8611"/>
                      </a:lnTo>
                      <a:cubicBezTo>
                        <a:pt x="16868" y="5087"/>
                        <a:pt x="13153" y="2325"/>
                        <a:pt x="8772" y="515"/>
                      </a:cubicBezTo>
                      <a:cubicBezTo>
                        <a:pt x="5819" y="-723"/>
                        <a:pt x="2295" y="325"/>
                        <a:pt x="771" y="3087"/>
                      </a:cubicBezTo>
                      <a:cubicBezTo>
                        <a:pt x="-1039" y="6421"/>
                        <a:pt x="485" y="10421"/>
                        <a:pt x="3819" y="11755"/>
                      </a:cubicBezTo>
                      <a:cubicBezTo>
                        <a:pt x="9819" y="14136"/>
                        <a:pt x="13629" y="19851"/>
                        <a:pt x="13629" y="26328"/>
                      </a:cubicBezTo>
                      <a:cubicBezTo>
                        <a:pt x="13629" y="30519"/>
                        <a:pt x="12010" y="34424"/>
                        <a:pt x="9057" y="37377"/>
                      </a:cubicBezTo>
                      <a:cubicBezTo>
                        <a:pt x="5152" y="41187"/>
                        <a:pt x="8010" y="47950"/>
                        <a:pt x="13439" y="47854"/>
                      </a:cubicBezTo>
                      <a:cubicBezTo>
                        <a:pt x="15058" y="47854"/>
                        <a:pt x="16582" y="47283"/>
                        <a:pt x="17820" y="46044"/>
                      </a:cubicBezTo>
                      <a:cubicBezTo>
                        <a:pt x="24393" y="39568"/>
                        <a:pt x="27250" y="29947"/>
                        <a:pt x="25536" y="20803"/>
                      </a:cubicBezTo>
                      <a:lnTo>
                        <a:pt x="54777" y="20803"/>
                      </a:lnTo>
                      <a:cubicBezTo>
                        <a:pt x="57825" y="20803"/>
                        <a:pt x="60588" y="18613"/>
                        <a:pt x="61064" y="15564"/>
                      </a:cubicBezTo>
                      <a:cubicBezTo>
                        <a:pt x="61635" y="11755"/>
                        <a:pt x="58683" y="8516"/>
                        <a:pt x="54968" y="8516"/>
                      </a:cubicBezTo>
                      <a:lnTo>
                        <a:pt x="54968" y="851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1" name="Google Shape;1241;p67"/>
                <p:cNvSpPr/>
                <p:nvPr/>
              </p:nvSpPr>
              <p:spPr>
                <a:xfrm>
                  <a:off x="4161234" y="3976972"/>
                  <a:ext cx="30098" cy="12287"/>
                </a:xfrm>
                <a:custGeom>
                  <a:rect b="b" l="l" r="r" t="t"/>
                  <a:pathLst>
                    <a:path extrusionOk="0" h="12287" w="30098">
                      <a:moveTo>
                        <a:pt x="6144" y="12287"/>
                      </a:moveTo>
                      <a:lnTo>
                        <a:pt x="23955" y="12287"/>
                      </a:lnTo>
                      <a:cubicBezTo>
                        <a:pt x="32147" y="12001"/>
                        <a:pt x="32147" y="286"/>
                        <a:pt x="23955" y="0"/>
                      </a:cubicBezTo>
                      <a:lnTo>
                        <a:pt x="6144" y="0"/>
                      </a:lnTo>
                      <a:cubicBezTo>
                        <a:pt x="-2048" y="286"/>
                        <a:pt x="-2048" y="12001"/>
                        <a:pt x="6144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2" name="Google Shape;1242;p67"/>
                <p:cNvSpPr/>
                <p:nvPr/>
              </p:nvSpPr>
              <p:spPr>
                <a:xfrm>
                  <a:off x="4161234" y="3952398"/>
                  <a:ext cx="30098" cy="12287"/>
                </a:xfrm>
                <a:custGeom>
                  <a:rect b="b" l="l" r="r" t="t"/>
                  <a:pathLst>
                    <a:path extrusionOk="0" h="12287" w="30098">
                      <a:moveTo>
                        <a:pt x="6144" y="12287"/>
                      </a:moveTo>
                      <a:lnTo>
                        <a:pt x="23955" y="12287"/>
                      </a:lnTo>
                      <a:cubicBezTo>
                        <a:pt x="32147" y="12002"/>
                        <a:pt x="32147" y="286"/>
                        <a:pt x="23955" y="0"/>
                      </a:cubicBezTo>
                      <a:lnTo>
                        <a:pt x="6144" y="0"/>
                      </a:lnTo>
                      <a:cubicBezTo>
                        <a:pt x="-2048" y="286"/>
                        <a:pt x="-2048" y="12002"/>
                        <a:pt x="6144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3" name="Google Shape;1243;p67"/>
                <p:cNvSpPr/>
                <p:nvPr/>
              </p:nvSpPr>
              <p:spPr>
                <a:xfrm>
                  <a:off x="4250626" y="4023478"/>
                  <a:ext cx="12287" cy="30431"/>
                </a:xfrm>
                <a:custGeom>
                  <a:rect b="b" l="l" r="r" t="t"/>
                  <a:pathLst>
                    <a:path extrusionOk="0" h="30431" w="12287">
                      <a:moveTo>
                        <a:pt x="12287" y="24074"/>
                      </a:moveTo>
                      <a:lnTo>
                        <a:pt x="12287" y="6358"/>
                      </a:lnTo>
                      <a:cubicBezTo>
                        <a:pt x="12287" y="3310"/>
                        <a:pt x="10097" y="547"/>
                        <a:pt x="7049" y="71"/>
                      </a:cubicBezTo>
                      <a:cubicBezTo>
                        <a:pt x="3239" y="-500"/>
                        <a:pt x="0" y="2452"/>
                        <a:pt x="0" y="6167"/>
                      </a:cubicBezTo>
                      <a:lnTo>
                        <a:pt x="0" y="24265"/>
                      </a:lnTo>
                      <a:cubicBezTo>
                        <a:pt x="0" y="27979"/>
                        <a:pt x="3239" y="30932"/>
                        <a:pt x="7049" y="30361"/>
                      </a:cubicBezTo>
                      <a:cubicBezTo>
                        <a:pt x="10097" y="29884"/>
                        <a:pt x="12287" y="27122"/>
                        <a:pt x="12287" y="240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4" name="Google Shape;1244;p67"/>
                <p:cNvSpPr/>
                <p:nvPr/>
              </p:nvSpPr>
              <p:spPr>
                <a:xfrm>
                  <a:off x="4201382" y="4023383"/>
                  <a:ext cx="12287" cy="30431"/>
                </a:xfrm>
                <a:custGeom>
                  <a:rect b="b" l="l" r="r" t="t"/>
                  <a:pathLst>
                    <a:path extrusionOk="0" h="30431" w="12287">
                      <a:moveTo>
                        <a:pt x="0" y="6358"/>
                      </a:moveTo>
                      <a:lnTo>
                        <a:pt x="0" y="24074"/>
                      </a:lnTo>
                      <a:cubicBezTo>
                        <a:pt x="0" y="27122"/>
                        <a:pt x="2191" y="29884"/>
                        <a:pt x="5239" y="30360"/>
                      </a:cubicBezTo>
                      <a:cubicBezTo>
                        <a:pt x="9049" y="30932"/>
                        <a:pt x="12287" y="27979"/>
                        <a:pt x="12287" y="24264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ubicBezTo>
                        <a:pt x="2191" y="547"/>
                        <a:pt x="0" y="3310"/>
                        <a:pt x="0" y="6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5" name="Google Shape;1245;p67"/>
                <p:cNvSpPr/>
                <p:nvPr/>
              </p:nvSpPr>
              <p:spPr>
                <a:xfrm>
                  <a:off x="4272272" y="3976972"/>
                  <a:ext cx="30408" cy="12287"/>
                </a:xfrm>
                <a:custGeom>
                  <a:rect b="b" l="l" r="r" t="t"/>
                  <a:pathLst>
                    <a:path extrusionOk="0" h="12287" w="30408">
                      <a:moveTo>
                        <a:pt x="2426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4265" y="12287"/>
                      </a:lnTo>
                      <a:cubicBezTo>
                        <a:pt x="32456" y="12001"/>
                        <a:pt x="32456" y="286"/>
                        <a:pt x="242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46" name="Google Shape;1246;p67"/>
                <p:cNvSpPr/>
                <p:nvPr/>
              </p:nvSpPr>
              <p:spPr>
                <a:xfrm>
                  <a:off x="4272272" y="4001547"/>
                  <a:ext cx="30408" cy="12287"/>
                </a:xfrm>
                <a:custGeom>
                  <a:rect b="b" l="l" r="r" t="t"/>
                  <a:pathLst>
                    <a:path extrusionOk="0" h="12287" w="30408">
                      <a:moveTo>
                        <a:pt x="2426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4265" y="12287"/>
                      </a:lnTo>
                      <a:cubicBezTo>
                        <a:pt x="32456" y="12001"/>
                        <a:pt x="32456" y="286"/>
                        <a:pt x="242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247" name="Google Shape;1247;p67"/>
              <p:cNvSpPr/>
              <p:nvPr/>
            </p:nvSpPr>
            <p:spPr>
              <a:xfrm>
                <a:off x="2459095" y="3537460"/>
                <a:ext cx="108724" cy="108724"/>
              </a:xfrm>
              <a:custGeom>
                <a:rect b="b" l="l" r="r" t="t"/>
                <a:pathLst>
                  <a:path extrusionOk="0" h="98393" w="98393">
                    <a:moveTo>
                      <a:pt x="12287" y="0"/>
                    </a:moveTo>
                    <a:lnTo>
                      <a:pt x="86106" y="0"/>
                    </a:lnTo>
                    <a:cubicBezTo>
                      <a:pt x="92869" y="0"/>
                      <a:pt x="98393" y="5525"/>
                      <a:pt x="98393" y="12287"/>
                    </a:cubicBezTo>
                    <a:lnTo>
                      <a:pt x="98393" y="86106"/>
                    </a:lnTo>
                    <a:cubicBezTo>
                      <a:pt x="98393" y="92869"/>
                      <a:pt x="92869" y="98393"/>
                      <a:pt x="86106" y="98393"/>
                    </a:cubicBezTo>
                    <a:lnTo>
                      <a:pt x="12287" y="98393"/>
                    </a:lnTo>
                    <a:cubicBezTo>
                      <a:pt x="5525" y="98393"/>
                      <a:pt x="0" y="92869"/>
                      <a:pt x="0" y="86106"/>
                    </a:cubicBezTo>
                    <a:lnTo>
                      <a:pt x="0" y="12287"/>
                    </a:lnTo>
                    <a:cubicBezTo>
                      <a:pt x="0" y="5525"/>
                      <a:pt x="5525" y="0"/>
                      <a:pt x="12287" y="0"/>
                    </a:cubicBezTo>
                    <a:lnTo>
                      <a:pt x="12287" y="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67"/>
              <p:cNvSpPr/>
              <p:nvPr/>
            </p:nvSpPr>
            <p:spPr>
              <a:xfrm>
                <a:off x="2479419" y="3557891"/>
                <a:ext cx="67992" cy="67992"/>
              </a:xfrm>
              <a:custGeom>
                <a:rect b="b" l="l" r="r" t="t"/>
                <a:pathLst>
                  <a:path extrusionOk="0" h="61531" w="61531">
                    <a:moveTo>
                      <a:pt x="55435" y="0"/>
                    </a:move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55340"/>
                    </a:lnTo>
                    <a:cubicBezTo>
                      <a:pt x="0" y="58769"/>
                      <a:pt x="2762" y="61532"/>
                      <a:pt x="6191" y="61532"/>
                    </a:cubicBezTo>
                    <a:lnTo>
                      <a:pt x="30766" y="61532"/>
                    </a:lnTo>
                    <a:cubicBezTo>
                      <a:pt x="32385" y="61532"/>
                      <a:pt x="34004" y="60865"/>
                      <a:pt x="35147" y="59722"/>
                    </a:cubicBezTo>
                    <a:lnTo>
                      <a:pt x="59722" y="35147"/>
                    </a:lnTo>
                    <a:cubicBezTo>
                      <a:pt x="60865" y="34004"/>
                      <a:pt x="61531" y="32385"/>
                      <a:pt x="61531" y="30766"/>
                    </a:cubicBezTo>
                    <a:lnTo>
                      <a:pt x="61531" y="6191"/>
                    </a:lnTo>
                    <a:cubicBezTo>
                      <a:pt x="61531" y="2762"/>
                      <a:pt x="58769" y="0"/>
                      <a:pt x="55340" y="0"/>
                    </a:cubicBezTo>
                    <a:lnTo>
                      <a:pt x="55340" y="0"/>
                    </a:lnTo>
                    <a:close/>
                    <a:moveTo>
                      <a:pt x="49244" y="28194"/>
                    </a:moveTo>
                    <a:lnTo>
                      <a:pt x="28289" y="49149"/>
                    </a:lnTo>
                    <a:lnTo>
                      <a:pt x="12383" y="49149"/>
                    </a:lnTo>
                    <a:lnTo>
                      <a:pt x="12383" y="12287"/>
                    </a:lnTo>
                    <a:lnTo>
                      <a:pt x="49244" y="12287"/>
                    </a:lnTo>
                    <a:lnTo>
                      <a:pt x="49244" y="28194"/>
                    </a:ln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49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0" name="Google Shape;1250;p68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251" name="Google Shape;1251;p68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252" name="Google Shape;1252;p68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3" name="Google Shape;1253;p68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4" name="Google Shape;1254;p68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5" name="Google Shape;1255;p68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6" name="Google Shape;1256;p68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7" name="Google Shape;1257;p68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8" name="Google Shape;1258;p68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9" name="Google Shape;1259;p68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0" name="Google Shape;1260;p68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1" name="Google Shape;1261;p68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2" name="Google Shape;1262;p68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3" name="Google Shape;1263;p68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4" name="Google Shape;1264;p68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5" name="Google Shape;1265;p68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6" name="Google Shape;1266;p68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7" name="Google Shape;1267;p68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8" name="Google Shape;1268;p68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9" name="Google Shape;1269;p68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0" name="Google Shape;1270;p68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1" name="Google Shape;1271;p68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2" name="Google Shape;1272;p68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3" name="Google Shape;1273;p68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4" name="Google Shape;1274;p68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5" name="Google Shape;1275;p68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6" name="Google Shape;1276;p68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7" name="Google Shape;1277;p68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78" name="Google Shape;1278;p68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9" name="Google Shape;1279;p68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0" name="Google Shape;1280;p68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1" name="Google Shape;1281;p68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2" name="Google Shape;1282;p68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3" name="Google Shape;1283;p68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4" name="Google Shape;1284;p68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5" name="Google Shape;1285;p68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6" name="Google Shape;1286;p68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7" name="Google Shape;1287;p68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8" name="Google Shape;1288;p68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9" name="Google Shape;1289;p68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0" name="Google Shape;1290;p68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1" name="Google Shape;1291;p68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2" name="Google Shape;1292;p68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3" name="Google Shape;1293;p68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4" name="Google Shape;1294;p68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5" name="Google Shape;1295;p68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6" name="Google Shape;1296;p68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7" name="Google Shape;1297;p68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8" name="Google Shape;1298;p68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9" name="Google Shape;1299;p68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0" name="Google Shape;1300;p68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1" name="Google Shape;1301;p68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2" name="Google Shape;1302;p68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3" name="Google Shape;1303;p68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4" name="Google Shape;1304;p68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5" name="Google Shape;1305;p68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6" name="Google Shape;1306;p68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7" name="Google Shape;1307;p68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8" name="Google Shape;1308;p68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09" name="Google Shape;1309;p68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0" name="Google Shape;1310;p68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1" name="Google Shape;1311;p68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2" name="Google Shape;1312;p68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3" name="Google Shape;1313;p68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4" name="Google Shape;1314;p68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5" name="Google Shape;1315;p68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6" name="Google Shape;1316;p68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7" name="Google Shape;1317;p68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8" name="Google Shape;1318;p68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19" name="Google Shape;1319;p68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0" name="Google Shape;1320;p68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1" name="Google Shape;1321;p68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2" name="Google Shape;1322;p68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3" name="Google Shape;1323;p68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4" name="Google Shape;1324;p68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5" name="Google Shape;1325;p68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26" name="Google Shape;1326;p68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27" name="Google Shape;1327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8" name="Google Shape;1328;p68"/>
          <p:cNvSpPr txBox="1"/>
          <p:nvPr>
            <p:ph idx="1" type="subTitle"/>
          </p:nvPr>
        </p:nvSpPr>
        <p:spPr>
          <a:xfrm>
            <a:off x="1190035" y="2086265"/>
            <a:ext cx="2958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9" name="Google Shape;1329;p68"/>
          <p:cNvSpPr txBox="1"/>
          <p:nvPr>
            <p:ph idx="2" type="subTitle"/>
          </p:nvPr>
        </p:nvSpPr>
        <p:spPr>
          <a:xfrm>
            <a:off x="4995665" y="2086265"/>
            <a:ext cx="2958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0" name="Google Shape;1330;p68"/>
          <p:cNvSpPr txBox="1"/>
          <p:nvPr>
            <p:ph idx="3" type="subTitle"/>
          </p:nvPr>
        </p:nvSpPr>
        <p:spPr>
          <a:xfrm>
            <a:off x="1190035" y="3552775"/>
            <a:ext cx="2958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1" name="Google Shape;1331;p68"/>
          <p:cNvSpPr txBox="1"/>
          <p:nvPr>
            <p:ph idx="4" type="subTitle"/>
          </p:nvPr>
        </p:nvSpPr>
        <p:spPr>
          <a:xfrm>
            <a:off x="4995665" y="3552775"/>
            <a:ext cx="29583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2" name="Google Shape;1332;p68"/>
          <p:cNvSpPr txBox="1"/>
          <p:nvPr>
            <p:ph idx="5" type="subTitle"/>
          </p:nvPr>
        </p:nvSpPr>
        <p:spPr>
          <a:xfrm>
            <a:off x="1190035" y="1589625"/>
            <a:ext cx="2958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33" name="Google Shape;1333;p68"/>
          <p:cNvSpPr txBox="1"/>
          <p:nvPr>
            <p:ph idx="6" type="subTitle"/>
          </p:nvPr>
        </p:nvSpPr>
        <p:spPr>
          <a:xfrm>
            <a:off x="1190035" y="3056234"/>
            <a:ext cx="2958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34" name="Google Shape;1334;p68"/>
          <p:cNvSpPr txBox="1"/>
          <p:nvPr>
            <p:ph idx="7" type="subTitle"/>
          </p:nvPr>
        </p:nvSpPr>
        <p:spPr>
          <a:xfrm>
            <a:off x="4995660" y="1589625"/>
            <a:ext cx="2958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35" name="Google Shape;1335;p68"/>
          <p:cNvSpPr txBox="1"/>
          <p:nvPr>
            <p:ph idx="8" type="subTitle"/>
          </p:nvPr>
        </p:nvSpPr>
        <p:spPr>
          <a:xfrm>
            <a:off x="4995660" y="3056234"/>
            <a:ext cx="29583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336" name="Google Shape;1336;p68"/>
          <p:cNvSpPr/>
          <p:nvPr/>
        </p:nvSpPr>
        <p:spPr>
          <a:xfrm rot="-4579905">
            <a:off x="7060291" y="3473895"/>
            <a:ext cx="2940865" cy="1628725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7" name="Google Shape;1337;p68"/>
          <p:cNvSpPr/>
          <p:nvPr/>
        </p:nvSpPr>
        <p:spPr>
          <a:xfrm rot="10087241">
            <a:off x="-530413" y="-322895"/>
            <a:ext cx="966608" cy="1281402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8" name="Google Shape;1338;p68"/>
          <p:cNvSpPr/>
          <p:nvPr/>
        </p:nvSpPr>
        <p:spPr>
          <a:xfrm rot="-9900054">
            <a:off x="-1372326" y="3789942"/>
            <a:ext cx="2939767" cy="1628117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9" name="Google Shape;1339;p68"/>
          <p:cNvGrpSpPr/>
          <p:nvPr/>
        </p:nvGrpSpPr>
        <p:grpSpPr>
          <a:xfrm rot="1344154">
            <a:off x="120892" y="4221778"/>
            <a:ext cx="816574" cy="796175"/>
            <a:chOff x="9618375" y="3186726"/>
            <a:chExt cx="816600" cy="796200"/>
          </a:xfrm>
        </p:grpSpPr>
        <p:sp>
          <p:nvSpPr>
            <p:cNvPr id="1340" name="Google Shape;1340;p68"/>
            <p:cNvSpPr/>
            <p:nvPr/>
          </p:nvSpPr>
          <p:spPr>
            <a:xfrm>
              <a:off x="9618375" y="3186726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41" name="Google Shape;1341;p68"/>
            <p:cNvGrpSpPr/>
            <p:nvPr/>
          </p:nvGrpSpPr>
          <p:grpSpPr>
            <a:xfrm>
              <a:off x="9837070" y="3398948"/>
              <a:ext cx="379212" cy="371608"/>
              <a:chOff x="3978027" y="2198780"/>
              <a:chExt cx="347965" cy="340987"/>
            </a:xfrm>
          </p:grpSpPr>
          <p:grpSp>
            <p:nvGrpSpPr>
              <p:cNvPr id="1342" name="Google Shape;1342;p68"/>
              <p:cNvGrpSpPr/>
              <p:nvPr/>
            </p:nvGrpSpPr>
            <p:grpSpPr>
              <a:xfrm>
                <a:off x="4043093" y="2368619"/>
                <a:ext cx="218205" cy="115756"/>
                <a:chOff x="5615737" y="2876718"/>
                <a:chExt cx="197381" cy="104700"/>
              </a:xfrm>
            </p:grpSpPr>
            <p:sp>
              <p:nvSpPr>
                <p:cNvPr id="1343" name="Google Shape;1343;p68"/>
                <p:cNvSpPr/>
                <p:nvPr/>
              </p:nvSpPr>
              <p:spPr>
                <a:xfrm>
                  <a:off x="5725198" y="2877326"/>
                  <a:ext cx="72733" cy="47218"/>
                </a:xfrm>
                <a:custGeom>
                  <a:rect b="b" l="l" r="r" t="t"/>
                  <a:pathLst>
                    <a:path extrusionOk="0" h="47218" w="72733">
                      <a:moveTo>
                        <a:pt x="3137" y="11510"/>
                      </a:moveTo>
                      <a:lnTo>
                        <a:pt x="63525" y="46372"/>
                      </a:lnTo>
                      <a:cubicBezTo>
                        <a:pt x="66383" y="48086"/>
                        <a:pt x="70193" y="47134"/>
                        <a:pt x="71907" y="44086"/>
                      </a:cubicBezTo>
                      <a:cubicBezTo>
                        <a:pt x="73622" y="41133"/>
                        <a:pt x="72574" y="37419"/>
                        <a:pt x="69621" y="35704"/>
                      </a:cubicBezTo>
                      <a:lnTo>
                        <a:pt x="9233" y="842"/>
                      </a:lnTo>
                      <a:cubicBezTo>
                        <a:pt x="2089" y="-2968"/>
                        <a:pt x="-3816" y="7129"/>
                        <a:pt x="3042" y="115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4" name="Google Shape;1344;p68"/>
                <p:cNvSpPr/>
                <p:nvPr/>
              </p:nvSpPr>
              <p:spPr>
                <a:xfrm>
                  <a:off x="5630789" y="2876718"/>
                  <a:ext cx="73754" cy="47836"/>
                </a:xfrm>
                <a:custGeom>
                  <a:rect b="b" l="l" r="r" t="t"/>
                  <a:pathLst>
                    <a:path extrusionOk="0" h="47836" w="73754">
                      <a:moveTo>
                        <a:pt x="6106" y="47837"/>
                      </a:moveTo>
                      <a:cubicBezTo>
                        <a:pt x="7154" y="47837"/>
                        <a:pt x="8201" y="47551"/>
                        <a:pt x="9154" y="46980"/>
                      </a:cubicBezTo>
                      <a:lnTo>
                        <a:pt x="70685" y="11452"/>
                      </a:lnTo>
                      <a:cubicBezTo>
                        <a:pt x="73638" y="9737"/>
                        <a:pt x="74590" y="6022"/>
                        <a:pt x="72971" y="3069"/>
                      </a:cubicBezTo>
                      <a:cubicBezTo>
                        <a:pt x="71257" y="117"/>
                        <a:pt x="67542" y="-836"/>
                        <a:pt x="64589" y="783"/>
                      </a:cubicBezTo>
                      <a:lnTo>
                        <a:pt x="3058" y="36312"/>
                      </a:lnTo>
                      <a:cubicBezTo>
                        <a:pt x="-2371" y="39455"/>
                        <a:pt x="-86" y="47742"/>
                        <a:pt x="6106" y="47742"/>
                      </a:cubicBezTo>
                      <a:lnTo>
                        <a:pt x="6106" y="4774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5" name="Google Shape;1345;p68"/>
                <p:cNvSpPr/>
                <p:nvPr/>
              </p:nvSpPr>
              <p:spPr>
                <a:xfrm>
                  <a:off x="5615737" y="2909053"/>
                  <a:ext cx="197381" cy="72365"/>
                </a:xfrm>
                <a:custGeom>
                  <a:rect b="b" l="l" r="r" t="t"/>
                  <a:pathLst>
                    <a:path extrusionOk="0" h="72365" w="197381">
                      <a:moveTo>
                        <a:pt x="191179" y="60079"/>
                      </a:moveTo>
                      <a:lnTo>
                        <a:pt x="104787" y="60079"/>
                      </a:lnTo>
                      <a:lnTo>
                        <a:pt x="104787" y="6358"/>
                      </a:lnTo>
                      <a:cubicBezTo>
                        <a:pt x="104787" y="3310"/>
                        <a:pt x="102596" y="547"/>
                        <a:pt x="99548" y="71"/>
                      </a:cubicBezTo>
                      <a:cubicBezTo>
                        <a:pt x="95738" y="-500"/>
                        <a:pt x="92500" y="2452"/>
                        <a:pt x="92500" y="6167"/>
                      </a:cubicBezTo>
                      <a:lnTo>
                        <a:pt x="92500" y="60079"/>
                      </a:lnTo>
                      <a:lnTo>
                        <a:pt x="6108" y="60079"/>
                      </a:lnTo>
                      <a:cubicBezTo>
                        <a:pt x="-1988" y="60364"/>
                        <a:pt x="-2084" y="72080"/>
                        <a:pt x="6108" y="72366"/>
                      </a:cubicBezTo>
                      <a:lnTo>
                        <a:pt x="191274" y="72366"/>
                      </a:lnTo>
                      <a:cubicBezTo>
                        <a:pt x="199370" y="72080"/>
                        <a:pt x="199465" y="60364"/>
                        <a:pt x="191274" y="60079"/>
                      </a:cubicBezTo>
                      <a:lnTo>
                        <a:pt x="191274" y="6007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46" name="Google Shape;1346;p68"/>
              <p:cNvGrpSpPr/>
              <p:nvPr/>
            </p:nvGrpSpPr>
            <p:grpSpPr>
              <a:xfrm>
                <a:off x="3990348" y="2259437"/>
                <a:ext cx="323507" cy="280330"/>
                <a:chOff x="5568025" y="2777965"/>
                <a:chExt cx="292634" cy="253555"/>
              </a:xfrm>
            </p:grpSpPr>
            <p:sp>
              <p:nvSpPr>
                <p:cNvPr id="1347" name="Google Shape;1347;p68"/>
                <p:cNvSpPr/>
                <p:nvPr/>
              </p:nvSpPr>
              <p:spPr>
                <a:xfrm>
                  <a:off x="5568025" y="2946367"/>
                  <a:ext cx="63916" cy="85153"/>
                </a:xfrm>
                <a:custGeom>
                  <a:rect b="b" l="l" r="r" t="t"/>
                  <a:pathLst>
                    <a:path extrusionOk="0" h="85153" w="63916">
                      <a:moveTo>
                        <a:pt x="63916" y="29813"/>
                      </a:moveTo>
                      <a:cubicBezTo>
                        <a:pt x="63916" y="19050"/>
                        <a:pt x="61249" y="8953"/>
                        <a:pt x="56582" y="0"/>
                      </a:cubicBezTo>
                      <a:lnTo>
                        <a:pt x="7338" y="0"/>
                      </a:lnTo>
                      <a:cubicBezTo>
                        <a:pt x="-9045" y="29432"/>
                        <a:pt x="3242" y="69532"/>
                        <a:pt x="31913" y="85153"/>
                      </a:cubicBezTo>
                      <a:cubicBezTo>
                        <a:pt x="51058" y="74104"/>
                        <a:pt x="63821" y="53435"/>
                        <a:pt x="63821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8" name="Google Shape;1348;p68"/>
                <p:cNvSpPr/>
                <p:nvPr/>
              </p:nvSpPr>
              <p:spPr>
                <a:xfrm>
                  <a:off x="5796724" y="2946367"/>
                  <a:ext cx="63935" cy="85153"/>
                </a:xfrm>
                <a:custGeom>
                  <a:rect b="b" l="l" r="r" t="t"/>
                  <a:pathLst>
                    <a:path extrusionOk="0" h="85153" w="63935">
                      <a:moveTo>
                        <a:pt x="95" y="29813"/>
                      </a:moveTo>
                      <a:cubicBezTo>
                        <a:pt x="95" y="53435"/>
                        <a:pt x="12954" y="74104"/>
                        <a:pt x="32004" y="85153"/>
                      </a:cubicBezTo>
                      <a:cubicBezTo>
                        <a:pt x="60770" y="69532"/>
                        <a:pt x="72962" y="29432"/>
                        <a:pt x="56579" y="0"/>
                      </a:cubicBezTo>
                      <a:lnTo>
                        <a:pt x="7334" y="0"/>
                      </a:lnTo>
                      <a:cubicBezTo>
                        <a:pt x="2667" y="8858"/>
                        <a:pt x="0" y="19050"/>
                        <a:pt x="0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49" name="Google Shape;1349;p68"/>
                <p:cNvSpPr/>
                <p:nvPr/>
              </p:nvSpPr>
              <p:spPr>
                <a:xfrm>
                  <a:off x="5690330" y="2777965"/>
                  <a:ext cx="48006" cy="151066"/>
                </a:xfrm>
                <a:custGeom>
                  <a:rect b="b" l="l" r="r" t="t"/>
                  <a:pathLst>
                    <a:path extrusionOk="0" h="151066" w="48006">
                      <a:moveTo>
                        <a:pt x="48006" y="137255"/>
                      </a:moveTo>
                      <a:lnTo>
                        <a:pt x="48006" y="13811"/>
                      </a:lnTo>
                      <a:lnTo>
                        <a:pt x="24003" y="0"/>
                      </a:lnTo>
                      <a:lnTo>
                        <a:pt x="0" y="13811"/>
                      </a:lnTo>
                      <a:lnTo>
                        <a:pt x="0" y="137255"/>
                      </a:lnTo>
                      <a:lnTo>
                        <a:pt x="24003" y="151067"/>
                      </a:lnTo>
                      <a:lnTo>
                        <a:pt x="48006" y="13725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50" name="Google Shape;1350;p68"/>
              <p:cNvSpPr/>
              <p:nvPr/>
            </p:nvSpPr>
            <p:spPr>
              <a:xfrm>
                <a:off x="3978027" y="2198780"/>
                <a:ext cx="347965" cy="254287"/>
              </a:xfrm>
              <a:custGeom>
                <a:rect b="b" l="l" r="r" t="t"/>
                <a:pathLst>
                  <a:path extrusionOk="0" h="230124" w="314900">
                    <a:moveTo>
                      <a:pt x="271848" y="56674"/>
                    </a:moveTo>
                    <a:cubicBezTo>
                      <a:pt x="268418" y="56674"/>
                      <a:pt x="265180" y="57055"/>
                      <a:pt x="262037" y="57817"/>
                    </a:cubicBezTo>
                    <a:cubicBezTo>
                      <a:pt x="263084" y="42196"/>
                      <a:pt x="252321" y="28194"/>
                      <a:pt x="237462" y="25241"/>
                    </a:cubicBezTo>
                    <a:lnTo>
                      <a:pt x="237462" y="14859"/>
                    </a:lnTo>
                    <a:cubicBezTo>
                      <a:pt x="237462" y="6668"/>
                      <a:pt x="230795" y="0"/>
                      <a:pt x="222603" y="0"/>
                    </a:cubicBezTo>
                    <a:lnTo>
                      <a:pt x="194409" y="0"/>
                    </a:lnTo>
                    <a:cubicBezTo>
                      <a:pt x="187647" y="0"/>
                      <a:pt x="182122" y="5525"/>
                      <a:pt x="182122" y="12287"/>
                    </a:cubicBezTo>
                    <a:lnTo>
                      <a:pt x="182122" y="24575"/>
                    </a:lnTo>
                    <a:lnTo>
                      <a:pt x="136592" y="24575"/>
                    </a:lnTo>
                    <a:lnTo>
                      <a:pt x="136592" y="12287"/>
                    </a:lnTo>
                    <a:cubicBezTo>
                      <a:pt x="136592" y="5525"/>
                      <a:pt x="131068" y="0"/>
                      <a:pt x="124305" y="0"/>
                    </a:cubicBezTo>
                    <a:lnTo>
                      <a:pt x="99064" y="0"/>
                    </a:lnTo>
                    <a:cubicBezTo>
                      <a:pt x="88872" y="0"/>
                      <a:pt x="80585" y="8287"/>
                      <a:pt x="80585" y="18479"/>
                    </a:cubicBezTo>
                    <a:lnTo>
                      <a:pt x="80585" y="24765"/>
                    </a:lnTo>
                    <a:cubicBezTo>
                      <a:pt x="64107" y="26289"/>
                      <a:pt x="51725" y="41053"/>
                      <a:pt x="52773" y="57817"/>
                    </a:cubicBezTo>
                    <a:cubicBezTo>
                      <a:pt x="26388" y="51245"/>
                      <a:pt x="-377" y="72390"/>
                      <a:pt x="4" y="99822"/>
                    </a:cubicBezTo>
                    <a:cubicBezTo>
                      <a:pt x="4" y="99822"/>
                      <a:pt x="4" y="211646"/>
                      <a:pt x="4" y="211646"/>
                    </a:cubicBezTo>
                    <a:cubicBezTo>
                      <a:pt x="4" y="221837"/>
                      <a:pt x="8291" y="230124"/>
                      <a:pt x="18387" y="230124"/>
                    </a:cubicBezTo>
                    <a:lnTo>
                      <a:pt x="67632" y="230124"/>
                    </a:lnTo>
                    <a:cubicBezTo>
                      <a:pt x="77823" y="230124"/>
                      <a:pt x="86110" y="221837"/>
                      <a:pt x="86110" y="211646"/>
                    </a:cubicBezTo>
                    <a:lnTo>
                      <a:pt x="86110" y="103537"/>
                    </a:lnTo>
                    <a:lnTo>
                      <a:pt x="157452" y="62389"/>
                    </a:lnTo>
                    <a:lnTo>
                      <a:pt x="228795" y="103537"/>
                    </a:lnTo>
                    <a:lnTo>
                      <a:pt x="228795" y="211646"/>
                    </a:lnTo>
                    <a:cubicBezTo>
                      <a:pt x="228795" y="221837"/>
                      <a:pt x="237081" y="230124"/>
                      <a:pt x="247273" y="230124"/>
                    </a:cubicBezTo>
                    <a:lnTo>
                      <a:pt x="300042" y="230124"/>
                    </a:lnTo>
                    <a:cubicBezTo>
                      <a:pt x="308233" y="230124"/>
                      <a:pt x="314901" y="223456"/>
                      <a:pt x="314901" y="215265"/>
                    </a:cubicBezTo>
                    <a:lnTo>
                      <a:pt x="314901" y="99917"/>
                    </a:lnTo>
                    <a:cubicBezTo>
                      <a:pt x="314901" y="76105"/>
                      <a:pt x="295565" y="56864"/>
                      <a:pt x="271848" y="56864"/>
                    </a:cubicBezTo>
                    <a:lnTo>
                      <a:pt x="271848" y="56864"/>
                    </a:lnTo>
                    <a:close/>
                    <a:moveTo>
                      <a:pt x="271848" y="68580"/>
                    </a:moveTo>
                    <a:cubicBezTo>
                      <a:pt x="288802" y="68580"/>
                      <a:pt x="302613" y="82391"/>
                      <a:pt x="302613" y="99346"/>
                    </a:cubicBezTo>
                    <a:lnTo>
                      <a:pt x="302613" y="192596"/>
                    </a:lnTo>
                    <a:lnTo>
                      <a:pt x="241082" y="192596"/>
                    </a:lnTo>
                    <a:cubicBezTo>
                      <a:pt x="241082" y="192596"/>
                      <a:pt x="241082" y="99441"/>
                      <a:pt x="241082" y="99346"/>
                    </a:cubicBezTo>
                    <a:cubicBezTo>
                      <a:pt x="241082" y="82391"/>
                      <a:pt x="254893" y="68675"/>
                      <a:pt x="271848" y="68675"/>
                    </a:cubicBezTo>
                    <a:close/>
                    <a:moveTo>
                      <a:pt x="249750" y="55435"/>
                    </a:moveTo>
                    <a:lnTo>
                      <a:pt x="249750" y="62770"/>
                    </a:lnTo>
                    <a:cubicBezTo>
                      <a:pt x="239939" y="68675"/>
                      <a:pt x="232700" y="78296"/>
                      <a:pt x="230033" y="89725"/>
                    </a:cubicBezTo>
                    <a:lnTo>
                      <a:pt x="163643" y="51435"/>
                    </a:lnTo>
                    <a:lnTo>
                      <a:pt x="163643" y="36957"/>
                    </a:lnTo>
                    <a:lnTo>
                      <a:pt x="231271" y="36957"/>
                    </a:lnTo>
                    <a:cubicBezTo>
                      <a:pt x="241463" y="36957"/>
                      <a:pt x="249750" y="45244"/>
                      <a:pt x="249750" y="55435"/>
                    </a:cubicBezTo>
                    <a:lnTo>
                      <a:pt x="249750" y="55435"/>
                    </a:lnTo>
                    <a:close/>
                    <a:moveTo>
                      <a:pt x="199934" y="12382"/>
                    </a:moveTo>
                    <a:lnTo>
                      <a:pt x="218984" y="12382"/>
                    </a:lnTo>
                    <a:cubicBezTo>
                      <a:pt x="222413" y="12382"/>
                      <a:pt x="225175" y="15145"/>
                      <a:pt x="225175" y="18574"/>
                    </a:cubicBezTo>
                    <a:lnTo>
                      <a:pt x="225175" y="24765"/>
                    </a:lnTo>
                    <a:lnTo>
                      <a:pt x="193838" y="24765"/>
                    </a:lnTo>
                    <a:lnTo>
                      <a:pt x="193838" y="18574"/>
                    </a:lnTo>
                    <a:cubicBezTo>
                      <a:pt x="193838" y="15145"/>
                      <a:pt x="196600" y="12382"/>
                      <a:pt x="200029" y="12382"/>
                    </a:cubicBezTo>
                    <a:close/>
                    <a:moveTo>
                      <a:pt x="99159" y="12382"/>
                    </a:moveTo>
                    <a:lnTo>
                      <a:pt x="118209" y="12382"/>
                    </a:lnTo>
                    <a:cubicBezTo>
                      <a:pt x="121638" y="12382"/>
                      <a:pt x="124401" y="15145"/>
                      <a:pt x="124401" y="18574"/>
                    </a:cubicBezTo>
                    <a:lnTo>
                      <a:pt x="124401" y="24765"/>
                    </a:lnTo>
                    <a:lnTo>
                      <a:pt x="93063" y="24765"/>
                    </a:lnTo>
                    <a:lnTo>
                      <a:pt x="93063" y="18574"/>
                    </a:lnTo>
                    <a:cubicBezTo>
                      <a:pt x="93063" y="15145"/>
                      <a:pt x="95826" y="12382"/>
                      <a:pt x="99255" y="12382"/>
                    </a:cubicBezTo>
                    <a:lnTo>
                      <a:pt x="99255" y="12382"/>
                    </a:lnTo>
                    <a:close/>
                    <a:moveTo>
                      <a:pt x="83729" y="36957"/>
                    </a:moveTo>
                    <a:lnTo>
                      <a:pt x="151356" y="36957"/>
                    </a:lnTo>
                    <a:lnTo>
                      <a:pt x="151356" y="51435"/>
                    </a:lnTo>
                    <a:lnTo>
                      <a:pt x="84967" y="89725"/>
                    </a:lnTo>
                    <a:cubicBezTo>
                      <a:pt x="82205" y="78296"/>
                      <a:pt x="74966" y="68675"/>
                      <a:pt x="65250" y="62770"/>
                    </a:cubicBezTo>
                    <a:lnTo>
                      <a:pt x="65250" y="55435"/>
                    </a:lnTo>
                    <a:cubicBezTo>
                      <a:pt x="65250" y="45244"/>
                      <a:pt x="73537" y="36957"/>
                      <a:pt x="83729" y="36957"/>
                    </a:cubicBezTo>
                    <a:close/>
                    <a:moveTo>
                      <a:pt x="43152" y="68580"/>
                    </a:moveTo>
                    <a:cubicBezTo>
                      <a:pt x="60107" y="68580"/>
                      <a:pt x="73918" y="82391"/>
                      <a:pt x="73918" y="99250"/>
                    </a:cubicBezTo>
                    <a:cubicBezTo>
                      <a:pt x="73918" y="99441"/>
                      <a:pt x="73918" y="192310"/>
                      <a:pt x="73918" y="192500"/>
                    </a:cubicBezTo>
                    <a:lnTo>
                      <a:pt x="12387" y="192500"/>
                    </a:lnTo>
                    <a:lnTo>
                      <a:pt x="12387" y="99250"/>
                    </a:lnTo>
                    <a:cubicBezTo>
                      <a:pt x="12387" y="82296"/>
                      <a:pt x="26198" y="68485"/>
                      <a:pt x="43152" y="68485"/>
                    </a:cubicBezTo>
                    <a:close/>
                    <a:moveTo>
                      <a:pt x="67727" y="217170"/>
                    </a:moveTo>
                    <a:lnTo>
                      <a:pt x="18483" y="217170"/>
                    </a:lnTo>
                    <a:cubicBezTo>
                      <a:pt x="15054" y="217170"/>
                      <a:pt x="12291" y="214408"/>
                      <a:pt x="12291" y="210979"/>
                    </a:cubicBezTo>
                    <a:lnTo>
                      <a:pt x="12291" y="204788"/>
                    </a:lnTo>
                    <a:lnTo>
                      <a:pt x="73823" y="204788"/>
                    </a:lnTo>
                    <a:lnTo>
                      <a:pt x="73823" y="210979"/>
                    </a:lnTo>
                    <a:cubicBezTo>
                      <a:pt x="73823" y="214408"/>
                      <a:pt x="71060" y="217170"/>
                      <a:pt x="67632" y="217170"/>
                    </a:cubicBezTo>
                    <a:close/>
                    <a:moveTo>
                      <a:pt x="296517" y="217170"/>
                    </a:moveTo>
                    <a:lnTo>
                      <a:pt x="247273" y="217170"/>
                    </a:lnTo>
                    <a:cubicBezTo>
                      <a:pt x="243844" y="217170"/>
                      <a:pt x="241082" y="214408"/>
                      <a:pt x="241082" y="210979"/>
                    </a:cubicBezTo>
                    <a:lnTo>
                      <a:pt x="241082" y="204788"/>
                    </a:lnTo>
                    <a:lnTo>
                      <a:pt x="302613" y="204788"/>
                    </a:lnTo>
                    <a:lnTo>
                      <a:pt x="302613" y="210979"/>
                    </a:lnTo>
                    <a:cubicBezTo>
                      <a:pt x="302613" y="214408"/>
                      <a:pt x="299851" y="217170"/>
                      <a:pt x="296422" y="2171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351" name="Google Shape;1351;p68"/>
          <p:cNvSpPr/>
          <p:nvPr/>
        </p:nvSpPr>
        <p:spPr>
          <a:xfrm rot="1402940">
            <a:off x="8209490" y="-33138"/>
            <a:ext cx="1757987" cy="1422118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2" name="Google Shape;1352;p68"/>
          <p:cNvSpPr/>
          <p:nvPr/>
        </p:nvSpPr>
        <p:spPr>
          <a:xfrm rot="1402940">
            <a:off x="7466908" y="-473756"/>
            <a:ext cx="2090798" cy="115043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oogle Shape;1354;p69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355" name="Google Shape;1355;p69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356" name="Google Shape;1356;p69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7" name="Google Shape;1357;p69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8" name="Google Shape;1358;p69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9" name="Google Shape;1359;p69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0" name="Google Shape;1360;p69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1" name="Google Shape;1361;p69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2" name="Google Shape;1362;p69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3" name="Google Shape;1363;p69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4" name="Google Shape;1364;p69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5" name="Google Shape;1365;p69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6" name="Google Shape;1366;p69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7" name="Google Shape;1367;p69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8" name="Google Shape;1368;p69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69" name="Google Shape;1369;p69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0" name="Google Shape;1370;p69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1" name="Google Shape;1371;p69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2" name="Google Shape;1372;p69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3" name="Google Shape;1373;p69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4" name="Google Shape;1374;p69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5" name="Google Shape;1375;p69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6" name="Google Shape;1376;p69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7" name="Google Shape;1377;p69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8" name="Google Shape;1378;p69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9" name="Google Shape;1379;p69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0" name="Google Shape;1380;p69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1" name="Google Shape;1381;p69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82" name="Google Shape;1382;p69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3" name="Google Shape;1383;p69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4" name="Google Shape;1384;p69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5" name="Google Shape;1385;p69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6" name="Google Shape;1386;p69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7" name="Google Shape;1387;p69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8" name="Google Shape;1388;p69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9" name="Google Shape;1389;p69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0" name="Google Shape;1390;p69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1" name="Google Shape;1391;p69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2" name="Google Shape;1392;p69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3" name="Google Shape;1393;p69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4" name="Google Shape;1394;p69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5" name="Google Shape;1395;p69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6" name="Google Shape;1396;p69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7" name="Google Shape;1397;p69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8" name="Google Shape;1398;p69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9" name="Google Shape;1399;p69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0" name="Google Shape;1400;p69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1" name="Google Shape;1401;p69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2" name="Google Shape;1402;p69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3" name="Google Shape;1403;p69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4" name="Google Shape;1404;p69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5" name="Google Shape;1405;p69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6" name="Google Shape;1406;p69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7" name="Google Shape;1407;p69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8" name="Google Shape;1408;p69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9" name="Google Shape;1409;p69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0" name="Google Shape;1410;p69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1" name="Google Shape;1411;p69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2" name="Google Shape;1412;p69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3" name="Google Shape;1413;p69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4" name="Google Shape;1414;p69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5" name="Google Shape;1415;p69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6" name="Google Shape;1416;p69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7" name="Google Shape;1417;p69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8" name="Google Shape;1418;p69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9" name="Google Shape;1419;p69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0" name="Google Shape;1420;p69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1" name="Google Shape;1421;p69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2" name="Google Shape;1422;p69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3" name="Google Shape;1423;p69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4" name="Google Shape;1424;p69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5" name="Google Shape;1425;p69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6" name="Google Shape;1426;p69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7" name="Google Shape;1427;p69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8" name="Google Shape;1428;p69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9" name="Google Shape;1429;p69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0" name="Google Shape;1430;p69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31" name="Google Shape;1431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32" name="Google Shape;1432;p69"/>
          <p:cNvSpPr txBox="1"/>
          <p:nvPr>
            <p:ph idx="1" type="subTitle"/>
          </p:nvPr>
        </p:nvSpPr>
        <p:spPr>
          <a:xfrm>
            <a:off x="720000" y="2325227"/>
            <a:ext cx="220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3" name="Google Shape;1433;p69"/>
          <p:cNvSpPr txBox="1"/>
          <p:nvPr>
            <p:ph idx="2" type="subTitle"/>
          </p:nvPr>
        </p:nvSpPr>
        <p:spPr>
          <a:xfrm>
            <a:off x="3467575" y="2325227"/>
            <a:ext cx="220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4" name="Google Shape;1434;p69"/>
          <p:cNvSpPr txBox="1"/>
          <p:nvPr>
            <p:ph idx="3" type="subTitle"/>
          </p:nvPr>
        </p:nvSpPr>
        <p:spPr>
          <a:xfrm>
            <a:off x="720000" y="3968598"/>
            <a:ext cx="220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5" name="Google Shape;1435;p69"/>
          <p:cNvSpPr txBox="1"/>
          <p:nvPr>
            <p:ph idx="4" type="subTitle"/>
          </p:nvPr>
        </p:nvSpPr>
        <p:spPr>
          <a:xfrm>
            <a:off x="3467575" y="3968598"/>
            <a:ext cx="220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6" name="Google Shape;1436;p69"/>
          <p:cNvSpPr txBox="1"/>
          <p:nvPr>
            <p:ph idx="5" type="subTitle"/>
          </p:nvPr>
        </p:nvSpPr>
        <p:spPr>
          <a:xfrm>
            <a:off x="6215150" y="2325227"/>
            <a:ext cx="220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7" name="Google Shape;1437;p69"/>
          <p:cNvSpPr txBox="1"/>
          <p:nvPr>
            <p:ph idx="6" type="subTitle"/>
          </p:nvPr>
        </p:nvSpPr>
        <p:spPr>
          <a:xfrm>
            <a:off x="6215150" y="3968598"/>
            <a:ext cx="220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8" name="Google Shape;1438;p69"/>
          <p:cNvSpPr txBox="1"/>
          <p:nvPr>
            <p:ph idx="7" type="subTitle"/>
          </p:nvPr>
        </p:nvSpPr>
        <p:spPr>
          <a:xfrm>
            <a:off x="721000" y="1506225"/>
            <a:ext cx="22068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39" name="Google Shape;1439;p69"/>
          <p:cNvSpPr txBox="1"/>
          <p:nvPr>
            <p:ph idx="8" type="subTitle"/>
          </p:nvPr>
        </p:nvSpPr>
        <p:spPr>
          <a:xfrm>
            <a:off x="3468575" y="1506225"/>
            <a:ext cx="22068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40" name="Google Shape;1440;p69"/>
          <p:cNvSpPr txBox="1"/>
          <p:nvPr>
            <p:ph idx="9" type="subTitle"/>
          </p:nvPr>
        </p:nvSpPr>
        <p:spPr>
          <a:xfrm>
            <a:off x="6216150" y="1506225"/>
            <a:ext cx="22068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41" name="Google Shape;1441;p69"/>
          <p:cNvSpPr txBox="1"/>
          <p:nvPr>
            <p:ph idx="13" type="subTitle"/>
          </p:nvPr>
        </p:nvSpPr>
        <p:spPr>
          <a:xfrm>
            <a:off x="721000" y="3149502"/>
            <a:ext cx="22068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42" name="Google Shape;1442;p69"/>
          <p:cNvSpPr txBox="1"/>
          <p:nvPr>
            <p:ph idx="14" type="subTitle"/>
          </p:nvPr>
        </p:nvSpPr>
        <p:spPr>
          <a:xfrm>
            <a:off x="3468575" y="3149502"/>
            <a:ext cx="22068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43" name="Google Shape;1443;p69"/>
          <p:cNvSpPr txBox="1"/>
          <p:nvPr>
            <p:ph idx="15" type="subTitle"/>
          </p:nvPr>
        </p:nvSpPr>
        <p:spPr>
          <a:xfrm>
            <a:off x="6216150" y="3149502"/>
            <a:ext cx="2206800" cy="81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44" name="Google Shape;1444;p69"/>
          <p:cNvSpPr/>
          <p:nvPr/>
        </p:nvSpPr>
        <p:spPr>
          <a:xfrm flipH="1">
            <a:off x="-694825" y="-322773"/>
            <a:ext cx="1284453" cy="1157720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5" name="Google Shape;1445;p69"/>
          <p:cNvSpPr/>
          <p:nvPr/>
        </p:nvSpPr>
        <p:spPr>
          <a:xfrm flipH="1">
            <a:off x="-262414" y="-457075"/>
            <a:ext cx="1527617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6" name="Google Shape;1446;p69"/>
          <p:cNvSpPr/>
          <p:nvPr/>
        </p:nvSpPr>
        <p:spPr>
          <a:xfrm flipH="1">
            <a:off x="7422733" y="-5659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7" name="Google Shape;1447;p69"/>
          <p:cNvSpPr/>
          <p:nvPr/>
        </p:nvSpPr>
        <p:spPr>
          <a:xfrm flipH="1">
            <a:off x="7972710" y="4393467"/>
            <a:ext cx="1529295" cy="1004873"/>
          </a:xfrm>
          <a:custGeom>
            <a:rect b="b" l="l" r="r" t="t"/>
            <a:pathLst>
              <a:path extrusionOk="0" h="903257" w="1374647">
                <a:moveTo>
                  <a:pt x="0" y="217172"/>
                </a:moveTo>
                <a:cubicBezTo>
                  <a:pt x="196787" y="60771"/>
                  <a:pt x="541782" y="-90676"/>
                  <a:pt x="778193" y="66010"/>
                </a:cubicBezTo>
                <a:cubicBezTo>
                  <a:pt x="953643" y="182310"/>
                  <a:pt x="1001649" y="413482"/>
                  <a:pt x="1084422" y="593219"/>
                </a:cubicBezTo>
                <a:cubicBezTo>
                  <a:pt x="1145000" y="724664"/>
                  <a:pt x="1238441" y="845060"/>
                  <a:pt x="1374648" y="90325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48" name="Google Shape;1448;p69"/>
          <p:cNvGrpSpPr/>
          <p:nvPr/>
        </p:nvGrpSpPr>
        <p:grpSpPr>
          <a:xfrm rot="818662">
            <a:off x="8329278" y="3161021"/>
            <a:ext cx="816618" cy="795918"/>
            <a:chOff x="6112100" y="3204445"/>
            <a:chExt cx="816600" cy="795900"/>
          </a:xfrm>
        </p:grpSpPr>
        <p:sp>
          <p:nvSpPr>
            <p:cNvPr id="1449" name="Google Shape;1449;p69"/>
            <p:cNvSpPr/>
            <p:nvPr/>
          </p:nvSpPr>
          <p:spPr>
            <a:xfrm>
              <a:off x="6112100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450" name="Google Shape;1450;p69"/>
            <p:cNvGrpSpPr/>
            <p:nvPr/>
          </p:nvGrpSpPr>
          <p:grpSpPr>
            <a:xfrm>
              <a:off x="6330711" y="3446770"/>
              <a:ext cx="379378" cy="311219"/>
              <a:chOff x="3158596" y="2226524"/>
              <a:chExt cx="348118" cy="285574"/>
            </a:xfrm>
          </p:grpSpPr>
          <p:sp>
            <p:nvSpPr>
              <p:cNvPr id="1451" name="Google Shape;1451;p69"/>
              <p:cNvSpPr/>
              <p:nvPr/>
            </p:nvSpPr>
            <p:spPr>
              <a:xfrm>
                <a:off x="3264737" y="2342394"/>
                <a:ext cx="135879" cy="135484"/>
              </a:xfrm>
              <a:custGeom>
                <a:rect b="b" l="l" r="r" t="t"/>
                <a:pathLst>
                  <a:path extrusionOk="0" h="122610" w="122967">
                    <a:moveTo>
                      <a:pt x="61436" y="122611"/>
                    </a:moveTo>
                    <a:cubicBezTo>
                      <a:pt x="95345" y="122611"/>
                      <a:pt x="122968" y="94988"/>
                      <a:pt x="122968" y="61079"/>
                    </a:cubicBezTo>
                    <a:cubicBezTo>
                      <a:pt x="119825" y="-20360"/>
                      <a:pt x="3143" y="-20360"/>
                      <a:pt x="0" y="61079"/>
                    </a:cubicBezTo>
                    <a:cubicBezTo>
                      <a:pt x="0" y="94988"/>
                      <a:pt x="27622" y="122611"/>
                      <a:pt x="61531" y="1226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52" name="Google Shape;1452;p69"/>
              <p:cNvGrpSpPr/>
              <p:nvPr/>
            </p:nvGrpSpPr>
            <p:grpSpPr>
              <a:xfrm>
                <a:off x="3158596" y="2226524"/>
                <a:ext cx="348118" cy="285574"/>
                <a:chOff x="4815649" y="2748195"/>
                <a:chExt cx="314896" cy="258298"/>
              </a:xfrm>
            </p:grpSpPr>
            <p:sp>
              <p:nvSpPr>
                <p:cNvPr id="1453" name="Google Shape;1453;p69"/>
                <p:cNvSpPr/>
                <p:nvPr/>
              </p:nvSpPr>
              <p:spPr>
                <a:xfrm>
                  <a:off x="4815649" y="2748195"/>
                  <a:ext cx="314896" cy="258298"/>
                </a:xfrm>
                <a:custGeom>
                  <a:rect b="b" l="l" r="r" t="t"/>
                  <a:pathLst>
                    <a:path extrusionOk="0" h="258298" w="314896">
                      <a:moveTo>
                        <a:pt x="266128" y="243"/>
                      </a:moveTo>
                      <a:cubicBezTo>
                        <a:pt x="262318" y="-900"/>
                        <a:pt x="258223" y="2148"/>
                        <a:pt x="258318" y="6148"/>
                      </a:cubicBezTo>
                      <a:lnTo>
                        <a:pt x="258318" y="62441"/>
                      </a:lnTo>
                      <a:cubicBezTo>
                        <a:pt x="212503" y="76919"/>
                        <a:pt x="102394" y="76919"/>
                        <a:pt x="56579" y="62441"/>
                      </a:cubicBezTo>
                      <a:lnTo>
                        <a:pt x="56579" y="6339"/>
                      </a:lnTo>
                      <a:cubicBezTo>
                        <a:pt x="56579" y="5196"/>
                        <a:pt x="56293" y="3957"/>
                        <a:pt x="55721" y="3005"/>
                      </a:cubicBezTo>
                      <a:cubicBezTo>
                        <a:pt x="54197" y="624"/>
                        <a:pt x="51340" y="-424"/>
                        <a:pt x="48768" y="338"/>
                      </a:cubicBezTo>
                      <a:cubicBezTo>
                        <a:pt x="16859" y="9387"/>
                        <a:pt x="0" y="21960"/>
                        <a:pt x="0" y="36723"/>
                      </a:cubicBezTo>
                      <a:lnTo>
                        <a:pt x="0" y="209126"/>
                      </a:lnTo>
                      <a:cubicBezTo>
                        <a:pt x="0" y="223890"/>
                        <a:pt x="16859" y="236463"/>
                        <a:pt x="48768" y="245512"/>
                      </a:cubicBezTo>
                      <a:cubicBezTo>
                        <a:pt x="105823" y="262561"/>
                        <a:pt x="209074" y="262561"/>
                        <a:pt x="266128" y="245512"/>
                      </a:cubicBezTo>
                      <a:cubicBezTo>
                        <a:pt x="298037" y="236463"/>
                        <a:pt x="314897" y="223794"/>
                        <a:pt x="314897" y="209126"/>
                      </a:cubicBezTo>
                      <a:lnTo>
                        <a:pt x="314897" y="36723"/>
                      </a:lnTo>
                      <a:cubicBezTo>
                        <a:pt x="314897" y="22055"/>
                        <a:pt x="298037" y="9387"/>
                        <a:pt x="266128" y="338"/>
                      </a:cubicBezTo>
                      <a:lnTo>
                        <a:pt x="266128" y="338"/>
                      </a:lnTo>
                      <a:close/>
                      <a:moveTo>
                        <a:pt x="270605" y="14435"/>
                      </a:moveTo>
                      <a:cubicBezTo>
                        <a:pt x="314992" y="30342"/>
                        <a:pt x="311372" y="44343"/>
                        <a:pt x="270605" y="58726"/>
                      </a:cubicBezTo>
                      <a:lnTo>
                        <a:pt x="270605" y="14435"/>
                      </a:lnTo>
                      <a:close/>
                      <a:moveTo>
                        <a:pt x="270605" y="71680"/>
                      </a:moveTo>
                      <a:cubicBezTo>
                        <a:pt x="284417" y="67394"/>
                        <a:pt x="295180" y="62441"/>
                        <a:pt x="302609" y="56821"/>
                      </a:cubicBezTo>
                      <a:lnTo>
                        <a:pt x="302609" y="188647"/>
                      </a:lnTo>
                      <a:cubicBezTo>
                        <a:pt x="295180" y="183123"/>
                        <a:pt x="284512" y="178075"/>
                        <a:pt x="270605" y="173788"/>
                      </a:cubicBezTo>
                      <a:lnTo>
                        <a:pt x="270605" y="71585"/>
                      </a:lnTo>
                      <a:close/>
                      <a:moveTo>
                        <a:pt x="21146" y="25103"/>
                      </a:moveTo>
                      <a:cubicBezTo>
                        <a:pt x="26670" y="21293"/>
                        <a:pt x="34576" y="17578"/>
                        <a:pt x="44291" y="14340"/>
                      </a:cubicBezTo>
                      <a:lnTo>
                        <a:pt x="44291" y="58631"/>
                      </a:lnTo>
                      <a:cubicBezTo>
                        <a:pt x="18097" y="49392"/>
                        <a:pt x="1238" y="38343"/>
                        <a:pt x="21146" y="25103"/>
                      </a:cubicBezTo>
                      <a:close/>
                      <a:moveTo>
                        <a:pt x="44291" y="71680"/>
                      </a:moveTo>
                      <a:lnTo>
                        <a:pt x="44291" y="173883"/>
                      </a:lnTo>
                      <a:cubicBezTo>
                        <a:pt x="30480" y="178170"/>
                        <a:pt x="19717" y="183123"/>
                        <a:pt x="12287" y="188742"/>
                      </a:cubicBezTo>
                      <a:lnTo>
                        <a:pt x="12287" y="56916"/>
                      </a:lnTo>
                      <a:cubicBezTo>
                        <a:pt x="19717" y="62441"/>
                        <a:pt x="30385" y="67489"/>
                        <a:pt x="44291" y="71775"/>
                      </a:cubicBezTo>
                      <a:close/>
                      <a:moveTo>
                        <a:pt x="157448" y="245988"/>
                      </a:moveTo>
                      <a:cubicBezTo>
                        <a:pt x="68771" y="246273"/>
                        <a:pt x="-14478" y="221223"/>
                        <a:pt x="21146" y="197601"/>
                      </a:cubicBezTo>
                      <a:cubicBezTo>
                        <a:pt x="28099" y="192743"/>
                        <a:pt x="38862" y="188266"/>
                        <a:pt x="52197" y="184456"/>
                      </a:cubicBezTo>
                      <a:cubicBezTo>
                        <a:pt x="54864" y="183694"/>
                        <a:pt x="56674" y="181313"/>
                        <a:pt x="56674" y="178551"/>
                      </a:cubicBezTo>
                      <a:lnTo>
                        <a:pt x="56674" y="75109"/>
                      </a:lnTo>
                      <a:cubicBezTo>
                        <a:pt x="111728" y="89397"/>
                        <a:pt x="203263" y="89397"/>
                        <a:pt x="258413" y="75109"/>
                      </a:cubicBezTo>
                      <a:lnTo>
                        <a:pt x="258413" y="178551"/>
                      </a:lnTo>
                      <a:cubicBezTo>
                        <a:pt x="258413" y="181313"/>
                        <a:pt x="260223" y="183694"/>
                        <a:pt x="262890" y="184456"/>
                      </a:cubicBezTo>
                      <a:cubicBezTo>
                        <a:pt x="358807" y="212269"/>
                        <a:pt x="263366" y="245702"/>
                        <a:pt x="157543" y="2459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4" name="Google Shape;1454;p69"/>
                <p:cNvSpPr/>
                <p:nvPr/>
              </p:nvSpPr>
              <p:spPr>
                <a:xfrm>
                  <a:off x="4944806" y="2879923"/>
                  <a:ext cx="63033" cy="68444"/>
                </a:xfrm>
                <a:custGeom>
                  <a:rect b="b" l="l" r="r" t="t"/>
                  <a:pathLst>
                    <a:path extrusionOk="0" h="68444" w="63033">
                      <a:moveTo>
                        <a:pt x="56009" y="22058"/>
                      </a:moveTo>
                      <a:lnTo>
                        <a:pt x="21910" y="2436"/>
                      </a:lnTo>
                      <a:cubicBezTo>
                        <a:pt x="12766" y="-3946"/>
                        <a:pt x="-188" y="3008"/>
                        <a:pt x="2" y="14057"/>
                      </a:cubicBezTo>
                      <a:lnTo>
                        <a:pt x="2" y="54347"/>
                      </a:lnTo>
                      <a:cubicBezTo>
                        <a:pt x="2" y="56824"/>
                        <a:pt x="669" y="59205"/>
                        <a:pt x="1907" y="61396"/>
                      </a:cubicBezTo>
                      <a:cubicBezTo>
                        <a:pt x="4384" y="65682"/>
                        <a:pt x="9146" y="68444"/>
                        <a:pt x="14099" y="68444"/>
                      </a:cubicBezTo>
                      <a:cubicBezTo>
                        <a:pt x="16576" y="68444"/>
                        <a:pt x="18957" y="67778"/>
                        <a:pt x="21148" y="66539"/>
                      </a:cubicBezTo>
                      <a:lnTo>
                        <a:pt x="56104" y="46346"/>
                      </a:lnTo>
                      <a:cubicBezTo>
                        <a:pt x="65344" y="41203"/>
                        <a:pt x="65344" y="27106"/>
                        <a:pt x="56104" y="22058"/>
                      </a:cubicBezTo>
                      <a:close/>
                      <a:moveTo>
                        <a:pt x="50485" y="35107"/>
                      </a:moveTo>
                      <a:cubicBezTo>
                        <a:pt x="50485" y="35107"/>
                        <a:pt x="50104" y="35583"/>
                        <a:pt x="49818" y="35774"/>
                      </a:cubicBezTo>
                      <a:lnTo>
                        <a:pt x="14861" y="55967"/>
                      </a:lnTo>
                      <a:cubicBezTo>
                        <a:pt x="13909" y="56443"/>
                        <a:pt x="13051" y="56252"/>
                        <a:pt x="12480" y="55300"/>
                      </a:cubicBezTo>
                      <a:cubicBezTo>
                        <a:pt x="12289" y="55014"/>
                        <a:pt x="12194" y="54728"/>
                        <a:pt x="12194" y="54443"/>
                      </a:cubicBezTo>
                      <a:lnTo>
                        <a:pt x="12194" y="14057"/>
                      </a:lnTo>
                      <a:cubicBezTo>
                        <a:pt x="12194" y="12247"/>
                        <a:pt x="14290" y="11771"/>
                        <a:pt x="15433" y="12914"/>
                      </a:cubicBezTo>
                      <a:lnTo>
                        <a:pt x="49723" y="32726"/>
                      </a:lnTo>
                      <a:cubicBezTo>
                        <a:pt x="50580" y="33202"/>
                        <a:pt x="50866" y="34250"/>
                        <a:pt x="50389" y="35107"/>
                      </a:cubicBezTo>
                      <a:lnTo>
                        <a:pt x="50389" y="35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455" name="Google Shape;1455;p69"/>
          <p:cNvGrpSpPr/>
          <p:nvPr/>
        </p:nvGrpSpPr>
        <p:grpSpPr>
          <a:xfrm flipH="1" rot="2573809">
            <a:off x="-815630" y="4320359"/>
            <a:ext cx="1841431" cy="1151100"/>
            <a:chOff x="3631193" y="4003322"/>
            <a:chExt cx="1357551" cy="1151068"/>
          </a:xfrm>
        </p:grpSpPr>
        <p:sp>
          <p:nvSpPr>
            <p:cNvPr id="1456" name="Google Shape;1456;p69"/>
            <p:cNvSpPr/>
            <p:nvPr/>
          </p:nvSpPr>
          <p:spPr>
            <a:xfrm rot="-535229">
              <a:off x="3697982" y="4108368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7" name="Google Shape;1457;p69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9" name="Google Shape;1459;p70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460" name="Google Shape;1460;p70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461" name="Google Shape;1461;p70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2" name="Google Shape;1462;p70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3" name="Google Shape;1463;p70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4" name="Google Shape;1464;p70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5" name="Google Shape;1465;p70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6" name="Google Shape;1466;p70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7" name="Google Shape;1467;p70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8" name="Google Shape;1468;p70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9" name="Google Shape;1469;p70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0" name="Google Shape;1470;p70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1" name="Google Shape;1471;p70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2" name="Google Shape;1472;p70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3" name="Google Shape;1473;p70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4" name="Google Shape;1474;p70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5" name="Google Shape;1475;p70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6" name="Google Shape;1476;p70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7" name="Google Shape;1477;p70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8" name="Google Shape;1478;p70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9" name="Google Shape;1479;p70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0" name="Google Shape;1480;p70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1" name="Google Shape;1481;p70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2" name="Google Shape;1482;p70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3" name="Google Shape;1483;p70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4" name="Google Shape;1484;p70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5" name="Google Shape;1485;p70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86" name="Google Shape;1486;p70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487" name="Google Shape;1487;p70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8" name="Google Shape;1488;p70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9" name="Google Shape;1489;p70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0" name="Google Shape;1490;p70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1" name="Google Shape;1491;p70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2" name="Google Shape;1492;p70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3" name="Google Shape;1493;p70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4" name="Google Shape;1494;p70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5" name="Google Shape;1495;p70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6" name="Google Shape;1496;p70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7" name="Google Shape;1497;p70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8" name="Google Shape;1498;p70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9" name="Google Shape;1499;p70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0" name="Google Shape;1500;p70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1" name="Google Shape;1501;p70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2" name="Google Shape;1502;p70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3" name="Google Shape;1503;p70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4" name="Google Shape;1504;p70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5" name="Google Shape;1505;p70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6" name="Google Shape;1506;p70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7" name="Google Shape;1507;p70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8" name="Google Shape;1508;p70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9" name="Google Shape;1509;p70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0" name="Google Shape;1510;p70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1" name="Google Shape;1511;p70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2" name="Google Shape;1512;p70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3" name="Google Shape;1513;p70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4" name="Google Shape;1514;p70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5" name="Google Shape;1515;p70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6" name="Google Shape;1516;p70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7" name="Google Shape;1517;p70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8" name="Google Shape;1518;p70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9" name="Google Shape;1519;p70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0" name="Google Shape;1520;p70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70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2" name="Google Shape;1522;p70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3" name="Google Shape;1523;p70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4" name="Google Shape;1524;p70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5" name="Google Shape;1525;p70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6" name="Google Shape;1526;p70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7" name="Google Shape;1527;p70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8" name="Google Shape;1528;p70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9" name="Google Shape;1529;p70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0" name="Google Shape;1530;p70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1" name="Google Shape;1531;p70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2" name="Google Shape;1532;p70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3" name="Google Shape;1533;p70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4" name="Google Shape;1534;p70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5" name="Google Shape;1535;p70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36" name="Google Shape;1536;p70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37" name="Google Shape;1537;p70"/>
          <p:cNvSpPr/>
          <p:nvPr/>
        </p:nvSpPr>
        <p:spPr>
          <a:xfrm rot="10210696">
            <a:off x="-329408" y="4088751"/>
            <a:ext cx="2669052" cy="147818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8" name="Google Shape;1538;p70"/>
          <p:cNvGrpSpPr/>
          <p:nvPr/>
        </p:nvGrpSpPr>
        <p:grpSpPr>
          <a:xfrm>
            <a:off x="9203" y="2242303"/>
            <a:ext cx="1094298" cy="1078447"/>
            <a:chOff x="458028" y="216728"/>
            <a:chExt cx="1094298" cy="1078447"/>
          </a:xfrm>
        </p:grpSpPr>
        <p:sp>
          <p:nvSpPr>
            <p:cNvPr id="1539" name="Google Shape;1539;p70"/>
            <p:cNvSpPr/>
            <p:nvPr/>
          </p:nvSpPr>
          <p:spPr>
            <a:xfrm rot="900101">
              <a:off x="556070" y="318054"/>
              <a:ext cx="898213" cy="87579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40" name="Google Shape;1540;p70"/>
            <p:cNvGrpSpPr/>
            <p:nvPr/>
          </p:nvGrpSpPr>
          <p:grpSpPr>
            <a:xfrm rot="899838">
              <a:off x="863968" y="547356"/>
              <a:ext cx="282746" cy="416795"/>
              <a:chOff x="3210192" y="1583937"/>
              <a:chExt cx="235871" cy="347697"/>
            </a:xfrm>
          </p:grpSpPr>
          <p:sp>
            <p:nvSpPr>
              <p:cNvPr id="1541" name="Google Shape;1541;p70"/>
              <p:cNvSpPr/>
              <p:nvPr/>
            </p:nvSpPr>
            <p:spPr>
              <a:xfrm>
                <a:off x="3314228" y="1774914"/>
                <a:ext cx="97146" cy="150193"/>
              </a:xfrm>
              <a:custGeom>
                <a:rect b="b" l="l" r="r" t="t"/>
                <a:pathLst>
                  <a:path extrusionOk="0" h="135921" w="87915">
                    <a:moveTo>
                      <a:pt x="0" y="12287"/>
                    </a:moveTo>
                    <a:lnTo>
                      <a:pt x="0" y="135922"/>
                    </a:lnTo>
                    <a:lnTo>
                      <a:pt x="87916" y="135922"/>
                    </a:lnTo>
                    <a:lnTo>
                      <a:pt x="87916" y="12287"/>
                    </a:lnTo>
                    <a:cubicBezTo>
                      <a:pt x="87916" y="5524"/>
                      <a:pt x="82391" y="0"/>
                      <a:pt x="75629" y="0"/>
                    </a:cubicBezTo>
                    <a:lnTo>
                      <a:pt x="12287" y="0"/>
                    </a:lnTo>
                    <a:cubicBezTo>
                      <a:pt x="5525" y="0"/>
                      <a:pt x="0" y="5524"/>
                      <a:pt x="0" y="12287"/>
                    </a:cubicBezTo>
                    <a:lnTo>
                      <a:pt x="0" y="12287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70"/>
              <p:cNvSpPr/>
              <p:nvPr/>
            </p:nvSpPr>
            <p:spPr>
              <a:xfrm>
                <a:off x="3210192" y="1583937"/>
                <a:ext cx="235871" cy="347697"/>
              </a:xfrm>
              <a:custGeom>
                <a:rect b="b" l="l" r="r" t="t"/>
                <a:pathLst>
                  <a:path extrusionOk="0" h="314658" w="213458">
                    <a:moveTo>
                      <a:pt x="213455" y="74914"/>
                    </a:moveTo>
                    <a:cubicBezTo>
                      <a:pt x="213741" y="57198"/>
                      <a:pt x="193834" y="45387"/>
                      <a:pt x="178403" y="53959"/>
                    </a:cubicBezTo>
                    <a:lnTo>
                      <a:pt x="178403" y="40719"/>
                    </a:lnTo>
                    <a:cubicBezTo>
                      <a:pt x="178403" y="27861"/>
                      <a:pt x="167926" y="16907"/>
                      <a:pt x="155067" y="17002"/>
                    </a:cubicBezTo>
                    <a:cubicBezTo>
                      <a:pt x="151067" y="17002"/>
                      <a:pt x="147257" y="18050"/>
                      <a:pt x="143923" y="19860"/>
                    </a:cubicBezTo>
                    <a:cubicBezTo>
                      <a:pt x="139637" y="-6620"/>
                      <a:pt x="102108" y="-6620"/>
                      <a:pt x="97822" y="19860"/>
                    </a:cubicBezTo>
                    <a:cubicBezTo>
                      <a:pt x="82772" y="11287"/>
                      <a:pt x="63151" y="22812"/>
                      <a:pt x="63341" y="40243"/>
                    </a:cubicBezTo>
                    <a:cubicBezTo>
                      <a:pt x="63341" y="40243"/>
                      <a:pt x="63341" y="178070"/>
                      <a:pt x="63341" y="178070"/>
                    </a:cubicBezTo>
                    <a:lnTo>
                      <a:pt x="49340" y="170736"/>
                    </a:lnTo>
                    <a:lnTo>
                      <a:pt x="46387" y="148447"/>
                    </a:lnTo>
                    <a:cubicBezTo>
                      <a:pt x="43720" y="117872"/>
                      <a:pt x="1143" y="118920"/>
                      <a:pt x="0" y="149019"/>
                    </a:cubicBezTo>
                    <a:cubicBezTo>
                      <a:pt x="0" y="149019"/>
                      <a:pt x="0" y="191881"/>
                      <a:pt x="0" y="191881"/>
                    </a:cubicBezTo>
                    <a:cubicBezTo>
                      <a:pt x="0" y="202454"/>
                      <a:pt x="3905" y="210455"/>
                      <a:pt x="12573" y="217789"/>
                    </a:cubicBezTo>
                    <a:lnTo>
                      <a:pt x="63341" y="268081"/>
                    </a:lnTo>
                    <a:lnTo>
                      <a:pt x="63341" y="308467"/>
                    </a:lnTo>
                    <a:cubicBezTo>
                      <a:pt x="63341" y="311896"/>
                      <a:pt x="66104" y="314658"/>
                      <a:pt x="69533" y="314658"/>
                    </a:cubicBezTo>
                    <a:lnTo>
                      <a:pt x="206692" y="314658"/>
                    </a:lnTo>
                    <a:cubicBezTo>
                      <a:pt x="206692" y="314658"/>
                      <a:pt x="212884" y="311801"/>
                      <a:pt x="212789" y="308467"/>
                    </a:cubicBezTo>
                    <a:lnTo>
                      <a:pt x="213360" y="74438"/>
                    </a:lnTo>
                    <a:lnTo>
                      <a:pt x="213360" y="74724"/>
                    </a:lnTo>
                    <a:close/>
                    <a:moveTo>
                      <a:pt x="22765" y="138160"/>
                    </a:moveTo>
                    <a:cubicBezTo>
                      <a:pt x="28670" y="138160"/>
                      <a:pt x="33338" y="143113"/>
                      <a:pt x="33814" y="149590"/>
                    </a:cubicBezTo>
                    <a:cubicBezTo>
                      <a:pt x="33814" y="149685"/>
                      <a:pt x="33814" y="149876"/>
                      <a:pt x="33814" y="149971"/>
                    </a:cubicBezTo>
                    <a:lnTo>
                      <a:pt x="34766" y="157305"/>
                    </a:lnTo>
                    <a:lnTo>
                      <a:pt x="11716" y="162830"/>
                    </a:lnTo>
                    <a:lnTo>
                      <a:pt x="11716" y="149209"/>
                    </a:lnTo>
                    <a:cubicBezTo>
                      <a:pt x="11716" y="143113"/>
                      <a:pt x="16669" y="138160"/>
                      <a:pt x="22765" y="138160"/>
                    </a:cubicBezTo>
                    <a:close/>
                    <a:moveTo>
                      <a:pt x="20098" y="208645"/>
                    </a:moveTo>
                    <a:cubicBezTo>
                      <a:pt x="14097" y="203692"/>
                      <a:pt x="11716" y="199025"/>
                      <a:pt x="11716" y="192072"/>
                    </a:cubicBezTo>
                    <a:lnTo>
                      <a:pt x="11716" y="175498"/>
                    </a:lnTo>
                    <a:lnTo>
                      <a:pt x="36386" y="169593"/>
                    </a:lnTo>
                    <a:lnTo>
                      <a:pt x="37052" y="174450"/>
                    </a:lnTo>
                    <a:lnTo>
                      <a:pt x="26289" y="214646"/>
                    </a:lnTo>
                    <a:lnTo>
                      <a:pt x="20574" y="208931"/>
                    </a:lnTo>
                    <a:cubicBezTo>
                      <a:pt x="20574" y="208931"/>
                      <a:pt x="20288" y="208645"/>
                      <a:pt x="20193" y="208550"/>
                    </a:cubicBezTo>
                    <a:lnTo>
                      <a:pt x="20193" y="208550"/>
                    </a:lnTo>
                    <a:close/>
                    <a:moveTo>
                      <a:pt x="36671" y="224647"/>
                    </a:moveTo>
                    <a:lnTo>
                      <a:pt x="47625" y="183975"/>
                    </a:lnTo>
                    <a:lnTo>
                      <a:pt x="63437" y="192167"/>
                    </a:lnTo>
                    <a:lnTo>
                      <a:pt x="63437" y="251031"/>
                    </a:lnTo>
                    <a:cubicBezTo>
                      <a:pt x="63437" y="251031"/>
                      <a:pt x="36767" y="224647"/>
                      <a:pt x="36767" y="224647"/>
                    </a:cubicBezTo>
                    <a:close/>
                    <a:moveTo>
                      <a:pt x="75629" y="142065"/>
                    </a:moveTo>
                    <a:lnTo>
                      <a:pt x="75629" y="112538"/>
                    </a:lnTo>
                    <a:lnTo>
                      <a:pt x="97727" y="112538"/>
                    </a:lnTo>
                    <a:lnTo>
                      <a:pt x="97727" y="142065"/>
                    </a:lnTo>
                    <a:lnTo>
                      <a:pt x="75629" y="142065"/>
                    </a:lnTo>
                    <a:close/>
                    <a:moveTo>
                      <a:pt x="200501" y="112538"/>
                    </a:moveTo>
                    <a:lnTo>
                      <a:pt x="178403" y="112538"/>
                    </a:lnTo>
                    <a:lnTo>
                      <a:pt x="178403" y="95298"/>
                    </a:lnTo>
                    <a:lnTo>
                      <a:pt x="200501" y="95298"/>
                    </a:lnTo>
                    <a:lnTo>
                      <a:pt x="200501" y="112538"/>
                    </a:lnTo>
                    <a:close/>
                    <a:moveTo>
                      <a:pt x="166021" y="74247"/>
                    </a:moveTo>
                    <a:cubicBezTo>
                      <a:pt x="166021" y="74247"/>
                      <a:pt x="166021" y="100155"/>
                      <a:pt x="166021" y="100251"/>
                    </a:cubicBezTo>
                    <a:lnTo>
                      <a:pt x="143923" y="100251"/>
                    </a:lnTo>
                    <a:lnTo>
                      <a:pt x="143923" y="70723"/>
                    </a:lnTo>
                    <a:lnTo>
                      <a:pt x="166021" y="70723"/>
                    </a:lnTo>
                    <a:lnTo>
                      <a:pt x="166021" y="74247"/>
                    </a:lnTo>
                    <a:close/>
                    <a:moveTo>
                      <a:pt x="131540" y="94059"/>
                    </a:moveTo>
                    <a:lnTo>
                      <a:pt x="109442" y="94059"/>
                    </a:lnTo>
                    <a:lnTo>
                      <a:pt x="109442" y="58436"/>
                    </a:lnTo>
                    <a:lnTo>
                      <a:pt x="131540" y="58436"/>
                    </a:lnTo>
                    <a:lnTo>
                      <a:pt x="131540" y="94059"/>
                    </a:lnTo>
                    <a:close/>
                    <a:moveTo>
                      <a:pt x="97727" y="100251"/>
                    </a:moveTo>
                    <a:lnTo>
                      <a:pt x="75629" y="100251"/>
                    </a:lnTo>
                    <a:lnTo>
                      <a:pt x="75629" y="70723"/>
                    </a:lnTo>
                    <a:lnTo>
                      <a:pt x="97727" y="70723"/>
                    </a:lnTo>
                    <a:lnTo>
                      <a:pt x="97727" y="100251"/>
                    </a:lnTo>
                    <a:lnTo>
                      <a:pt x="97727" y="100251"/>
                    </a:lnTo>
                    <a:close/>
                    <a:moveTo>
                      <a:pt x="109442" y="106442"/>
                    </a:moveTo>
                    <a:lnTo>
                      <a:pt x="131540" y="106442"/>
                    </a:lnTo>
                    <a:lnTo>
                      <a:pt x="131540" y="142065"/>
                    </a:lnTo>
                    <a:lnTo>
                      <a:pt x="109442" y="142065"/>
                    </a:lnTo>
                    <a:lnTo>
                      <a:pt x="109442" y="106442"/>
                    </a:lnTo>
                    <a:close/>
                    <a:moveTo>
                      <a:pt x="143923" y="112633"/>
                    </a:moveTo>
                    <a:lnTo>
                      <a:pt x="166021" y="112633"/>
                    </a:lnTo>
                    <a:lnTo>
                      <a:pt x="166021" y="142161"/>
                    </a:lnTo>
                    <a:lnTo>
                      <a:pt x="143923" y="142161"/>
                    </a:lnTo>
                    <a:lnTo>
                      <a:pt x="143923" y="112633"/>
                    </a:lnTo>
                    <a:lnTo>
                      <a:pt x="143923" y="112633"/>
                    </a:lnTo>
                    <a:close/>
                    <a:moveTo>
                      <a:pt x="178403" y="142161"/>
                    </a:moveTo>
                    <a:lnTo>
                      <a:pt x="178403" y="124920"/>
                    </a:lnTo>
                    <a:lnTo>
                      <a:pt x="200501" y="124920"/>
                    </a:lnTo>
                    <a:lnTo>
                      <a:pt x="200501" y="142161"/>
                    </a:lnTo>
                    <a:lnTo>
                      <a:pt x="178403" y="142161"/>
                    </a:lnTo>
                    <a:close/>
                    <a:moveTo>
                      <a:pt x="200501" y="75200"/>
                    </a:moveTo>
                    <a:lnTo>
                      <a:pt x="200501" y="83677"/>
                    </a:lnTo>
                    <a:lnTo>
                      <a:pt x="178499" y="83677"/>
                    </a:lnTo>
                    <a:cubicBezTo>
                      <a:pt x="178499" y="83677"/>
                      <a:pt x="178499" y="75009"/>
                      <a:pt x="178499" y="74914"/>
                    </a:cubicBezTo>
                    <a:cubicBezTo>
                      <a:pt x="178499" y="68532"/>
                      <a:pt x="184023" y="63389"/>
                      <a:pt x="190500" y="63960"/>
                    </a:cubicBezTo>
                    <a:cubicBezTo>
                      <a:pt x="196215" y="64437"/>
                      <a:pt x="200501" y="69485"/>
                      <a:pt x="200501" y="75200"/>
                    </a:cubicBezTo>
                    <a:close/>
                    <a:moveTo>
                      <a:pt x="154972" y="29575"/>
                    </a:moveTo>
                    <a:cubicBezTo>
                      <a:pt x="161068" y="29575"/>
                      <a:pt x="166021" y="34528"/>
                      <a:pt x="166021" y="40624"/>
                    </a:cubicBezTo>
                    <a:lnTo>
                      <a:pt x="166021" y="59103"/>
                    </a:lnTo>
                    <a:lnTo>
                      <a:pt x="143923" y="59103"/>
                    </a:lnTo>
                    <a:lnTo>
                      <a:pt x="143923" y="40624"/>
                    </a:lnTo>
                    <a:cubicBezTo>
                      <a:pt x="143828" y="34719"/>
                      <a:pt x="149066" y="29480"/>
                      <a:pt x="154972" y="29575"/>
                    </a:cubicBezTo>
                    <a:close/>
                    <a:moveTo>
                      <a:pt x="109442" y="23384"/>
                    </a:moveTo>
                    <a:cubicBezTo>
                      <a:pt x="110014" y="8811"/>
                      <a:pt x="131064" y="8811"/>
                      <a:pt x="131540" y="23384"/>
                    </a:cubicBezTo>
                    <a:lnTo>
                      <a:pt x="131540" y="46720"/>
                    </a:lnTo>
                    <a:lnTo>
                      <a:pt x="109442" y="46720"/>
                    </a:lnTo>
                    <a:lnTo>
                      <a:pt x="109442" y="23384"/>
                    </a:lnTo>
                    <a:close/>
                    <a:moveTo>
                      <a:pt x="97727" y="40815"/>
                    </a:moveTo>
                    <a:lnTo>
                      <a:pt x="97727" y="59007"/>
                    </a:lnTo>
                    <a:lnTo>
                      <a:pt x="75629" y="59007"/>
                    </a:lnTo>
                    <a:lnTo>
                      <a:pt x="75629" y="40529"/>
                    </a:lnTo>
                    <a:cubicBezTo>
                      <a:pt x="75629" y="33957"/>
                      <a:pt x="81534" y="28623"/>
                      <a:pt x="88392" y="29670"/>
                    </a:cubicBezTo>
                    <a:cubicBezTo>
                      <a:pt x="93821" y="30432"/>
                      <a:pt x="97822" y="35290"/>
                      <a:pt x="97822" y="40815"/>
                    </a:cubicBezTo>
                    <a:close/>
                    <a:moveTo>
                      <a:pt x="137922" y="228171"/>
                    </a:moveTo>
                    <a:cubicBezTo>
                      <a:pt x="132874" y="228171"/>
                      <a:pt x="128683" y="224076"/>
                      <a:pt x="128683" y="218932"/>
                    </a:cubicBezTo>
                    <a:cubicBezTo>
                      <a:pt x="129159" y="206740"/>
                      <a:pt x="146685" y="206740"/>
                      <a:pt x="147161" y="218932"/>
                    </a:cubicBezTo>
                    <a:cubicBezTo>
                      <a:pt x="147161" y="223980"/>
                      <a:pt x="143066" y="228171"/>
                      <a:pt x="137922" y="228171"/>
                    </a:cubicBezTo>
                    <a:close/>
                    <a:moveTo>
                      <a:pt x="143828" y="302562"/>
                    </a:moveTo>
                    <a:lnTo>
                      <a:pt x="143828" y="239601"/>
                    </a:lnTo>
                    <a:cubicBezTo>
                      <a:pt x="167259" y="232172"/>
                      <a:pt x="162592" y="197977"/>
                      <a:pt x="137636" y="197406"/>
                    </a:cubicBezTo>
                    <a:cubicBezTo>
                      <a:pt x="112776" y="197977"/>
                      <a:pt x="108014" y="232172"/>
                      <a:pt x="131445" y="239601"/>
                    </a:cubicBezTo>
                    <a:lnTo>
                      <a:pt x="131445" y="302562"/>
                    </a:lnTo>
                    <a:lnTo>
                      <a:pt x="75438" y="302562"/>
                    </a:lnTo>
                    <a:lnTo>
                      <a:pt x="75438" y="154353"/>
                    </a:lnTo>
                    <a:cubicBezTo>
                      <a:pt x="75438" y="154353"/>
                      <a:pt x="200311" y="154353"/>
                      <a:pt x="200311" y="154353"/>
                    </a:cubicBezTo>
                    <a:lnTo>
                      <a:pt x="200311" y="302562"/>
                    </a:lnTo>
                    <a:cubicBezTo>
                      <a:pt x="200311" y="302562"/>
                      <a:pt x="143732" y="302562"/>
                      <a:pt x="143732" y="302562"/>
                    </a:cubicBezTo>
                    <a:lnTo>
                      <a:pt x="143732" y="3025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43" name="Google Shape;1543;p70"/>
          <p:cNvGrpSpPr/>
          <p:nvPr/>
        </p:nvGrpSpPr>
        <p:grpSpPr>
          <a:xfrm flipH="1" rot="6209372">
            <a:off x="-986036" y="-786405"/>
            <a:ext cx="3219462" cy="2540796"/>
            <a:chOff x="3647823" y="4003322"/>
            <a:chExt cx="1357551" cy="1453237"/>
          </a:xfrm>
        </p:grpSpPr>
        <p:sp>
          <p:nvSpPr>
            <p:cNvPr id="1544" name="Google Shape;1544;p70"/>
            <p:cNvSpPr/>
            <p:nvPr/>
          </p:nvSpPr>
          <p:spPr>
            <a:xfrm rot="-535229">
              <a:off x="3714612" y="4410537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5" name="Google Shape;1545;p70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6" name="Google Shape;1546;p70"/>
          <p:cNvSpPr/>
          <p:nvPr/>
        </p:nvSpPr>
        <p:spPr>
          <a:xfrm>
            <a:off x="7229724" y="-297457"/>
            <a:ext cx="2290896" cy="846993"/>
          </a:xfrm>
          <a:custGeom>
            <a:rect b="b" l="l" r="r" t="t"/>
            <a:pathLst>
              <a:path extrusionOk="0" h="526901" w="1425130">
                <a:moveTo>
                  <a:pt x="0" y="0"/>
                </a:moveTo>
                <a:cubicBezTo>
                  <a:pt x="61913" y="232029"/>
                  <a:pt x="238506" y="428435"/>
                  <a:pt x="470630" y="497491"/>
                </a:cubicBezTo>
                <a:cubicBezTo>
                  <a:pt x="705041" y="567214"/>
                  <a:pt x="969455" y="511302"/>
                  <a:pt x="1151668" y="347472"/>
                </a:cubicBezTo>
                <a:cubicBezTo>
                  <a:pt x="1257014" y="252794"/>
                  <a:pt x="1335405" y="133541"/>
                  <a:pt x="1425131" y="2495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7" name="Google Shape;1547;p70"/>
          <p:cNvSpPr/>
          <p:nvPr/>
        </p:nvSpPr>
        <p:spPr>
          <a:xfrm rot="9232017">
            <a:off x="8172361" y="-489517"/>
            <a:ext cx="756044" cy="1946860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70"/>
          <p:cNvSpPr/>
          <p:nvPr/>
        </p:nvSpPr>
        <p:spPr>
          <a:xfrm rot="-4645472">
            <a:off x="6611974" y="2616143"/>
            <a:ext cx="3876840" cy="2311927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49" name="Google Shape;1549;p70"/>
          <p:cNvGrpSpPr/>
          <p:nvPr/>
        </p:nvGrpSpPr>
        <p:grpSpPr>
          <a:xfrm rot="1168176">
            <a:off x="7492682" y="3716647"/>
            <a:ext cx="874783" cy="852883"/>
            <a:chOff x="1863348" y="329301"/>
            <a:chExt cx="874800" cy="852900"/>
          </a:xfrm>
        </p:grpSpPr>
        <p:sp>
          <p:nvSpPr>
            <p:cNvPr id="1550" name="Google Shape;1550;p70"/>
            <p:cNvSpPr/>
            <p:nvPr/>
          </p:nvSpPr>
          <p:spPr>
            <a:xfrm>
              <a:off x="1863348" y="329301"/>
              <a:ext cx="874800" cy="85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51" name="Google Shape;1551;p70"/>
            <p:cNvGrpSpPr/>
            <p:nvPr/>
          </p:nvGrpSpPr>
          <p:grpSpPr>
            <a:xfrm>
              <a:off x="2097202" y="552268"/>
              <a:ext cx="406585" cy="406744"/>
              <a:chOff x="7255881" y="2195095"/>
              <a:chExt cx="348223" cy="348359"/>
            </a:xfrm>
          </p:grpSpPr>
          <p:sp>
            <p:nvSpPr>
              <p:cNvPr id="1552" name="Google Shape;1552;p70"/>
              <p:cNvSpPr/>
              <p:nvPr/>
            </p:nvSpPr>
            <p:spPr>
              <a:xfrm>
                <a:off x="7321166" y="2260491"/>
                <a:ext cx="217449" cy="217449"/>
              </a:xfrm>
              <a:custGeom>
                <a:rect b="b" l="l" r="r" t="t"/>
                <a:pathLst>
                  <a:path extrusionOk="0" h="196786" w="196786">
                    <a:moveTo>
                      <a:pt x="0" y="0"/>
                    </a:moveTo>
                    <a:lnTo>
                      <a:pt x="196786" y="0"/>
                    </a:lnTo>
                    <a:lnTo>
                      <a:pt x="196786" y="196787"/>
                    </a:lnTo>
                    <a:lnTo>
                      <a:pt x="0" y="196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553" name="Google Shape;1553;p70"/>
              <p:cNvGrpSpPr/>
              <p:nvPr/>
            </p:nvGrpSpPr>
            <p:grpSpPr>
              <a:xfrm>
                <a:off x="7255881" y="2195095"/>
                <a:ext cx="348223" cy="348359"/>
                <a:chOff x="8521922" y="2719768"/>
                <a:chExt cx="314991" cy="315086"/>
              </a:xfrm>
            </p:grpSpPr>
            <p:sp>
              <p:nvSpPr>
                <p:cNvPr id="1554" name="Google Shape;1554;p70"/>
                <p:cNvSpPr/>
                <p:nvPr/>
              </p:nvSpPr>
              <p:spPr>
                <a:xfrm>
                  <a:off x="8521922" y="2719768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6191" y="86201"/>
                      </a:moveTo>
                      <a:lnTo>
                        <a:pt x="30766" y="86201"/>
                      </a:lnTo>
                      <a:cubicBezTo>
                        <a:pt x="34195" y="86201"/>
                        <a:pt x="36957" y="83439"/>
                        <a:pt x="36957" y="80010"/>
                      </a:cubicBezTo>
                      <a:lnTo>
                        <a:pt x="36957" y="36957"/>
                      </a:lnTo>
                      <a:lnTo>
                        <a:pt x="80010" y="36957"/>
                      </a:lnTo>
                      <a:cubicBezTo>
                        <a:pt x="83439" y="36957"/>
                        <a:pt x="86201" y="34195"/>
                        <a:pt x="86201" y="30766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close/>
                      <a:moveTo>
                        <a:pt x="12382" y="12382"/>
                      </a:moveTo>
                      <a:lnTo>
                        <a:pt x="73914" y="12382"/>
                      </a:lnTo>
                      <a:lnTo>
                        <a:pt x="73914" y="24670"/>
                      </a:lnTo>
                      <a:lnTo>
                        <a:pt x="30861" y="24670"/>
                      </a:lnTo>
                      <a:cubicBezTo>
                        <a:pt x="27432" y="24670"/>
                        <a:pt x="24670" y="27432"/>
                        <a:pt x="24670" y="30861"/>
                      </a:cubicBezTo>
                      <a:lnTo>
                        <a:pt x="24670" y="73914"/>
                      </a:lnTo>
                      <a:lnTo>
                        <a:pt x="12382" y="73914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5" name="Google Shape;1555;p70"/>
                <p:cNvSpPr/>
                <p:nvPr/>
              </p:nvSpPr>
              <p:spPr>
                <a:xfrm>
                  <a:off x="8521922" y="2948558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49244"/>
                      </a:moveTo>
                      <a:lnTo>
                        <a:pt x="36957" y="49244"/>
                      </a:lnTo>
                      <a:lnTo>
                        <a:pt x="36957" y="6191"/>
                      </a:lnTo>
                      <a:cubicBezTo>
                        <a:pt x="36957" y="2762"/>
                        <a:pt x="34195" y="0"/>
                        <a:pt x="30766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55435"/>
                      </a:lnTo>
                      <a:cubicBezTo>
                        <a:pt x="86201" y="52006"/>
                        <a:pt x="83439" y="49244"/>
                        <a:pt x="80010" y="49244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24575" y="12287"/>
                      </a:lnTo>
                      <a:lnTo>
                        <a:pt x="24575" y="55340"/>
                      </a:lnTo>
                      <a:cubicBezTo>
                        <a:pt x="24575" y="58769"/>
                        <a:pt x="27337" y="61531"/>
                        <a:pt x="30766" y="61531"/>
                      </a:cubicBezTo>
                      <a:lnTo>
                        <a:pt x="73819" y="61531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6" name="Google Shape;1556;p70"/>
                <p:cNvSpPr/>
                <p:nvPr/>
              </p:nvSpPr>
              <p:spPr>
                <a:xfrm>
                  <a:off x="8750712" y="2948653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55436" y="0"/>
                      </a:lnTo>
                      <a:cubicBezTo>
                        <a:pt x="52006" y="0"/>
                        <a:pt x="49244" y="2762"/>
                        <a:pt x="49244" y="6191"/>
                      </a:cubicBezTo>
                      <a:lnTo>
                        <a:pt x="49244" y="49244"/>
                      </a:lnTo>
                      <a:lnTo>
                        <a:pt x="6191" y="49244"/>
                      </a:lnTo>
                      <a:cubicBezTo>
                        <a:pt x="2762" y="49244"/>
                        <a:pt x="0" y="52006"/>
                        <a:pt x="0" y="55435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lnTo>
                        <a:pt x="80010" y="0"/>
                      </a:ln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61531"/>
                      </a:lnTo>
                      <a:lnTo>
                        <a:pt x="55340" y="61531"/>
                      </a:lnTo>
                      <a:cubicBezTo>
                        <a:pt x="58769" y="61531"/>
                        <a:pt x="61531" y="58769"/>
                        <a:pt x="61531" y="55340"/>
                      </a:cubicBezTo>
                      <a:lnTo>
                        <a:pt x="61531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7" name="Google Shape;1557;p70"/>
                <p:cNvSpPr/>
                <p:nvPr/>
              </p:nvSpPr>
              <p:spPr>
                <a:xfrm>
                  <a:off x="8750712" y="2719863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0766"/>
                      </a:lnTo>
                      <a:cubicBezTo>
                        <a:pt x="0" y="34195"/>
                        <a:pt x="2762" y="36957"/>
                        <a:pt x="6191" y="36957"/>
                      </a:cubicBezTo>
                      <a:lnTo>
                        <a:pt x="49244" y="36957"/>
                      </a:lnTo>
                      <a:lnTo>
                        <a:pt x="49244" y="80010"/>
                      </a:lnTo>
                      <a:cubicBezTo>
                        <a:pt x="49244" y="83439"/>
                        <a:pt x="52006" y="86201"/>
                        <a:pt x="55436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61531" y="73819"/>
                      </a:lnTo>
                      <a:lnTo>
                        <a:pt x="61531" y="30766"/>
                      </a:lnTo>
                      <a:cubicBezTo>
                        <a:pt x="61531" y="27337"/>
                        <a:pt x="58769" y="24575"/>
                        <a:pt x="55340" y="24575"/>
                      </a:cubicBez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8" name="Google Shape;1558;p70"/>
                <p:cNvSpPr/>
                <p:nvPr/>
              </p:nvSpPr>
              <p:spPr>
                <a:xfrm>
                  <a:off x="8723605" y="2909015"/>
                  <a:ext cx="33122" cy="46690"/>
                </a:xfrm>
                <a:custGeom>
                  <a:rect b="b" l="l" r="r" t="t"/>
                  <a:pathLst>
                    <a:path extrusionOk="0" h="46690" w="33122">
                      <a:moveTo>
                        <a:pt x="28535" y="205"/>
                      </a:moveTo>
                      <a:cubicBezTo>
                        <a:pt x="25297" y="-652"/>
                        <a:pt x="21868" y="1253"/>
                        <a:pt x="21011" y="4491"/>
                      </a:cubicBezTo>
                      <a:cubicBezTo>
                        <a:pt x="17677" y="16493"/>
                        <a:pt x="11105" y="27447"/>
                        <a:pt x="1961" y="36019"/>
                      </a:cubicBezTo>
                      <a:cubicBezTo>
                        <a:pt x="-3754" y="41734"/>
                        <a:pt x="4247" y="50402"/>
                        <a:pt x="10343" y="44973"/>
                      </a:cubicBezTo>
                      <a:cubicBezTo>
                        <a:pt x="21202" y="34781"/>
                        <a:pt x="29012" y="21922"/>
                        <a:pt x="32917" y="7730"/>
                      </a:cubicBezTo>
                      <a:cubicBezTo>
                        <a:pt x="33774" y="4491"/>
                        <a:pt x="31869" y="1062"/>
                        <a:pt x="28631" y="205"/>
                      </a:cubicBezTo>
                      <a:lnTo>
                        <a:pt x="28631" y="2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59" name="Google Shape;1559;p70"/>
                <p:cNvSpPr/>
                <p:nvPr/>
              </p:nvSpPr>
              <p:spPr>
                <a:xfrm>
                  <a:off x="8601822" y="2802798"/>
                  <a:ext cx="29304" cy="43285"/>
                </a:xfrm>
                <a:custGeom>
                  <a:rect b="b" l="l" r="r" t="t"/>
                  <a:pathLst>
                    <a:path extrusionOk="0" h="43285" w="29304">
                      <a:moveTo>
                        <a:pt x="4586" y="43080"/>
                      </a:moveTo>
                      <a:cubicBezTo>
                        <a:pt x="7825" y="43938"/>
                        <a:pt x="11254" y="42033"/>
                        <a:pt x="12111" y="38699"/>
                      </a:cubicBezTo>
                      <a:cubicBezTo>
                        <a:pt x="14874" y="28221"/>
                        <a:pt x="20303" y="18411"/>
                        <a:pt x="27637" y="10314"/>
                      </a:cubicBezTo>
                      <a:cubicBezTo>
                        <a:pt x="32971" y="4123"/>
                        <a:pt x="24303" y="-3783"/>
                        <a:pt x="18588" y="2028"/>
                      </a:cubicBezTo>
                      <a:cubicBezTo>
                        <a:pt x="9825" y="11553"/>
                        <a:pt x="3539" y="23173"/>
                        <a:pt x="205" y="35556"/>
                      </a:cubicBezTo>
                      <a:cubicBezTo>
                        <a:pt x="-652" y="38794"/>
                        <a:pt x="1253" y="42223"/>
                        <a:pt x="4586" y="430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0" name="Google Shape;1560;p70"/>
                <p:cNvSpPr/>
                <p:nvPr/>
              </p:nvSpPr>
              <p:spPr>
                <a:xfrm>
                  <a:off x="8624125" y="2803397"/>
                  <a:ext cx="110775" cy="147579"/>
                </a:xfrm>
                <a:custGeom>
                  <a:rect b="b" l="l" r="r" t="t"/>
                  <a:pathLst>
                    <a:path extrusionOk="0" h="147579" w="110775">
                      <a:moveTo>
                        <a:pt x="110586" y="55340"/>
                      </a:moveTo>
                      <a:cubicBezTo>
                        <a:pt x="110300" y="47149"/>
                        <a:pt x="98584" y="47244"/>
                        <a:pt x="98298" y="55340"/>
                      </a:cubicBezTo>
                      <a:lnTo>
                        <a:pt x="98298" y="92202"/>
                      </a:lnTo>
                      <a:cubicBezTo>
                        <a:pt x="96108" y="149257"/>
                        <a:pt x="14383" y="149257"/>
                        <a:pt x="12192" y="92202"/>
                      </a:cubicBezTo>
                      <a:lnTo>
                        <a:pt x="12192" y="55340"/>
                      </a:lnTo>
                      <a:cubicBezTo>
                        <a:pt x="12192" y="31623"/>
                        <a:pt x="31432" y="12383"/>
                        <a:pt x="55150" y="12287"/>
                      </a:cubicBezTo>
                      <a:cubicBezTo>
                        <a:pt x="58293" y="12287"/>
                        <a:pt x="61056" y="9906"/>
                        <a:pt x="61436" y="6763"/>
                      </a:cubicBezTo>
                      <a:cubicBezTo>
                        <a:pt x="61817" y="3048"/>
                        <a:pt x="58960" y="0"/>
                        <a:pt x="55340" y="0"/>
                      </a:cubicBezTo>
                      <a:cubicBezTo>
                        <a:pt x="24861" y="0"/>
                        <a:pt x="0" y="24860"/>
                        <a:pt x="0" y="55340"/>
                      </a:cubicBezTo>
                      <a:lnTo>
                        <a:pt x="0" y="91535"/>
                      </a:lnTo>
                      <a:cubicBezTo>
                        <a:pt x="0" y="121444"/>
                        <a:pt x="23432" y="146494"/>
                        <a:pt x="53340" y="147542"/>
                      </a:cubicBezTo>
                      <a:cubicBezTo>
                        <a:pt x="84773" y="148685"/>
                        <a:pt x="110776" y="123444"/>
                        <a:pt x="110776" y="92202"/>
                      </a:cubicBezTo>
                      <a:lnTo>
                        <a:pt x="110776" y="553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1" name="Google Shape;1561;p70"/>
                <p:cNvSpPr/>
                <p:nvPr/>
              </p:nvSpPr>
              <p:spPr>
                <a:xfrm>
                  <a:off x="8673224" y="2828067"/>
                  <a:ext cx="37007" cy="86105"/>
                </a:xfrm>
                <a:custGeom>
                  <a:rect b="b" l="l" r="r" t="t"/>
                  <a:pathLst>
                    <a:path extrusionOk="0" h="86105" w="37007">
                      <a:moveTo>
                        <a:pt x="51" y="5334"/>
                      </a:moveTo>
                      <a:cubicBezTo>
                        <a:pt x="-426" y="9049"/>
                        <a:pt x="2527" y="12287"/>
                        <a:pt x="6146" y="12287"/>
                      </a:cubicBezTo>
                      <a:cubicBezTo>
                        <a:pt x="16338" y="12287"/>
                        <a:pt x="24625" y="20574"/>
                        <a:pt x="24625" y="30766"/>
                      </a:cubicBezTo>
                      <a:lnTo>
                        <a:pt x="24625" y="67437"/>
                      </a:lnTo>
                      <a:cubicBezTo>
                        <a:pt x="24625" y="70485"/>
                        <a:pt x="22434" y="73247"/>
                        <a:pt x="19386" y="73723"/>
                      </a:cubicBezTo>
                      <a:cubicBezTo>
                        <a:pt x="15576" y="74295"/>
                        <a:pt x="12338" y="71342"/>
                        <a:pt x="12338" y="67627"/>
                      </a:cubicBezTo>
                      <a:cubicBezTo>
                        <a:pt x="12338" y="67627"/>
                        <a:pt x="12338" y="30766"/>
                        <a:pt x="12338" y="30766"/>
                      </a:cubicBezTo>
                      <a:cubicBezTo>
                        <a:pt x="12338" y="27051"/>
                        <a:pt x="9099" y="24098"/>
                        <a:pt x="5289" y="24670"/>
                      </a:cubicBezTo>
                      <a:cubicBezTo>
                        <a:pt x="2241" y="25146"/>
                        <a:pt x="51" y="27908"/>
                        <a:pt x="51" y="30956"/>
                      </a:cubicBezTo>
                      <a:lnTo>
                        <a:pt x="51" y="67627"/>
                      </a:lnTo>
                      <a:cubicBezTo>
                        <a:pt x="51" y="77819"/>
                        <a:pt x="8337" y="86106"/>
                        <a:pt x="18529" y="86106"/>
                      </a:cubicBezTo>
                      <a:cubicBezTo>
                        <a:pt x="28721" y="86106"/>
                        <a:pt x="37008" y="77819"/>
                        <a:pt x="37008" y="67627"/>
                      </a:cubicBezTo>
                      <a:lnTo>
                        <a:pt x="37008" y="30766"/>
                      </a:lnTo>
                      <a:cubicBezTo>
                        <a:pt x="37008" y="13906"/>
                        <a:pt x="23387" y="190"/>
                        <a:pt x="6623" y="0"/>
                      </a:cubicBezTo>
                      <a:cubicBezTo>
                        <a:pt x="3479" y="0"/>
                        <a:pt x="527" y="2191"/>
                        <a:pt x="146" y="53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70"/>
                <p:cNvSpPr/>
                <p:nvPr/>
              </p:nvSpPr>
              <p:spPr>
                <a:xfrm>
                  <a:off x="8648700" y="2852665"/>
                  <a:ext cx="12287" cy="49136"/>
                </a:xfrm>
                <a:custGeom>
                  <a:rect b="b" l="l" r="r" t="t"/>
                  <a:pathLst>
                    <a:path extrusionOk="0" h="49136" w="12287">
                      <a:moveTo>
                        <a:pt x="5239" y="71"/>
                      </a:moveTo>
                      <a:cubicBezTo>
                        <a:pt x="2191" y="547"/>
                        <a:pt x="0" y="3310"/>
                        <a:pt x="0" y="6358"/>
                      </a:cubicBezTo>
                      <a:lnTo>
                        <a:pt x="0" y="43029"/>
                      </a:lnTo>
                      <a:cubicBezTo>
                        <a:pt x="286" y="51125"/>
                        <a:pt x="12002" y="51220"/>
                        <a:pt x="12287" y="43029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3" name="Google Shape;1563;p70"/>
                <p:cNvSpPr/>
                <p:nvPr/>
              </p:nvSpPr>
              <p:spPr>
                <a:xfrm>
                  <a:off x="8601832" y="2908995"/>
                  <a:ext cx="33151" cy="46672"/>
                </a:xfrm>
                <a:custGeom>
                  <a:rect b="b" l="l" r="r" t="t"/>
                  <a:pathLst>
                    <a:path extrusionOk="0" h="46672" w="33151">
                      <a:moveTo>
                        <a:pt x="31151" y="36039"/>
                      </a:moveTo>
                      <a:cubicBezTo>
                        <a:pt x="22007" y="27466"/>
                        <a:pt x="15340" y="16513"/>
                        <a:pt x="12101" y="4511"/>
                      </a:cubicBezTo>
                      <a:cubicBezTo>
                        <a:pt x="9720" y="-3299"/>
                        <a:pt x="-1615" y="-156"/>
                        <a:pt x="195" y="7750"/>
                      </a:cubicBezTo>
                      <a:cubicBezTo>
                        <a:pt x="4100" y="21942"/>
                        <a:pt x="11911" y="34801"/>
                        <a:pt x="22769" y="44992"/>
                      </a:cubicBezTo>
                      <a:cubicBezTo>
                        <a:pt x="28865" y="50326"/>
                        <a:pt x="36962" y="41754"/>
                        <a:pt x="31151" y="36039"/>
                      </a:cubicBezTo>
                      <a:lnTo>
                        <a:pt x="31151" y="360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70"/>
                <p:cNvSpPr/>
                <p:nvPr/>
              </p:nvSpPr>
              <p:spPr>
                <a:xfrm>
                  <a:off x="8727489" y="2802843"/>
                  <a:ext cx="29228" cy="43199"/>
                </a:xfrm>
                <a:custGeom>
                  <a:rect b="b" l="l" r="r" t="t"/>
                  <a:pathLst>
                    <a:path extrusionOk="0" h="43199" w="29228">
                      <a:moveTo>
                        <a:pt x="17128" y="38654"/>
                      </a:moveTo>
                      <a:cubicBezTo>
                        <a:pt x="19509" y="46465"/>
                        <a:pt x="30844" y="43417"/>
                        <a:pt x="29034" y="35511"/>
                      </a:cubicBezTo>
                      <a:cubicBezTo>
                        <a:pt x="25795" y="23128"/>
                        <a:pt x="19414" y="11508"/>
                        <a:pt x="10651" y="1983"/>
                      </a:cubicBezTo>
                      <a:cubicBezTo>
                        <a:pt x="8365" y="-494"/>
                        <a:pt x="4459" y="-684"/>
                        <a:pt x="1983" y="1602"/>
                      </a:cubicBezTo>
                      <a:cubicBezTo>
                        <a:pt x="-494" y="3888"/>
                        <a:pt x="-684" y="7793"/>
                        <a:pt x="1602" y="10270"/>
                      </a:cubicBezTo>
                      <a:cubicBezTo>
                        <a:pt x="9031" y="18366"/>
                        <a:pt x="14366" y="28177"/>
                        <a:pt x="17128" y="38654"/>
                      </a:cubicBezTo>
                      <a:lnTo>
                        <a:pt x="17128" y="386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565" name="Google Shape;1565;p70"/>
          <p:cNvGrpSpPr/>
          <p:nvPr/>
        </p:nvGrpSpPr>
        <p:grpSpPr>
          <a:xfrm rot="-951671">
            <a:off x="6731638" y="351219"/>
            <a:ext cx="874776" cy="852576"/>
            <a:chOff x="6083000" y="-174649"/>
            <a:chExt cx="874800" cy="852600"/>
          </a:xfrm>
        </p:grpSpPr>
        <p:sp>
          <p:nvSpPr>
            <p:cNvPr id="1566" name="Google Shape;1566;p70"/>
            <p:cNvSpPr/>
            <p:nvPr/>
          </p:nvSpPr>
          <p:spPr>
            <a:xfrm>
              <a:off x="6083000" y="-174649"/>
              <a:ext cx="874800" cy="852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567" name="Google Shape;1567;p70"/>
            <p:cNvGrpSpPr/>
            <p:nvPr/>
          </p:nvGrpSpPr>
          <p:grpSpPr>
            <a:xfrm>
              <a:off x="6389460" y="48617"/>
              <a:ext cx="261977" cy="406366"/>
              <a:chOff x="1581640" y="4029040"/>
              <a:chExt cx="224391" cy="348065"/>
            </a:xfrm>
          </p:grpSpPr>
          <p:grpSp>
            <p:nvGrpSpPr>
              <p:cNvPr id="1568" name="Google Shape;1568;p70"/>
              <p:cNvGrpSpPr/>
              <p:nvPr/>
            </p:nvGrpSpPr>
            <p:grpSpPr>
              <a:xfrm>
                <a:off x="1643029" y="4049470"/>
                <a:ext cx="163002" cy="307394"/>
                <a:chOff x="3444716" y="4397025"/>
                <a:chExt cx="147446" cy="278034"/>
              </a:xfrm>
            </p:grpSpPr>
            <p:sp>
              <p:nvSpPr>
                <p:cNvPr id="1569" name="Google Shape;1569;p70"/>
                <p:cNvSpPr/>
                <p:nvPr/>
              </p:nvSpPr>
              <p:spPr>
                <a:xfrm>
                  <a:off x="3444716" y="4447507"/>
                  <a:ext cx="49148" cy="177069"/>
                </a:xfrm>
                <a:custGeom>
                  <a:rect b="b" l="l" r="r" t="t"/>
                  <a:pathLst>
                    <a:path extrusionOk="0" h="177069" w="49148">
                      <a:moveTo>
                        <a:pt x="36862" y="0"/>
                      </a:moveTo>
                      <a:lnTo>
                        <a:pt x="12287" y="0"/>
                      </a:lnTo>
                      <a:cubicBezTo>
                        <a:pt x="5525" y="0"/>
                        <a:pt x="0" y="5525"/>
                        <a:pt x="0" y="12287"/>
                      </a:cubicBezTo>
                      <a:lnTo>
                        <a:pt x="0" y="164783"/>
                      </a:lnTo>
                      <a:cubicBezTo>
                        <a:pt x="0" y="171545"/>
                        <a:pt x="5525" y="177070"/>
                        <a:pt x="12287" y="177070"/>
                      </a:cubicBezTo>
                      <a:lnTo>
                        <a:pt x="36862" y="177070"/>
                      </a:lnTo>
                      <a:cubicBezTo>
                        <a:pt x="43625" y="177070"/>
                        <a:pt x="49149" y="171545"/>
                        <a:pt x="49149" y="164783"/>
                      </a:cubicBezTo>
                      <a:lnTo>
                        <a:pt x="49149" y="12287"/>
                      </a:lnTo>
                      <a:cubicBezTo>
                        <a:pt x="49149" y="5525"/>
                        <a:pt x="43625" y="0"/>
                        <a:pt x="36862" y="0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0" name="Google Shape;1570;p70"/>
                <p:cNvSpPr/>
                <p:nvPr/>
              </p:nvSpPr>
              <p:spPr>
                <a:xfrm>
                  <a:off x="3543014" y="4397025"/>
                  <a:ext cx="49148" cy="278034"/>
                </a:xfrm>
                <a:custGeom>
                  <a:rect b="b" l="l" r="r" t="t"/>
                  <a:pathLst>
                    <a:path extrusionOk="0" h="278034" w="49148">
                      <a:moveTo>
                        <a:pt x="0" y="0"/>
                      </a:moveTo>
                      <a:lnTo>
                        <a:pt x="0" y="278035"/>
                      </a:lnTo>
                      <a:lnTo>
                        <a:pt x="36862" y="278035"/>
                      </a:lnTo>
                      <a:cubicBezTo>
                        <a:pt x="43625" y="278035"/>
                        <a:pt x="49149" y="272510"/>
                        <a:pt x="49149" y="265747"/>
                      </a:cubicBezTo>
                      <a:lnTo>
                        <a:pt x="49149" y="12382"/>
                      </a:lnTo>
                      <a:cubicBezTo>
                        <a:pt x="49149" y="5620"/>
                        <a:pt x="43625" y="95"/>
                        <a:pt x="36862" y="95"/>
                      </a:cubicBezTo>
                      <a:lnTo>
                        <a:pt x="0" y="9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71" name="Google Shape;1571;p70"/>
              <p:cNvSpPr/>
              <p:nvPr/>
            </p:nvSpPr>
            <p:spPr>
              <a:xfrm>
                <a:off x="1581640" y="4029040"/>
                <a:ext cx="204055" cy="348065"/>
              </a:xfrm>
              <a:custGeom>
                <a:rect b="b" l="l" r="r" t="t"/>
                <a:pathLst>
                  <a:path extrusionOk="0" h="314991" w="184665">
                    <a:moveTo>
                      <a:pt x="178498" y="75057"/>
                    </a:moveTo>
                    <a:cubicBezTo>
                      <a:pt x="186690" y="74771"/>
                      <a:pt x="186690" y="63055"/>
                      <a:pt x="178498" y="62770"/>
                    </a:cubicBezTo>
                    <a:lnTo>
                      <a:pt x="160020" y="62770"/>
                    </a:lnTo>
                    <a:lnTo>
                      <a:pt x="160020" y="49816"/>
                    </a:lnTo>
                    <a:lnTo>
                      <a:pt x="178308" y="49816"/>
                    </a:lnTo>
                    <a:cubicBezTo>
                      <a:pt x="181356" y="49816"/>
                      <a:pt x="184118" y="47625"/>
                      <a:pt x="184594" y="44577"/>
                    </a:cubicBezTo>
                    <a:cubicBezTo>
                      <a:pt x="185166" y="40767"/>
                      <a:pt x="182213" y="37529"/>
                      <a:pt x="178498" y="37529"/>
                    </a:cubicBezTo>
                    <a:lnTo>
                      <a:pt x="160020" y="37529"/>
                    </a:lnTo>
                    <a:lnTo>
                      <a:pt x="160020" y="18479"/>
                    </a:lnTo>
                    <a:cubicBezTo>
                      <a:pt x="160020" y="8287"/>
                      <a:pt x="151733" y="0"/>
                      <a:pt x="141542" y="0"/>
                    </a:cubicBezTo>
                    <a:lnTo>
                      <a:pt x="104680" y="0"/>
                    </a:lnTo>
                    <a:cubicBezTo>
                      <a:pt x="101251" y="0"/>
                      <a:pt x="98489" y="2762"/>
                      <a:pt x="98489" y="6191"/>
                    </a:cubicBezTo>
                    <a:cubicBezTo>
                      <a:pt x="98489" y="16383"/>
                      <a:pt x="90202" y="24575"/>
                      <a:pt x="80010" y="24575"/>
                    </a:cubicBezTo>
                    <a:cubicBezTo>
                      <a:pt x="69818" y="24575"/>
                      <a:pt x="61531" y="16288"/>
                      <a:pt x="61531" y="6191"/>
                    </a:cubicBezTo>
                    <a:cubicBezTo>
                      <a:pt x="61531" y="2762"/>
                      <a:pt x="58769" y="0"/>
                      <a:pt x="55340" y="0"/>
                    </a:cubicBezTo>
                    <a:lnTo>
                      <a:pt x="18479" y="0"/>
                    </a:lnTo>
                    <a:cubicBezTo>
                      <a:pt x="8287" y="0"/>
                      <a:pt x="0" y="8287"/>
                      <a:pt x="0" y="18479"/>
                    </a:cubicBezTo>
                    <a:lnTo>
                      <a:pt x="0" y="296513"/>
                    </a:lnTo>
                    <a:cubicBezTo>
                      <a:pt x="0" y="306705"/>
                      <a:pt x="8287" y="314992"/>
                      <a:pt x="18479" y="314992"/>
                    </a:cubicBezTo>
                    <a:lnTo>
                      <a:pt x="55340" y="314992"/>
                    </a:lnTo>
                    <a:cubicBezTo>
                      <a:pt x="58769" y="314992"/>
                      <a:pt x="61531" y="312230"/>
                      <a:pt x="61531" y="308800"/>
                    </a:cubicBezTo>
                    <a:cubicBezTo>
                      <a:pt x="61531" y="298609"/>
                      <a:pt x="69818" y="290417"/>
                      <a:pt x="80010" y="290417"/>
                    </a:cubicBezTo>
                    <a:cubicBezTo>
                      <a:pt x="90202" y="290417"/>
                      <a:pt x="98489" y="298704"/>
                      <a:pt x="98489" y="308800"/>
                    </a:cubicBezTo>
                    <a:cubicBezTo>
                      <a:pt x="98489" y="312230"/>
                      <a:pt x="101251" y="314992"/>
                      <a:pt x="104680" y="314992"/>
                    </a:cubicBezTo>
                    <a:lnTo>
                      <a:pt x="141542" y="314992"/>
                    </a:lnTo>
                    <a:cubicBezTo>
                      <a:pt x="151733" y="314992"/>
                      <a:pt x="160020" y="306705"/>
                      <a:pt x="160020" y="296513"/>
                    </a:cubicBezTo>
                    <a:lnTo>
                      <a:pt x="160020" y="277463"/>
                    </a:lnTo>
                    <a:lnTo>
                      <a:pt x="178308" y="277463"/>
                    </a:lnTo>
                    <a:cubicBezTo>
                      <a:pt x="181356" y="277463"/>
                      <a:pt x="184118" y="275272"/>
                      <a:pt x="184594" y="272224"/>
                    </a:cubicBezTo>
                    <a:cubicBezTo>
                      <a:pt x="185166" y="268414"/>
                      <a:pt x="182213" y="265176"/>
                      <a:pt x="178498" y="265176"/>
                    </a:cubicBezTo>
                    <a:lnTo>
                      <a:pt x="160020" y="265176"/>
                    </a:lnTo>
                    <a:lnTo>
                      <a:pt x="160020" y="252222"/>
                    </a:lnTo>
                    <a:lnTo>
                      <a:pt x="178308" y="252222"/>
                    </a:lnTo>
                    <a:cubicBezTo>
                      <a:pt x="181356" y="252222"/>
                      <a:pt x="184118" y="250031"/>
                      <a:pt x="184594" y="246983"/>
                    </a:cubicBezTo>
                    <a:cubicBezTo>
                      <a:pt x="185166" y="243173"/>
                      <a:pt x="182213" y="239935"/>
                      <a:pt x="178498" y="239935"/>
                    </a:cubicBezTo>
                    <a:lnTo>
                      <a:pt x="160020" y="239935"/>
                    </a:lnTo>
                    <a:lnTo>
                      <a:pt x="160020" y="226981"/>
                    </a:lnTo>
                    <a:lnTo>
                      <a:pt x="178308" y="226981"/>
                    </a:lnTo>
                    <a:cubicBezTo>
                      <a:pt x="181356" y="226981"/>
                      <a:pt x="184118" y="224790"/>
                      <a:pt x="184594" y="221742"/>
                    </a:cubicBezTo>
                    <a:cubicBezTo>
                      <a:pt x="185166" y="217932"/>
                      <a:pt x="182213" y="214693"/>
                      <a:pt x="178498" y="214693"/>
                    </a:cubicBezTo>
                    <a:lnTo>
                      <a:pt x="160020" y="214693"/>
                    </a:lnTo>
                    <a:lnTo>
                      <a:pt x="160020" y="201739"/>
                    </a:lnTo>
                    <a:lnTo>
                      <a:pt x="178308" y="201739"/>
                    </a:lnTo>
                    <a:cubicBezTo>
                      <a:pt x="181356" y="201739"/>
                      <a:pt x="184118" y="199549"/>
                      <a:pt x="184594" y="196501"/>
                    </a:cubicBezTo>
                    <a:cubicBezTo>
                      <a:pt x="185166" y="192691"/>
                      <a:pt x="182213" y="189452"/>
                      <a:pt x="178498" y="189452"/>
                    </a:cubicBezTo>
                    <a:lnTo>
                      <a:pt x="160020" y="189452"/>
                    </a:lnTo>
                    <a:lnTo>
                      <a:pt x="160020" y="176498"/>
                    </a:lnTo>
                    <a:lnTo>
                      <a:pt x="178308" y="176498"/>
                    </a:lnTo>
                    <a:cubicBezTo>
                      <a:pt x="181356" y="176498"/>
                      <a:pt x="184118" y="174308"/>
                      <a:pt x="184594" y="171259"/>
                    </a:cubicBezTo>
                    <a:cubicBezTo>
                      <a:pt x="185166" y="167450"/>
                      <a:pt x="182213" y="164211"/>
                      <a:pt x="178498" y="164211"/>
                    </a:cubicBezTo>
                    <a:lnTo>
                      <a:pt x="160020" y="164211"/>
                    </a:lnTo>
                    <a:lnTo>
                      <a:pt x="160020" y="151257"/>
                    </a:lnTo>
                    <a:lnTo>
                      <a:pt x="178308" y="151257"/>
                    </a:lnTo>
                    <a:cubicBezTo>
                      <a:pt x="181356" y="151257"/>
                      <a:pt x="184118" y="149066"/>
                      <a:pt x="184594" y="146018"/>
                    </a:cubicBezTo>
                    <a:cubicBezTo>
                      <a:pt x="185166" y="142208"/>
                      <a:pt x="182213" y="138970"/>
                      <a:pt x="178498" y="138970"/>
                    </a:cubicBezTo>
                    <a:lnTo>
                      <a:pt x="160020" y="138970"/>
                    </a:lnTo>
                    <a:lnTo>
                      <a:pt x="160020" y="126016"/>
                    </a:lnTo>
                    <a:lnTo>
                      <a:pt x="178308" y="126016"/>
                    </a:lnTo>
                    <a:cubicBezTo>
                      <a:pt x="181356" y="126016"/>
                      <a:pt x="184118" y="123825"/>
                      <a:pt x="184594" y="120777"/>
                    </a:cubicBezTo>
                    <a:cubicBezTo>
                      <a:pt x="185166" y="116967"/>
                      <a:pt x="182213" y="113729"/>
                      <a:pt x="178498" y="113729"/>
                    </a:cubicBezTo>
                    <a:lnTo>
                      <a:pt x="160020" y="113729"/>
                    </a:lnTo>
                    <a:lnTo>
                      <a:pt x="160020" y="100775"/>
                    </a:lnTo>
                    <a:lnTo>
                      <a:pt x="178308" y="100775"/>
                    </a:lnTo>
                    <a:cubicBezTo>
                      <a:pt x="181356" y="100775"/>
                      <a:pt x="184118" y="98584"/>
                      <a:pt x="184594" y="95536"/>
                    </a:cubicBezTo>
                    <a:cubicBezTo>
                      <a:pt x="185166" y="91726"/>
                      <a:pt x="182213" y="88487"/>
                      <a:pt x="178498" y="88487"/>
                    </a:cubicBezTo>
                    <a:lnTo>
                      <a:pt x="160020" y="88487"/>
                    </a:lnTo>
                    <a:lnTo>
                      <a:pt x="160020" y="74962"/>
                    </a:lnTo>
                    <a:lnTo>
                      <a:pt x="178498" y="74962"/>
                    </a:lnTo>
                    <a:close/>
                    <a:moveTo>
                      <a:pt x="141637" y="302609"/>
                    </a:moveTo>
                    <a:lnTo>
                      <a:pt x="110300" y="302609"/>
                    </a:lnTo>
                    <a:cubicBezTo>
                      <a:pt x="103156" y="270034"/>
                      <a:pt x="57150" y="270034"/>
                      <a:pt x="50006" y="302609"/>
                    </a:cubicBezTo>
                    <a:lnTo>
                      <a:pt x="18669" y="302609"/>
                    </a:lnTo>
                    <a:cubicBezTo>
                      <a:pt x="15240" y="302609"/>
                      <a:pt x="12478" y="299847"/>
                      <a:pt x="12478" y="296418"/>
                    </a:cubicBezTo>
                    <a:lnTo>
                      <a:pt x="12478" y="18383"/>
                    </a:lnTo>
                    <a:cubicBezTo>
                      <a:pt x="12478" y="14954"/>
                      <a:pt x="15240" y="12192"/>
                      <a:pt x="18669" y="12192"/>
                    </a:cubicBezTo>
                    <a:lnTo>
                      <a:pt x="50006" y="12192"/>
                    </a:lnTo>
                    <a:cubicBezTo>
                      <a:pt x="57150" y="44767"/>
                      <a:pt x="103156" y="44767"/>
                      <a:pt x="110300" y="12192"/>
                    </a:cubicBezTo>
                    <a:lnTo>
                      <a:pt x="141637" y="12192"/>
                    </a:lnTo>
                    <a:cubicBezTo>
                      <a:pt x="145066" y="12192"/>
                      <a:pt x="147828" y="14954"/>
                      <a:pt x="147828" y="18383"/>
                    </a:cubicBezTo>
                    <a:lnTo>
                      <a:pt x="147828" y="296418"/>
                    </a:lnTo>
                    <a:cubicBezTo>
                      <a:pt x="147828" y="299847"/>
                      <a:pt x="145066" y="302609"/>
                      <a:pt x="141637" y="3026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572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3" name="Google Shape;1573;p71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574" name="Google Shape;1574;p71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575" name="Google Shape;1575;p71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6" name="Google Shape;1576;p71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7" name="Google Shape;1577;p71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8" name="Google Shape;1578;p71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9" name="Google Shape;1579;p71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0" name="Google Shape;1580;p71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1" name="Google Shape;1581;p71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2" name="Google Shape;1582;p71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3" name="Google Shape;1583;p71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4" name="Google Shape;1584;p71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5" name="Google Shape;1585;p71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6" name="Google Shape;1586;p71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7" name="Google Shape;1587;p71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8" name="Google Shape;1588;p71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9" name="Google Shape;1589;p71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0" name="Google Shape;1590;p71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1" name="Google Shape;1591;p71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2" name="Google Shape;1592;p71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3" name="Google Shape;1593;p71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4" name="Google Shape;1594;p71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5" name="Google Shape;1595;p71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6" name="Google Shape;1596;p71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7" name="Google Shape;1597;p71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8" name="Google Shape;1598;p71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9" name="Google Shape;1599;p71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0" name="Google Shape;1600;p71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01" name="Google Shape;1601;p71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2" name="Google Shape;1602;p71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3" name="Google Shape;1603;p71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4" name="Google Shape;1604;p71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5" name="Google Shape;1605;p71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6" name="Google Shape;1606;p71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7" name="Google Shape;1607;p71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8" name="Google Shape;1608;p71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9" name="Google Shape;1609;p71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0" name="Google Shape;1610;p71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1" name="Google Shape;1611;p71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2" name="Google Shape;1612;p71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3" name="Google Shape;1613;p71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4" name="Google Shape;1614;p71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5" name="Google Shape;1615;p71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6" name="Google Shape;1616;p71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71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8" name="Google Shape;1618;p71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9" name="Google Shape;1619;p71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0" name="Google Shape;1620;p71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1" name="Google Shape;1621;p71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2" name="Google Shape;1622;p71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3" name="Google Shape;1623;p71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4" name="Google Shape;1624;p71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5" name="Google Shape;1625;p71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6" name="Google Shape;1626;p71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7" name="Google Shape;1627;p71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8" name="Google Shape;1628;p71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9" name="Google Shape;1629;p71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0" name="Google Shape;1630;p71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1" name="Google Shape;1631;p71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2" name="Google Shape;1632;p71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3" name="Google Shape;1633;p71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4" name="Google Shape;1634;p71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5" name="Google Shape;1635;p71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6" name="Google Shape;1636;p71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7" name="Google Shape;1637;p71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8" name="Google Shape;1638;p71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9" name="Google Shape;1639;p71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0" name="Google Shape;1640;p71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1" name="Google Shape;1641;p71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2" name="Google Shape;1642;p71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3" name="Google Shape;1643;p71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4" name="Google Shape;1644;p71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5" name="Google Shape;1645;p71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6" name="Google Shape;1646;p71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7" name="Google Shape;1647;p71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8" name="Google Shape;1648;p71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9" name="Google Shape;1649;p71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50" name="Google Shape;1650;p71"/>
          <p:cNvSpPr txBox="1"/>
          <p:nvPr>
            <p:ph type="title"/>
          </p:nvPr>
        </p:nvSpPr>
        <p:spPr>
          <a:xfrm>
            <a:off x="3052375" y="3100300"/>
            <a:ext cx="53784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1" name="Google Shape;1651;p71"/>
          <p:cNvSpPr txBox="1"/>
          <p:nvPr>
            <p:ph idx="1" type="subTitle"/>
          </p:nvPr>
        </p:nvSpPr>
        <p:spPr>
          <a:xfrm>
            <a:off x="1739550" y="1126425"/>
            <a:ext cx="66912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2" name="Google Shape;1652;p71"/>
          <p:cNvSpPr/>
          <p:nvPr/>
        </p:nvSpPr>
        <p:spPr>
          <a:xfrm flipH="1" rot="-6014975">
            <a:off x="-506445" y="2905497"/>
            <a:ext cx="2654195" cy="2596244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3" name="Google Shape;1653;p71"/>
          <p:cNvSpPr/>
          <p:nvPr/>
        </p:nvSpPr>
        <p:spPr>
          <a:xfrm flipH="1" rot="-6014975">
            <a:off x="-1506435" y="2094794"/>
            <a:ext cx="3156670" cy="210025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4" name="Google Shape;1654;p71"/>
          <p:cNvSpPr/>
          <p:nvPr/>
        </p:nvSpPr>
        <p:spPr>
          <a:xfrm rot="-536813">
            <a:off x="7367866" y="4480966"/>
            <a:ext cx="2125838" cy="956912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71"/>
          <p:cNvSpPr/>
          <p:nvPr/>
        </p:nvSpPr>
        <p:spPr>
          <a:xfrm rot="-1324074">
            <a:off x="7977656" y="4702631"/>
            <a:ext cx="1099958" cy="957726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56" name="Google Shape;1656;p71"/>
          <p:cNvGrpSpPr/>
          <p:nvPr/>
        </p:nvGrpSpPr>
        <p:grpSpPr>
          <a:xfrm flipH="1" rot="673607">
            <a:off x="304915" y="737697"/>
            <a:ext cx="816630" cy="795929"/>
            <a:chOff x="4813201" y="970707"/>
            <a:chExt cx="816600" cy="795900"/>
          </a:xfrm>
        </p:grpSpPr>
        <p:sp>
          <p:nvSpPr>
            <p:cNvPr id="1657" name="Google Shape;1657;p71"/>
            <p:cNvSpPr/>
            <p:nvPr/>
          </p:nvSpPr>
          <p:spPr>
            <a:xfrm>
              <a:off x="48132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658" name="Google Shape;1658;p71"/>
            <p:cNvGrpSpPr/>
            <p:nvPr/>
          </p:nvGrpSpPr>
          <p:grpSpPr>
            <a:xfrm>
              <a:off x="5069923" y="1194477"/>
              <a:ext cx="303156" cy="348359"/>
              <a:chOff x="4820001" y="2806305"/>
              <a:chExt cx="303156" cy="348359"/>
            </a:xfrm>
          </p:grpSpPr>
          <p:sp>
            <p:nvSpPr>
              <p:cNvPr id="1659" name="Google Shape;1659;p71"/>
              <p:cNvSpPr/>
              <p:nvPr/>
            </p:nvSpPr>
            <p:spPr>
              <a:xfrm>
                <a:off x="4857488" y="2866225"/>
                <a:ext cx="228395" cy="228606"/>
              </a:xfrm>
              <a:custGeom>
                <a:rect b="b" l="l" r="r" t="t"/>
                <a:pathLst>
                  <a:path extrusionOk="0" h="206883" w="206692">
                    <a:moveTo>
                      <a:pt x="178975" y="27718"/>
                    </a:moveTo>
                    <a:lnTo>
                      <a:pt x="130969" y="0"/>
                    </a:lnTo>
                    <a:lnTo>
                      <a:pt x="103346" y="16002"/>
                    </a:lnTo>
                    <a:lnTo>
                      <a:pt x="75724" y="0"/>
                    </a:lnTo>
                    <a:lnTo>
                      <a:pt x="27717" y="27718"/>
                    </a:lnTo>
                    <a:lnTo>
                      <a:pt x="27717" y="59722"/>
                    </a:lnTo>
                    <a:lnTo>
                      <a:pt x="0" y="75724"/>
                    </a:lnTo>
                    <a:lnTo>
                      <a:pt x="0" y="131159"/>
                    </a:lnTo>
                    <a:lnTo>
                      <a:pt x="27717" y="147161"/>
                    </a:lnTo>
                    <a:lnTo>
                      <a:pt x="27717" y="179165"/>
                    </a:lnTo>
                    <a:lnTo>
                      <a:pt x="75724" y="206883"/>
                    </a:lnTo>
                    <a:lnTo>
                      <a:pt x="103346" y="190881"/>
                    </a:lnTo>
                    <a:lnTo>
                      <a:pt x="130969" y="206883"/>
                    </a:lnTo>
                    <a:lnTo>
                      <a:pt x="178975" y="179165"/>
                    </a:lnTo>
                    <a:lnTo>
                      <a:pt x="178975" y="147161"/>
                    </a:lnTo>
                    <a:lnTo>
                      <a:pt x="206692" y="131159"/>
                    </a:lnTo>
                    <a:lnTo>
                      <a:pt x="206692" y="75724"/>
                    </a:lnTo>
                    <a:lnTo>
                      <a:pt x="178975" y="59722"/>
                    </a:lnTo>
                    <a:lnTo>
                      <a:pt x="178975" y="27718"/>
                    </a:lnTo>
                    <a:close/>
                    <a:moveTo>
                      <a:pt x="75628" y="87440"/>
                    </a:moveTo>
                    <a:lnTo>
                      <a:pt x="103346" y="71438"/>
                    </a:lnTo>
                    <a:lnTo>
                      <a:pt x="131064" y="87440"/>
                    </a:lnTo>
                    <a:lnTo>
                      <a:pt x="131064" y="119444"/>
                    </a:lnTo>
                    <a:lnTo>
                      <a:pt x="103346" y="135446"/>
                    </a:lnTo>
                    <a:lnTo>
                      <a:pt x="75628" y="119444"/>
                    </a:lnTo>
                    <a:lnTo>
                      <a:pt x="75628" y="8744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60" name="Google Shape;1660;p71"/>
              <p:cNvGrpSpPr/>
              <p:nvPr/>
            </p:nvGrpSpPr>
            <p:grpSpPr>
              <a:xfrm>
                <a:off x="4820001" y="2806305"/>
                <a:ext cx="303156" cy="348359"/>
                <a:chOff x="6318503" y="3272599"/>
                <a:chExt cx="274225" cy="315086"/>
              </a:xfrm>
            </p:grpSpPr>
            <p:sp>
              <p:nvSpPr>
                <p:cNvPr id="1661" name="Google Shape;1661;p71"/>
                <p:cNvSpPr/>
                <p:nvPr/>
              </p:nvSpPr>
              <p:spPr>
                <a:xfrm>
                  <a:off x="6421755" y="3511390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3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4" y="58388"/>
                        <a:pt x="67627" y="56388"/>
                        <a:pt x="67627" y="54197"/>
                      </a:cubicBezTo>
                      <a:lnTo>
                        <a:pt x="67627" y="22193"/>
                      </a:lnTo>
                      <a:cubicBezTo>
                        <a:pt x="67627" y="20003"/>
                        <a:pt x="66484" y="18002"/>
                        <a:pt x="64579" y="16859"/>
                      </a:cubicBez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2" y="32861"/>
                      </a:moveTo>
                      <a:lnTo>
                        <a:pt x="27717" y="41720"/>
                      </a:lnTo>
                      <a:lnTo>
                        <a:pt x="27717" y="59436"/>
                      </a:lnTo>
                      <a:lnTo>
                        <a:pt x="12382" y="50578"/>
                      </a:lnTo>
                      <a:lnTo>
                        <a:pt x="12382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5" y="32957"/>
                      </a:lnTo>
                      <a:lnTo>
                        <a:pt x="55435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2" name="Google Shape;1662;p71"/>
                <p:cNvSpPr/>
                <p:nvPr/>
              </p:nvSpPr>
              <p:spPr>
                <a:xfrm>
                  <a:off x="6318503" y="3332320"/>
                  <a:ext cx="67722" cy="76295"/>
                </a:xfrm>
                <a:custGeom>
                  <a:rect b="b" l="l" r="r" t="t"/>
                  <a:pathLst>
                    <a:path extrusionOk="0" h="76295" w="67722">
                      <a:moveTo>
                        <a:pt x="3143" y="59531"/>
                      </a:moveTo>
                      <a:lnTo>
                        <a:pt x="30766" y="75438"/>
                      </a:lnTo>
                      <a:cubicBezTo>
                        <a:pt x="31718" y="76010"/>
                        <a:pt x="32766" y="76295"/>
                        <a:pt x="33909" y="76295"/>
                      </a:cubicBezTo>
                      <a:cubicBezTo>
                        <a:pt x="35052" y="76295"/>
                        <a:pt x="36100" y="76010"/>
                        <a:pt x="37052" y="75438"/>
                      </a:cubicBezTo>
                      <a:lnTo>
                        <a:pt x="64675" y="59531"/>
                      </a:lnTo>
                      <a:cubicBezTo>
                        <a:pt x="66580" y="58388"/>
                        <a:pt x="67723" y="56388"/>
                        <a:pt x="67723" y="54197"/>
                      </a:cubicBezTo>
                      <a:lnTo>
                        <a:pt x="67723" y="22193"/>
                      </a:lnTo>
                      <a:cubicBezTo>
                        <a:pt x="67723" y="20002"/>
                        <a:pt x="66580" y="18002"/>
                        <a:pt x="64675" y="16859"/>
                      </a:cubicBez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48" y="59531"/>
                      </a:lnTo>
                      <a:close/>
                      <a:moveTo>
                        <a:pt x="12383" y="32861"/>
                      </a:moveTo>
                      <a:lnTo>
                        <a:pt x="27718" y="41720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3" name="Google Shape;1663;p71"/>
                <p:cNvSpPr/>
                <p:nvPr/>
              </p:nvSpPr>
              <p:spPr>
                <a:xfrm>
                  <a:off x="6525101" y="3332416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5" y="58388"/>
                        <a:pt x="67628" y="56388"/>
                        <a:pt x="67628" y="54197"/>
                      </a:cubicBezTo>
                      <a:lnTo>
                        <a:pt x="67628" y="20002"/>
                      </a:lnTo>
                      <a:cubicBezTo>
                        <a:pt x="67628" y="18288"/>
                        <a:pt x="66294" y="16954"/>
                        <a:pt x="64579" y="16954"/>
                      </a:cubicBezTo>
                      <a:lnTo>
                        <a:pt x="64579" y="16954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3" y="32861"/>
                      </a:moveTo>
                      <a:lnTo>
                        <a:pt x="27718" y="41719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64" name="Google Shape;1664;p71"/>
                <p:cNvSpPr/>
                <p:nvPr/>
              </p:nvSpPr>
              <p:spPr>
                <a:xfrm>
                  <a:off x="6318599" y="3272599"/>
                  <a:ext cx="274129" cy="255365"/>
                </a:xfrm>
                <a:custGeom>
                  <a:rect b="b" l="l" r="r" t="t"/>
                  <a:pathLst>
                    <a:path extrusionOk="0" h="255365" w="274129">
                      <a:moveTo>
                        <a:pt x="271177" y="195929"/>
                      </a:moveTo>
                      <a:lnTo>
                        <a:pt x="243554" y="179927"/>
                      </a:lnTo>
                      <a:cubicBezTo>
                        <a:pt x="241649" y="178784"/>
                        <a:pt x="239268" y="178784"/>
                        <a:pt x="237363" y="179927"/>
                      </a:cubicBezTo>
                      <a:lnTo>
                        <a:pt x="212788" y="194120"/>
                      </a:lnTo>
                      <a:lnTo>
                        <a:pt x="170974" y="169926"/>
                      </a:lnTo>
                      <a:lnTo>
                        <a:pt x="170974" y="141542"/>
                      </a:lnTo>
                      <a:cubicBezTo>
                        <a:pt x="170974" y="139351"/>
                        <a:pt x="169831" y="137350"/>
                        <a:pt x="167926" y="136208"/>
                      </a:cubicBezTo>
                      <a:lnTo>
                        <a:pt x="143351" y="122015"/>
                      </a:lnTo>
                      <a:lnTo>
                        <a:pt x="143351" y="73723"/>
                      </a:lnTo>
                      <a:lnTo>
                        <a:pt x="167926" y="59531"/>
                      </a:lnTo>
                      <a:cubicBezTo>
                        <a:pt x="169831" y="58388"/>
                        <a:pt x="170974" y="56388"/>
                        <a:pt x="170974" y="54197"/>
                      </a:cubicBezTo>
                      <a:lnTo>
                        <a:pt x="170974" y="22193"/>
                      </a:lnTo>
                      <a:cubicBezTo>
                        <a:pt x="170974" y="20002"/>
                        <a:pt x="169831" y="18002"/>
                        <a:pt x="167926" y="16859"/>
                      </a:cubicBezTo>
                      <a:lnTo>
                        <a:pt x="140208" y="857"/>
                      </a:lnTo>
                      <a:cubicBezTo>
                        <a:pt x="138303" y="-286"/>
                        <a:pt x="135922" y="-286"/>
                        <a:pt x="134017" y="857"/>
                      </a:cubicBezTo>
                      <a:lnTo>
                        <a:pt x="106299" y="16859"/>
                      </a:lnTo>
                      <a:cubicBezTo>
                        <a:pt x="104394" y="18002"/>
                        <a:pt x="103251" y="20002"/>
                        <a:pt x="103251" y="22193"/>
                      </a:cubicBezTo>
                      <a:lnTo>
                        <a:pt x="103251" y="54197"/>
                      </a:lnTo>
                      <a:cubicBezTo>
                        <a:pt x="103251" y="56388"/>
                        <a:pt x="104394" y="58388"/>
                        <a:pt x="106299" y="59531"/>
                      </a:cubicBezTo>
                      <a:lnTo>
                        <a:pt x="130873" y="73723"/>
                      </a:lnTo>
                      <a:lnTo>
                        <a:pt x="130873" y="122015"/>
                      </a:lnTo>
                      <a:lnTo>
                        <a:pt x="106299" y="136208"/>
                      </a:lnTo>
                      <a:cubicBezTo>
                        <a:pt x="104394" y="137350"/>
                        <a:pt x="103251" y="139351"/>
                        <a:pt x="103251" y="141542"/>
                      </a:cubicBezTo>
                      <a:lnTo>
                        <a:pt x="103251" y="169926"/>
                      </a:lnTo>
                      <a:lnTo>
                        <a:pt x="61436" y="194120"/>
                      </a:lnTo>
                      <a:lnTo>
                        <a:pt x="36862" y="179927"/>
                      </a:lnTo>
                      <a:cubicBezTo>
                        <a:pt x="34957" y="178784"/>
                        <a:pt x="32576" y="178784"/>
                        <a:pt x="30671" y="179927"/>
                      </a:cubicBezTo>
                      <a:lnTo>
                        <a:pt x="3048" y="195929"/>
                      </a:lnTo>
                      <a:cubicBezTo>
                        <a:pt x="1143" y="197072"/>
                        <a:pt x="0" y="199072"/>
                        <a:pt x="0" y="201263"/>
                      </a:cubicBezTo>
                      <a:lnTo>
                        <a:pt x="0" y="233267"/>
                      </a:lnTo>
                      <a:cubicBezTo>
                        <a:pt x="0" y="235458"/>
                        <a:pt x="1143" y="237458"/>
                        <a:pt x="3048" y="238601"/>
                      </a:cubicBezTo>
                      <a:lnTo>
                        <a:pt x="30671" y="254508"/>
                      </a:lnTo>
                      <a:cubicBezTo>
                        <a:pt x="32480" y="255651"/>
                        <a:pt x="35147" y="255651"/>
                        <a:pt x="36957" y="254508"/>
                      </a:cubicBezTo>
                      <a:lnTo>
                        <a:pt x="64579" y="238601"/>
                      </a:lnTo>
                      <a:cubicBezTo>
                        <a:pt x="66485" y="237458"/>
                        <a:pt x="67628" y="235458"/>
                        <a:pt x="67628" y="233267"/>
                      </a:cubicBezTo>
                      <a:lnTo>
                        <a:pt x="67628" y="204883"/>
                      </a:lnTo>
                      <a:lnTo>
                        <a:pt x="109442" y="180689"/>
                      </a:lnTo>
                      <a:lnTo>
                        <a:pt x="133921" y="194881"/>
                      </a:lnTo>
                      <a:cubicBezTo>
                        <a:pt x="134874" y="195453"/>
                        <a:pt x="135922" y="195739"/>
                        <a:pt x="137065" y="195739"/>
                      </a:cubicBezTo>
                      <a:cubicBezTo>
                        <a:pt x="138208" y="195739"/>
                        <a:pt x="139255" y="195453"/>
                        <a:pt x="140208" y="194881"/>
                      </a:cubicBezTo>
                      <a:lnTo>
                        <a:pt x="164687" y="180689"/>
                      </a:lnTo>
                      <a:lnTo>
                        <a:pt x="206502" y="204883"/>
                      </a:lnTo>
                      <a:lnTo>
                        <a:pt x="206502" y="233267"/>
                      </a:lnTo>
                      <a:cubicBezTo>
                        <a:pt x="206502" y="235458"/>
                        <a:pt x="207645" y="237458"/>
                        <a:pt x="209550" y="238601"/>
                      </a:cubicBezTo>
                      <a:lnTo>
                        <a:pt x="237172" y="254508"/>
                      </a:lnTo>
                      <a:cubicBezTo>
                        <a:pt x="238982" y="255651"/>
                        <a:pt x="241649" y="255651"/>
                        <a:pt x="243459" y="254508"/>
                      </a:cubicBezTo>
                      <a:lnTo>
                        <a:pt x="271081" y="238601"/>
                      </a:lnTo>
                      <a:cubicBezTo>
                        <a:pt x="272987" y="237458"/>
                        <a:pt x="274130" y="235458"/>
                        <a:pt x="274130" y="233267"/>
                      </a:cubicBezTo>
                      <a:lnTo>
                        <a:pt x="274130" y="199072"/>
                      </a:lnTo>
                      <a:cubicBezTo>
                        <a:pt x="274130" y="197358"/>
                        <a:pt x="272796" y="196025"/>
                        <a:pt x="271081" y="196025"/>
                      </a:cubicBezTo>
                      <a:lnTo>
                        <a:pt x="271081" y="196025"/>
                      </a:lnTo>
                      <a:close/>
                      <a:moveTo>
                        <a:pt x="240316" y="192405"/>
                      </a:moveTo>
                      <a:lnTo>
                        <a:pt x="255651" y="201263"/>
                      </a:lnTo>
                      <a:lnTo>
                        <a:pt x="240316" y="210121"/>
                      </a:lnTo>
                      <a:lnTo>
                        <a:pt x="224980" y="201263"/>
                      </a:lnTo>
                      <a:lnTo>
                        <a:pt x="240316" y="192405"/>
                      </a:lnTo>
                      <a:close/>
                      <a:moveTo>
                        <a:pt x="115538" y="152305"/>
                      </a:moveTo>
                      <a:lnTo>
                        <a:pt x="130873" y="161163"/>
                      </a:lnTo>
                      <a:lnTo>
                        <a:pt x="130873" y="178879"/>
                      </a:lnTo>
                      <a:lnTo>
                        <a:pt x="115538" y="170021"/>
                      </a:lnTo>
                      <a:lnTo>
                        <a:pt x="115538" y="152305"/>
                      </a:lnTo>
                      <a:close/>
                      <a:moveTo>
                        <a:pt x="136970" y="132779"/>
                      </a:moveTo>
                      <a:lnTo>
                        <a:pt x="152305" y="141637"/>
                      </a:lnTo>
                      <a:lnTo>
                        <a:pt x="136970" y="150495"/>
                      </a:lnTo>
                      <a:lnTo>
                        <a:pt x="121634" y="141637"/>
                      </a:lnTo>
                      <a:lnTo>
                        <a:pt x="136970" y="132779"/>
                      </a:lnTo>
                      <a:close/>
                      <a:moveTo>
                        <a:pt x="143256" y="161163"/>
                      </a:moveTo>
                      <a:lnTo>
                        <a:pt x="158591" y="152305"/>
                      </a:lnTo>
                      <a:lnTo>
                        <a:pt x="158591" y="170021"/>
                      </a:lnTo>
                      <a:lnTo>
                        <a:pt x="143256" y="178879"/>
                      </a:lnTo>
                      <a:lnTo>
                        <a:pt x="143256" y="161163"/>
                      </a:lnTo>
                      <a:close/>
                      <a:moveTo>
                        <a:pt x="143256" y="59531"/>
                      </a:moveTo>
                      <a:lnTo>
                        <a:pt x="143256" y="41815"/>
                      </a:lnTo>
                      <a:lnTo>
                        <a:pt x="158591" y="32956"/>
                      </a:lnTo>
                      <a:lnTo>
                        <a:pt x="158591" y="50673"/>
                      </a:lnTo>
                      <a:lnTo>
                        <a:pt x="143256" y="59531"/>
                      </a:lnTo>
                      <a:close/>
                      <a:moveTo>
                        <a:pt x="136970" y="13335"/>
                      </a:moveTo>
                      <a:lnTo>
                        <a:pt x="152305" y="22193"/>
                      </a:lnTo>
                      <a:lnTo>
                        <a:pt x="136970" y="31051"/>
                      </a:lnTo>
                      <a:lnTo>
                        <a:pt x="121634" y="22193"/>
                      </a:lnTo>
                      <a:lnTo>
                        <a:pt x="136970" y="13335"/>
                      </a:lnTo>
                      <a:close/>
                      <a:moveTo>
                        <a:pt x="115538" y="50578"/>
                      </a:moveTo>
                      <a:lnTo>
                        <a:pt x="115538" y="32861"/>
                      </a:lnTo>
                      <a:lnTo>
                        <a:pt x="130873" y="41719"/>
                      </a:lnTo>
                      <a:lnTo>
                        <a:pt x="130873" y="59436"/>
                      </a:lnTo>
                      <a:lnTo>
                        <a:pt x="115538" y="50578"/>
                      </a:lnTo>
                      <a:close/>
                      <a:moveTo>
                        <a:pt x="33623" y="192310"/>
                      </a:moveTo>
                      <a:lnTo>
                        <a:pt x="48959" y="201168"/>
                      </a:lnTo>
                      <a:lnTo>
                        <a:pt x="33623" y="210026"/>
                      </a:lnTo>
                      <a:lnTo>
                        <a:pt x="18288" y="201168"/>
                      </a:lnTo>
                      <a:lnTo>
                        <a:pt x="33623" y="192310"/>
                      </a:lnTo>
                      <a:close/>
                      <a:moveTo>
                        <a:pt x="12192" y="211836"/>
                      </a:moveTo>
                      <a:lnTo>
                        <a:pt x="27527" y="220694"/>
                      </a:lnTo>
                      <a:lnTo>
                        <a:pt x="27527" y="238411"/>
                      </a:lnTo>
                      <a:lnTo>
                        <a:pt x="12192" y="229552"/>
                      </a:lnTo>
                      <a:lnTo>
                        <a:pt x="12192" y="211836"/>
                      </a:lnTo>
                      <a:close/>
                      <a:moveTo>
                        <a:pt x="55245" y="229552"/>
                      </a:moveTo>
                      <a:lnTo>
                        <a:pt x="39910" y="238411"/>
                      </a:lnTo>
                      <a:lnTo>
                        <a:pt x="39910" y="220694"/>
                      </a:lnTo>
                      <a:lnTo>
                        <a:pt x="55245" y="211836"/>
                      </a:lnTo>
                      <a:lnTo>
                        <a:pt x="55245" y="229552"/>
                      </a:lnTo>
                      <a:close/>
                      <a:moveTo>
                        <a:pt x="218885" y="211836"/>
                      </a:moveTo>
                      <a:lnTo>
                        <a:pt x="234220" y="220694"/>
                      </a:lnTo>
                      <a:lnTo>
                        <a:pt x="234220" y="238411"/>
                      </a:lnTo>
                      <a:lnTo>
                        <a:pt x="218885" y="229552"/>
                      </a:lnTo>
                      <a:lnTo>
                        <a:pt x="218885" y="211836"/>
                      </a:lnTo>
                      <a:close/>
                      <a:moveTo>
                        <a:pt x="246602" y="238506"/>
                      </a:moveTo>
                      <a:lnTo>
                        <a:pt x="246602" y="220789"/>
                      </a:lnTo>
                      <a:lnTo>
                        <a:pt x="261938" y="211931"/>
                      </a:lnTo>
                      <a:lnTo>
                        <a:pt x="261938" y="229648"/>
                      </a:lnTo>
                      <a:lnTo>
                        <a:pt x="246602" y="2385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665" name="Google Shape;1665;p71"/>
          <p:cNvGrpSpPr/>
          <p:nvPr/>
        </p:nvGrpSpPr>
        <p:grpSpPr>
          <a:xfrm rot="1127405">
            <a:off x="197999" y="4206054"/>
            <a:ext cx="816596" cy="795896"/>
            <a:chOff x="3514301" y="4321376"/>
            <a:chExt cx="816600" cy="795900"/>
          </a:xfrm>
        </p:grpSpPr>
        <p:sp>
          <p:nvSpPr>
            <p:cNvPr id="1666" name="Google Shape;1666;p71"/>
            <p:cNvSpPr/>
            <p:nvPr/>
          </p:nvSpPr>
          <p:spPr>
            <a:xfrm>
              <a:off x="3514301" y="432137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667" name="Google Shape;1667;p71"/>
            <p:cNvGrpSpPr/>
            <p:nvPr/>
          </p:nvGrpSpPr>
          <p:grpSpPr>
            <a:xfrm>
              <a:off x="3748477" y="4544975"/>
              <a:ext cx="348248" cy="348701"/>
              <a:chOff x="5616943" y="3417765"/>
              <a:chExt cx="348248" cy="348701"/>
            </a:xfrm>
          </p:grpSpPr>
          <p:sp>
            <p:nvSpPr>
              <p:cNvPr id="1668" name="Google Shape;1668;p71"/>
              <p:cNvSpPr/>
              <p:nvPr/>
            </p:nvSpPr>
            <p:spPr>
              <a:xfrm>
                <a:off x="5692403" y="3500077"/>
                <a:ext cx="197135" cy="183557"/>
              </a:xfrm>
              <a:custGeom>
                <a:rect b="b" l="l" r="r" t="t"/>
                <a:pathLst>
                  <a:path extrusionOk="0" h="166115" w="178403">
                    <a:moveTo>
                      <a:pt x="95" y="0"/>
                    </a:moveTo>
                    <a:lnTo>
                      <a:pt x="178403" y="0"/>
                    </a:lnTo>
                    <a:lnTo>
                      <a:pt x="178403" y="116872"/>
                    </a:lnTo>
                    <a:lnTo>
                      <a:pt x="129159" y="166116"/>
                    </a:lnTo>
                    <a:lnTo>
                      <a:pt x="0" y="16611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669" name="Google Shape;1669;p71"/>
              <p:cNvGrpSpPr/>
              <p:nvPr/>
            </p:nvGrpSpPr>
            <p:grpSpPr>
              <a:xfrm>
                <a:off x="5616943" y="3417765"/>
                <a:ext cx="348248" cy="348701"/>
                <a:chOff x="7039391" y="3825656"/>
                <a:chExt cx="315014" cy="315395"/>
              </a:xfrm>
            </p:grpSpPr>
            <p:sp>
              <p:nvSpPr>
                <p:cNvPr id="1670" name="Google Shape;1670;p71"/>
                <p:cNvSpPr/>
                <p:nvPr/>
              </p:nvSpPr>
              <p:spPr>
                <a:xfrm>
                  <a:off x="7132415" y="3952517"/>
                  <a:ext cx="36861" cy="61293"/>
                </a:xfrm>
                <a:custGeom>
                  <a:rect b="b" l="l" r="r" t="t"/>
                  <a:pathLst>
                    <a:path extrusionOk="0" h="61293" w="36861">
                      <a:moveTo>
                        <a:pt x="18383" y="12168"/>
                      </a:moveTo>
                      <a:cubicBezTo>
                        <a:pt x="21812" y="12168"/>
                        <a:pt x="24575" y="14930"/>
                        <a:pt x="24575" y="18359"/>
                      </a:cubicBezTo>
                      <a:cubicBezTo>
                        <a:pt x="24860" y="26551"/>
                        <a:pt x="36576" y="26456"/>
                        <a:pt x="36862" y="18359"/>
                      </a:cubicBezTo>
                      <a:cubicBezTo>
                        <a:pt x="35909" y="-6120"/>
                        <a:pt x="857" y="-6120"/>
                        <a:pt x="0" y="18359"/>
                      </a:cubicBezTo>
                      <a:lnTo>
                        <a:pt x="0" y="42934"/>
                      </a:lnTo>
                      <a:cubicBezTo>
                        <a:pt x="953" y="67413"/>
                        <a:pt x="36004" y="67413"/>
                        <a:pt x="36862" y="42934"/>
                      </a:cubicBezTo>
                      <a:cubicBezTo>
                        <a:pt x="36862" y="39505"/>
                        <a:pt x="34100" y="36743"/>
                        <a:pt x="30671" y="36743"/>
                      </a:cubicBezTo>
                      <a:cubicBezTo>
                        <a:pt x="27242" y="36743"/>
                        <a:pt x="24479" y="39505"/>
                        <a:pt x="24479" y="42934"/>
                      </a:cubicBezTo>
                      <a:cubicBezTo>
                        <a:pt x="24194" y="51030"/>
                        <a:pt x="12478" y="51125"/>
                        <a:pt x="12192" y="42934"/>
                      </a:cubicBezTo>
                      <a:lnTo>
                        <a:pt x="12192" y="18359"/>
                      </a:lnTo>
                      <a:cubicBezTo>
                        <a:pt x="12192" y="14930"/>
                        <a:pt x="14954" y="12168"/>
                        <a:pt x="18383" y="12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1" name="Google Shape;1671;p71"/>
                <p:cNvSpPr/>
                <p:nvPr/>
              </p:nvSpPr>
              <p:spPr>
                <a:xfrm>
                  <a:off x="7224712" y="3952327"/>
                  <a:ext cx="36861" cy="61388"/>
                </a:xfrm>
                <a:custGeom>
                  <a:rect b="b" l="l" r="r" t="t"/>
                  <a:pathLst>
                    <a:path extrusionOk="0" h="61388" w="36861">
                      <a:moveTo>
                        <a:pt x="31623" y="71"/>
                      </a:moveTo>
                      <a:cubicBezTo>
                        <a:pt x="27813" y="-500"/>
                        <a:pt x="24574" y="2452"/>
                        <a:pt x="24574" y="6167"/>
                      </a:cubicBezTo>
                      <a:lnTo>
                        <a:pt x="24574" y="42838"/>
                      </a:lnTo>
                      <a:cubicBezTo>
                        <a:pt x="24574" y="45886"/>
                        <a:pt x="22384" y="48649"/>
                        <a:pt x="19336" y="49125"/>
                      </a:cubicBezTo>
                      <a:cubicBezTo>
                        <a:pt x="15526" y="49696"/>
                        <a:pt x="12287" y="46744"/>
                        <a:pt x="12287" y="4302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43029"/>
                      </a:lnTo>
                      <a:cubicBezTo>
                        <a:pt x="953" y="67508"/>
                        <a:pt x="36004" y="67508"/>
                        <a:pt x="36862" y="43029"/>
                      </a:cubicBezTo>
                      <a:lnTo>
                        <a:pt x="36862" y="6358"/>
                      </a:lnTo>
                      <a:cubicBezTo>
                        <a:pt x="36862" y="3310"/>
                        <a:pt x="34671" y="547"/>
                        <a:pt x="31623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2" name="Google Shape;1672;p71"/>
                <p:cNvSpPr/>
                <p:nvPr/>
              </p:nvSpPr>
              <p:spPr>
                <a:xfrm>
                  <a:off x="7178516" y="3952398"/>
                  <a:ext cx="36838" cy="61543"/>
                </a:xfrm>
                <a:custGeom>
                  <a:rect b="b" l="l" r="r" t="t"/>
                  <a:pathLst>
                    <a:path extrusionOk="0" h="61543" w="36838">
                      <a:moveTo>
                        <a:pt x="1847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55436"/>
                      </a:lnTo>
                      <a:cubicBezTo>
                        <a:pt x="286" y="63532"/>
                        <a:pt x="12002" y="63627"/>
                        <a:pt x="12287" y="55436"/>
                      </a:cubicBezTo>
                      <a:lnTo>
                        <a:pt x="12287" y="36957"/>
                      </a:lnTo>
                      <a:lnTo>
                        <a:pt x="18479" y="36957"/>
                      </a:lnTo>
                      <a:cubicBezTo>
                        <a:pt x="42958" y="36004"/>
                        <a:pt x="42958" y="953"/>
                        <a:pt x="18479" y="95"/>
                      </a:cubicBezTo>
                      <a:close/>
                      <a:moveTo>
                        <a:pt x="18479" y="24575"/>
                      </a:move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18479" y="12287"/>
                      </a:lnTo>
                      <a:cubicBezTo>
                        <a:pt x="26670" y="12573"/>
                        <a:pt x="26670" y="24289"/>
                        <a:pt x="18479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73" name="Google Shape;1673;p71"/>
                <p:cNvSpPr/>
                <p:nvPr/>
              </p:nvSpPr>
              <p:spPr>
                <a:xfrm>
                  <a:off x="7039391" y="3825656"/>
                  <a:ext cx="315014" cy="315395"/>
                </a:xfrm>
                <a:custGeom>
                  <a:rect b="b" l="l" r="r" t="t"/>
                  <a:pathLst>
                    <a:path extrusionOk="0" h="315395" w="315014">
                      <a:moveTo>
                        <a:pt x="296572" y="175891"/>
                      </a:moveTo>
                      <a:cubicBezTo>
                        <a:pt x="321052" y="174938"/>
                        <a:pt x="321052" y="139886"/>
                        <a:pt x="296572" y="139029"/>
                      </a:cubicBezTo>
                      <a:lnTo>
                        <a:pt x="280571" y="139029"/>
                      </a:lnTo>
                      <a:lnTo>
                        <a:pt x="280571" y="114454"/>
                      </a:lnTo>
                      <a:lnTo>
                        <a:pt x="296192" y="114454"/>
                      </a:lnTo>
                      <a:cubicBezTo>
                        <a:pt x="305907" y="114454"/>
                        <a:pt x="314194" y="107120"/>
                        <a:pt x="314956" y="97405"/>
                      </a:cubicBezTo>
                      <a:cubicBezTo>
                        <a:pt x="315813" y="86546"/>
                        <a:pt x="307240" y="77497"/>
                        <a:pt x="296572" y="77497"/>
                      </a:cubicBezTo>
                      <a:lnTo>
                        <a:pt x="280571" y="77497"/>
                      </a:lnTo>
                      <a:lnTo>
                        <a:pt x="280571" y="59019"/>
                      </a:lnTo>
                      <a:cubicBezTo>
                        <a:pt x="280571" y="48827"/>
                        <a:pt x="272284" y="40540"/>
                        <a:pt x="262092" y="40540"/>
                      </a:cubicBezTo>
                      <a:lnTo>
                        <a:pt x="237518" y="40540"/>
                      </a:lnTo>
                      <a:lnTo>
                        <a:pt x="237518" y="18442"/>
                      </a:lnTo>
                      <a:cubicBezTo>
                        <a:pt x="237518" y="7775"/>
                        <a:pt x="228469" y="-798"/>
                        <a:pt x="217610" y="59"/>
                      </a:cubicBezTo>
                      <a:cubicBezTo>
                        <a:pt x="207895" y="821"/>
                        <a:pt x="200561" y="9108"/>
                        <a:pt x="200561" y="18823"/>
                      </a:cubicBezTo>
                      <a:lnTo>
                        <a:pt x="200561" y="40636"/>
                      </a:lnTo>
                      <a:cubicBezTo>
                        <a:pt x="200561" y="40636"/>
                        <a:pt x="175986" y="40636"/>
                        <a:pt x="175986" y="40636"/>
                      </a:cubicBezTo>
                      <a:lnTo>
                        <a:pt x="175986" y="18823"/>
                      </a:lnTo>
                      <a:cubicBezTo>
                        <a:pt x="175986" y="9108"/>
                        <a:pt x="168652" y="821"/>
                        <a:pt x="158936" y="59"/>
                      </a:cubicBezTo>
                      <a:cubicBezTo>
                        <a:pt x="148078" y="-798"/>
                        <a:pt x="139029" y="7775"/>
                        <a:pt x="139029" y="18442"/>
                      </a:cubicBezTo>
                      <a:lnTo>
                        <a:pt x="139029" y="40540"/>
                      </a:lnTo>
                      <a:lnTo>
                        <a:pt x="114454" y="40540"/>
                      </a:lnTo>
                      <a:lnTo>
                        <a:pt x="114454" y="18442"/>
                      </a:lnTo>
                      <a:cubicBezTo>
                        <a:pt x="114454" y="7775"/>
                        <a:pt x="105406" y="-798"/>
                        <a:pt x="94547" y="59"/>
                      </a:cubicBezTo>
                      <a:cubicBezTo>
                        <a:pt x="84832" y="821"/>
                        <a:pt x="77497" y="9108"/>
                        <a:pt x="77497" y="18823"/>
                      </a:cubicBezTo>
                      <a:lnTo>
                        <a:pt x="77497" y="40636"/>
                      </a:lnTo>
                      <a:cubicBezTo>
                        <a:pt x="77497" y="40636"/>
                        <a:pt x="52923" y="40636"/>
                        <a:pt x="52923" y="40636"/>
                      </a:cubicBezTo>
                      <a:cubicBezTo>
                        <a:pt x="42731" y="40636"/>
                        <a:pt x="34445" y="48922"/>
                        <a:pt x="34445" y="59114"/>
                      </a:cubicBezTo>
                      <a:lnTo>
                        <a:pt x="34445" y="77593"/>
                      </a:lnTo>
                      <a:lnTo>
                        <a:pt x="18823" y="77593"/>
                      </a:lnTo>
                      <a:cubicBezTo>
                        <a:pt x="9108" y="77593"/>
                        <a:pt x="821" y="84927"/>
                        <a:pt x="59" y="94642"/>
                      </a:cubicBezTo>
                      <a:cubicBezTo>
                        <a:pt x="-798" y="105501"/>
                        <a:pt x="7774" y="114550"/>
                        <a:pt x="18443" y="114550"/>
                      </a:cubicBezTo>
                      <a:lnTo>
                        <a:pt x="34445" y="114550"/>
                      </a:lnTo>
                      <a:lnTo>
                        <a:pt x="34445" y="139124"/>
                      </a:lnTo>
                      <a:cubicBezTo>
                        <a:pt x="34445" y="139124"/>
                        <a:pt x="18823" y="139124"/>
                        <a:pt x="18823" y="139124"/>
                      </a:cubicBezTo>
                      <a:cubicBezTo>
                        <a:pt x="9108" y="139124"/>
                        <a:pt x="821" y="146459"/>
                        <a:pt x="59" y="156174"/>
                      </a:cubicBezTo>
                      <a:cubicBezTo>
                        <a:pt x="-798" y="167032"/>
                        <a:pt x="7774" y="176081"/>
                        <a:pt x="18443" y="176081"/>
                      </a:cubicBezTo>
                      <a:lnTo>
                        <a:pt x="34445" y="176081"/>
                      </a:lnTo>
                      <a:lnTo>
                        <a:pt x="34445" y="200656"/>
                      </a:lnTo>
                      <a:lnTo>
                        <a:pt x="18823" y="200656"/>
                      </a:lnTo>
                      <a:cubicBezTo>
                        <a:pt x="9108" y="200656"/>
                        <a:pt x="821" y="207990"/>
                        <a:pt x="59" y="217705"/>
                      </a:cubicBezTo>
                      <a:cubicBezTo>
                        <a:pt x="-798" y="228564"/>
                        <a:pt x="7774" y="237613"/>
                        <a:pt x="18443" y="237613"/>
                      </a:cubicBezTo>
                      <a:lnTo>
                        <a:pt x="34445" y="237613"/>
                      </a:lnTo>
                      <a:lnTo>
                        <a:pt x="34445" y="256091"/>
                      </a:lnTo>
                      <a:cubicBezTo>
                        <a:pt x="34445" y="266283"/>
                        <a:pt x="42731" y="274570"/>
                        <a:pt x="52923" y="274570"/>
                      </a:cubicBezTo>
                      <a:lnTo>
                        <a:pt x="77497" y="274570"/>
                      </a:lnTo>
                      <a:lnTo>
                        <a:pt x="77497" y="296382"/>
                      </a:lnTo>
                      <a:cubicBezTo>
                        <a:pt x="77497" y="306097"/>
                        <a:pt x="84832" y="314384"/>
                        <a:pt x="94547" y="315146"/>
                      </a:cubicBezTo>
                      <a:cubicBezTo>
                        <a:pt x="105406" y="316004"/>
                        <a:pt x="114454" y="307431"/>
                        <a:pt x="114454" y="296763"/>
                      </a:cubicBezTo>
                      <a:lnTo>
                        <a:pt x="114454" y="274665"/>
                      </a:lnTo>
                      <a:lnTo>
                        <a:pt x="139029" y="274665"/>
                      </a:lnTo>
                      <a:lnTo>
                        <a:pt x="139029" y="296477"/>
                      </a:lnTo>
                      <a:cubicBezTo>
                        <a:pt x="139029" y="306193"/>
                        <a:pt x="146363" y="314480"/>
                        <a:pt x="156079" y="315242"/>
                      </a:cubicBezTo>
                      <a:cubicBezTo>
                        <a:pt x="166937" y="316099"/>
                        <a:pt x="175986" y="307526"/>
                        <a:pt x="175986" y="296858"/>
                      </a:cubicBezTo>
                      <a:lnTo>
                        <a:pt x="175986" y="274760"/>
                      </a:lnTo>
                      <a:lnTo>
                        <a:pt x="200561" y="274760"/>
                      </a:lnTo>
                      <a:lnTo>
                        <a:pt x="200561" y="296572"/>
                      </a:lnTo>
                      <a:cubicBezTo>
                        <a:pt x="200561" y="306288"/>
                        <a:pt x="207895" y="314575"/>
                        <a:pt x="217610" y="315337"/>
                      </a:cubicBezTo>
                      <a:cubicBezTo>
                        <a:pt x="228469" y="316194"/>
                        <a:pt x="237518" y="307621"/>
                        <a:pt x="237518" y="296954"/>
                      </a:cubicBezTo>
                      <a:lnTo>
                        <a:pt x="237518" y="274855"/>
                      </a:lnTo>
                      <a:lnTo>
                        <a:pt x="262092" y="274855"/>
                      </a:lnTo>
                      <a:cubicBezTo>
                        <a:pt x="272284" y="274855"/>
                        <a:pt x="280571" y="266569"/>
                        <a:pt x="280571" y="256377"/>
                      </a:cubicBezTo>
                      <a:lnTo>
                        <a:pt x="280571" y="237898"/>
                      </a:lnTo>
                      <a:lnTo>
                        <a:pt x="296192" y="237898"/>
                      </a:lnTo>
                      <a:cubicBezTo>
                        <a:pt x="305907" y="237898"/>
                        <a:pt x="314194" y="230564"/>
                        <a:pt x="314956" y="220849"/>
                      </a:cubicBezTo>
                      <a:cubicBezTo>
                        <a:pt x="315813" y="209990"/>
                        <a:pt x="307240" y="200942"/>
                        <a:pt x="296572" y="200942"/>
                      </a:cubicBezTo>
                      <a:lnTo>
                        <a:pt x="280571" y="200942"/>
                      </a:lnTo>
                      <a:lnTo>
                        <a:pt x="280571" y="176367"/>
                      </a:lnTo>
                      <a:cubicBezTo>
                        <a:pt x="280571" y="176367"/>
                        <a:pt x="296572" y="176367"/>
                        <a:pt x="296572" y="176367"/>
                      </a:cubicBezTo>
                      <a:close/>
                      <a:moveTo>
                        <a:pt x="296572" y="151316"/>
                      </a:moveTo>
                      <a:cubicBezTo>
                        <a:pt x="304764" y="151602"/>
                        <a:pt x="304764" y="163318"/>
                        <a:pt x="296572" y="163604"/>
                      </a:cubicBezTo>
                      <a:lnTo>
                        <a:pt x="280571" y="163604"/>
                      </a:lnTo>
                      <a:lnTo>
                        <a:pt x="280571" y="151316"/>
                      </a:lnTo>
                      <a:lnTo>
                        <a:pt x="296572" y="151316"/>
                      </a:lnTo>
                      <a:close/>
                      <a:moveTo>
                        <a:pt x="296572" y="89785"/>
                      </a:moveTo>
                      <a:cubicBezTo>
                        <a:pt x="304764" y="90071"/>
                        <a:pt x="304764" y="101786"/>
                        <a:pt x="296572" y="102072"/>
                      </a:cubicBezTo>
                      <a:lnTo>
                        <a:pt x="280571" y="102072"/>
                      </a:lnTo>
                      <a:lnTo>
                        <a:pt x="280571" y="89785"/>
                      </a:lnTo>
                      <a:lnTo>
                        <a:pt x="296572" y="89785"/>
                      </a:lnTo>
                      <a:close/>
                      <a:moveTo>
                        <a:pt x="212943" y="18442"/>
                      </a:moveTo>
                      <a:cubicBezTo>
                        <a:pt x="213229" y="10251"/>
                        <a:pt x="224945" y="10251"/>
                        <a:pt x="225230" y="18442"/>
                      </a:cubicBezTo>
                      <a:lnTo>
                        <a:pt x="225230" y="40540"/>
                      </a:lnTo>
                      <a:lnTo>
                        <a:pt x="212943" y="40540"/>
                      </a:lnTo>
                      <a:lnTo>
                        <a:pt x="212943" y="18442"/>
                      </a:lnTo>
                      <a:close/>
                      <a:moveTo>
                        <a:pt x="151412" y="18442"/>
                      </a:moveTo>
                      <a:cubicBezTo>
                        <a:pt x="151697" y="10251"/>
                        <a:pt x="163413" y="10251"/>
                        <a:pt x="163699" y="18442"/>
                      </a:cubicBezTo>
                      <a:lnTo>
                        <a:pt x="163699" y="40540"/>
                      </a:lnTo>
                      <a:lnTo>
                        <a:pt x="151412" y="40540"/>
                      </a:lnTo>
                      <a:lnTo>
                        <a:pt x="151412" y="18442"/>
                      </a:lnTo>
                      <a:close/>
                      <a:moveTo>
                        <a:pt x="89880" y="18442"/>
                      </a:moveTo>
                      <a:cubicBezTo>
                        <a:pt x="90166" y="10251"/>
                        <a:pt x="101881" y="10251"/>
                        <a:pt x="102167" y="18442"/>
                      </a:cubicBezTo>
                      <a:lnTo>
                        <a:pt x="102167" y="40540"/>
                      </a:lnTo>
                      <a:lnTo>
                        <a:pt x="89880" y="40540"/>
                      </a:lnTo>
                      <a:lnTo>
                        <a:pt x="89880" y="18442"/>
                      </a:lnTo>
                      <a:close/>
                      <a:moveTo>
                        <a:pt x="18538" y="102072"/>
                      </a:moveTo>
                      <a:cubicBezTo>
                        <a:pt x="10346" y="101786"/>
                        <a:pt x="10346" y="90071"/>
                        <a:pt x="18538" y="89785"/>
                      </a:cubicBezTo>
                      <a:lnTo>
                        <a:pt x="34540" y="89785"/>
                      </a:lnTo>
                      <a:lnTo>
                        <a:pt x="34540" y="102072"/>
                      </a:lnTo>
                      <a:lnTo>
                        <a:pt x="18538" y="102072"/>
                      </a:lnTo>
                      <a:close/>
                      <a:moveTo>
                        <a:pt x="18538" y="163604"/>
                      </a:moveTo>
                      <a:cubicBezTo>
                        <a:pt x="10346" y="163318"/>
                        <a:pt x="10346" y="151602"/>
                        <a:pt x="18538" y="151316"/>
                      </a:cubicBezTo>
                      <a:lnTo>
                        <a:pt x="34540" y="151316"/>
                      </a:lnTo>
                      <a:lnTo>
                        <a:pt x="34540" y="163604"/>
                      </a:lnTo>
                      <a:lnTo>
                        <a:pt x="18538" y="163604"/>
                      </a:lnTo>
                      <a:close/>
                      <a:moveTo>
                        <a:pt x="18538" y="225135"/>
                      </a:moveTo>
                      <a:cubicBezTo>
                        <a:pt x="10346" y="224849"/>
                        <a:pt x="10346" y="213134"/>
                        <a:pt x="18538" y="212848"/>
                      </a:cubicBezTo>
                      <a:lnTo>
                        <a:pt x="34540" y="212848"/>
                      </a:lnTo>
                      <a:lnTo>
                        <a:pt x="34540" y="225135"/>
                      </a:lnTo>
                      <a:lnTo>
                        <a:pt x="18538" y="225135"/>
                      </a:lnTo>
                      <a:close/>
                      <a:moveTo>
                        <a:pt x="102167" y="296477"/>
                      </a:moveTo>
                      <a:cubicBezTo>
                        <a:pt x="101881" y="304669"/>
                        <a:pt x="90166" y="304669"/>
                        <a:pt x="89880" y="296477"/>
                      </a:cubicBezTo>
                      <a:lnTo>
                        <a:pt x="89880" y="274379"/>
                      </a:lnTo>
                      <a:lnTo>
                        <a:pt x="102167" y="274379"/>
                      </a:lnTo>
                      <a:lnTo>
                        <a:pt x="102167" y="296477"/>
                      </a:lnTo>
                      <a:close/>
                      <a:moveTo>
                        <a:pt x="163699" y="296477"/>
                      </a:moveTo>
                      <a:cubicBezTo>
                        <a:pt x="163413" y="304669"/>
                        <a:pt x="151697" y="304669"/>
                        <a:pt x="151412" y="296477"/>
                      </a:cubicBezTo>
                      <a:lnTo>
                        <a:pt x="151412" y="274379"/>
                      </a:lnTo>
                      <a:lnTo>
                        <a:pt x="163699" y="274379"/>
                      </a:lnTo>
                      <a:lnTo>
                        <a:pt x="163699" y="296477"/>
                      </a:lnTo>
                      <a:close/>
                      <a:moveTo>
                        <a:pt x="225230" y="296477"/>
                      </a:moveTo>
                      <a:cubicBezTo>
                        <a:pt x="224945" y="304669"/>
                        <a:pt x="213229" y="304669"/>
                        <a:pt x="212943" y="296477"/>
                      </a:cubicBezTo>
                      <a:lnTo>
                        <a:pt x="212943" y="274379"/>
                      </a:lnTo>
                      <a:lnTo>
                        <a:pt x="225230" y="274379"/>
                      </a:lnTo>
                      <a:lnTo>
                        <a:pt x="225230" y="296477"/>
                      </a:lnTo>
                      <a:close/>
                      <a:moveTo>
                        <a:pt x="262092" y="261997"/>
                      </a:moveTo>
                      <a:lnTo>
                        <a:pt x="53018" y="261997"/>
                      </a:lnTo>
                      <a:cubicBezTo>
                        <a:pt x="49589" y="261997"/>
                        <a:pt x="46827" y="259234"/>
                        <a:pt x="46827" y="255805"/>
                      </a:cubicBezTo>
                      <a:lnTo>
                        <a:pt x="46827" y="59019"/>
                      </a:lnTo>
                      <a:cubicBezTo>
                        <a:pt x="46827" y="55590"/>
                        <a:pt x="49589" y="52828"/>
                        <a:pt x="53018" y="52828"/>
                      </a:cubicBezTo>
                      <a:lnTo>
                        <a:pt x="262092" y="52828"/>
                      </a:lnTo>
                      <a:cubicBezTo>
                        <a:pt x="265521" y="52828"/>
                        <a:pt x="268283" y="55590"/>
                        <a:pt x="268283" y="59019"/>
                      </a:cubicBezTo>
                      <a:lnTo>
                        <a:pt x="268283" y="255805"/>
                      </a:lnTo>
                      <a:cubicBezTo>
                        <a:pt x="268283" y="259234"/>
                        <a:pt x="265521" y="261997"/>
                        <a:pt x="262092" y="261997"/>
                      </a:cubicBezTo>
                      <a:close/>
                      <a:moveTo>
                        <a:pt x="296572" y="212752"/>
                      </a:moveTo>
                      <a:cubicBezTo>
                        <a:pt x="304764" y="213038"/>
                        <a:pt x="304764" y="224754"/>
                        <a:pt x="296572" y="225040"/>
                      </a:cubicBezTo>
                      <a:lnTo>
                        <a:pt x="280571" y="225040"/>
                      </a:lnTo>
                      <a:lnTo>
                        <a:pt x="280571" y="212752"/>
                      </a:lnTo>
                      <a:lnTo>
                        <a:pt x="296572" y="21275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74" name="Google Shape;1674;p71"/>
          <p:cNvSpPr/>
          <p:nvPr/>
        </p:nvSpPr>
        <p:spPr>
          <a:xfrm flipH="1" rot="-10195540">
            <a:off x="7284494" y="-45004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75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72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677" name="Google Shape;1677;p7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78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9" name="Google Shape;1679;p73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680" name="Google Shape;1680;p73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681" name="Google Shape;1681;p73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2" name="Google Shape;1682;p73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3" name="Google Shape;1683;p73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4" name="Google Shape;1684;p73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5" name="Google Shape;1685;p73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6" name="Google Shape;1686;p73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7" name="Google Shape;1687;p73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8" name="Google Shape;1688;p73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89" name="Google Shape;1689;p73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0" name="Google Shape;1690;p73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1" name="Google Shape;1691;p73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2" name="Google Shape;1692;p73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3" name="Google Shape;1693;p73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4" name="Google Shape;1694;p73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5" name="Google Shape;1695;p73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6" name="Google Shape;1696;p73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7" name="Google Shape;1697;p73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8" name="Google Shape;1698;p73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99" name="Google Shape;1699;p73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0" name="Google Shape;1700;p73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1" name="Google Shape;1701;p73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2" name="Google Shape;1702;p73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3" name="Google Shape;1703;p73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4" name="Google Shape;1704;p73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5" name="Google Shape;1705;p73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6" name="Google Shape;1706;p73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707" name="Google Shape;1707;p73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8" name="Google Shape;1708;p73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9" name="Google Shape;1709;p73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0" name="Google Shape;1710;p73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1" name="Google Shape;1711;p73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2" name="Google Shape;1712;p73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3" name="Google Shape;1713;p73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4" name="Google Shape;1714;p73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5" name="Google Shape;1715;p73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6" name="Google Shape;1716;p73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7" name="Google Shape;1717;p73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8" name="Google Shape;1718;p73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9" name="Google Shape;1719;p73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0" name="Google Shape;1720;p73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1" name="Google Shape;1721;p73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2" name="Google Shape;1722;p73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3" name="Google Shape;1723;p73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4" name="Google Shape;1724;p73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5" name="Google Shape;1725;p73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6" name="Google Shape;1726;p73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7" name="Google Shape;1727;p73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8" name="Google Shape;1728;p73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9" name="Google Shape;1729;p73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0" name="Google Shape;1730;p73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1" name="Google Shape;1731;p73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2" name="Google Shape;1732;p73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3" name="Google Shape;1733;p73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4" name="Google Shape;1734;p73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5" name="Google Shape;1735;p73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6" name="Google Shape;1736;p73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7" name="Google Shape;1737;p73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8" name="Google Shape;1738;p73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9" name="Google Shape;1739;p73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0" name="Google Shape;1740;p73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1" name="Google Shape;1741;p73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2" name="Google Shape;1742;p73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3" name="Google Shape;1743;p73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4" name="Google Shape;1744;p73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5" name="Google Shape;1745;p73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6" name="Google Shape;1746;p73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7" name="Google Shape;1747;p73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8" name="Google Shape;1748;p73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9" name="Google Shape;1749;p73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0" name="Google Shape;1750;p73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1" name="Google Shape;1751;p73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2" name="Google Shape;1752;p73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3" name="Google Shape;1753;p73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4" name="Google Shape;1754;p73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5" name="Google Shape;1755;p73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56" name="Google Shape;1756;p73"/>
          <p:cNvSpPr txBox="1"/>
          <p:nvPr>
            <p:ph type="title"/>
          </p:nvPr>
        </p:nvSpPr>
        <p:spPr>
          <a:xfrm>
            <a:off x="720000" y="960075"/>
            <a:ext cx="3519600" cy="22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57" name="Google Shape;1757;p73"/>
          <p:cNvSpPr txBox="1"/>
          <p:nvPr>
            <p:ph idx="1" type="subTitle"/>
          </p:nvPr>
        </p:nvSpPr>
        <p:spPr>
          <a:xfrm>
            <a:off x="720000" y="3256125"/>
            <a:ext cx="35196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8" name="Google Shape;1758;p73"/>
          <p:cNvSpPr/>
          <p:nvPr>
            <p:ph idx="2" type="pic"/>
          </p:nvPr>
        </p:nvSpPr>
        <p:spPr>
          <a:xfrm>
            <a:off x="5273100" y="533875"/>
            <a:ext cx="3058500" cy="4075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759" name="Google Shape;1759;p73"/>
          <p:cNvGrpSpPr/>
          <p:nvPr/>
        </p:nvGrpSpPr>
        <p:grpSpPr>
          <a:xfrm flipH="1" rot="6209372">
            <a:off x="-1299511" y="-1353055"/>
            <a:ext cx="3219462" cy="2540796"/>
            <a:chOff x="3647823" y="4003322"/>
            <a:chExt cx="1357551" cy="1453237"/>
          </a:xfrm>
        </p:grpSpPr>
        <p:sp>
          <p:nvSpPr>
            <p:cNvPr id="1760" name="Google Shape;1760;p73"/>
            <p:cNvSpPr/>
            <p:nvPr/>
          </p:nvSpPr>
          <p:spPr>
            <a:xfrm rot="-535229">
              <a:off x="3714612" y="4410537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1" name="Google Shape;1761;p73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2" name="Google Shape;1762;p73"/>
          <p:cNvSpPr/>
          <p:nvPr/>
        </p:nvSpPr>
        <p:spPr>
          <a:xfrm>
            <a:off x="-281183" y="3864126"/>
            <a:ext cx="2671868" cy="147974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3" name="Google Shape;1763;p73"/>
          <p:cNvSpPr/>
          <p:nvPr/>
        </p:nvSpPr>
        <p:spPr>
          <a:xfrm flipH="1" rot="-10195540">
            <a:off x="7248319" y="-213804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5" name="Google Shape;1765;p74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766" name="Google Shape;1766;p74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767" name="Google Shape;1767;p74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8" name="Google Shape;1768;p74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9" name="Google Shape;1769;p74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0" name="Google Shape;1770;p74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1" name="Google Shape;1771;p74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2" name="Google Shape;1772;p74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3" name="Google Shape;1773;p74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4" name="Google Shape;1774;p74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5" name="Google Shape;1775;p74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6" name="Google Shape;1776;p74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7" name="Google Shape;1777;p74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8" name="Google Shape;1778;p74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79" name="Google Shape;1779;p74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0" name="Google Shape;1780;p74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1" name="Google Shape;1781;p74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2" name="Google Shape;1782;p74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3" name="Google Shape;1783;p74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4" name="Google Shape;1784;p74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5" name="Google Shape;1785;p74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6" name="Google Shape;1786;p74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7" name="Google Shape;1787;p74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8" name="Google Shape;1788;p74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89" name="Google Shape;1789;p74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0" name="Google Shape;1790;p74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1" name="Google Shape;1791;p74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92" name="Google Shape;1792;p74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793" name="Google Shape;1793;p74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4" name="Google Shape;1794;p74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5" name="Google Shape;1795;p74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6" name="Google Shape;1796;p74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7" name="Google Shape;1797;p74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8" name="Google Shape;1798;p74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9" name="Google Shape;1799;p74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0" name="Google Shape;1800;p74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1" name="Google Shape;1801;p74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2" name="Google Shape;1802;p74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3" name="Google Shape;1803;p74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4" name="Google Shape;1804;p74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5" name="Google Shape;1805;p74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6" name="Google Shape;1806;p74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7" name="Google Shape;1807;p74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8" name="Google Shape;1808;p74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9" name="Google Shape;1809;p74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0" name="Google Shape;1810;p74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1" name="Google Shape;1811;p74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2" name="Google Shape;1812;p74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3" name="Google Shape;1813;p74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4" name="Google Shape;1814;p74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5" name="Google Shape;1815;p74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6" name="Google Shape;1816;p74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7" name="Google Shape;1817;p74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8" name="Google Shape;1818;p74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9" name="Google Shape;1819;p74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0" name="Google Shape;1820;p74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1" name="Google Shape;1821;p74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2" name="Google Shape;1822;p74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3" name="Google Shape;1823;p74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4" name="Google Shape;1824;p74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5" name="Google Shape;1825;p74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6" name="Google Shape;1826;p74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7" name="Google Shape;1827;p74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8" name="Google Shape;1828;p74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9" name="Google Shape;1829;p74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0" name="Google Shape;1830;p74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1" name="Google Shape;1831;p74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2" name="Google Shape;1832;p74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3" name="Google Shape;1833;p74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4" name="Google Shape;1834;p74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5" name="Google Shape;1835;p74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6" name="Google Shape;1836;p74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7" name="Google Shape;1837;p74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8" name="Google Shape;1838;p74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9" name="Google Shape;1839;p74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0" name="Google Shape;1840;p74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41" name="Google Shape;1841;p74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42" name="Google Shape;1842;p74"/>
          <p:cNvSpPr txBox="1"/>
          <p:nvPr>
            <p:ph hasCustomPrompt="1" type="title"/>
          </p:nvPr>
        </p:nvSpPr>
        <p:spPr>
          <a:xfrm>
            <a:off x="1284000" y="1647075"/>
            <a:ext cx="6576000" cy="112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43" name="Google Shape;1843;p74"/>
          <p:cNvSpPr txBox="1"/>
          <p:nvPr>
            <p:ph idx="1" type="subTitle"/>
          </p:nvPr>
        </p:nvSpPr>
        <p:spPr>
          <a:xfrm>
            <a:off x="1284000" y="2774099"/>
            <a:ext cx="6576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844" name="Google Shape;1844;p74"/>
          <p:cNvSpPr/>
          <p:nvPr/>
        </p:nvSpPr>
        <p:spPr>
          <a:xfrm rot="-4579905">
            <a:off x="7060291" y="3473895"/>
            <a:ext cx="2940865" cy="1628725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5" name="Google Shape;1845;p74"/>
          <p:cNvSpPr/>
          <p:nvPr/>
        </p:nvSpPr>
        <p:spPr>
          <a:xfrm rot="1402940">
            <a:off x="8209490" y="-33138"/>
            <a:ext cx="1757987" cy="1422118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74"/>
          <p:cNvSpPr/>
          <p:nvPr/>
        </p:nvSpPr>
        <p:spPr>
          <a:xfrm rot="1402940">
            <a:off x="7466908" y="-473756"/>
            <a:ext cx="2090798" cy="115043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7" name="Google Shape;1847;p74"/>
          <p:cNvSpPr/>
          <p:nvPr/>
        </p:nvSpPr>
        <p:spPr>
          <a:xfrm rot="8628265">
            <a:off x="-468481" y="-379635"/>
            <a:ext cx="1456613" cy="1931481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8" name="Google Shape;1848;p74"/>
          <p:cNvSpPr/>
          <p:nvPr/>
        </p:nvSpPr>
        <p:spPr>
          <a:xfrm rot="-9900054">
            <a:off x="-1372326" y="3789942"/>
            <a:ext cx="2939767" cy="1628117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49" name="Google Shape;1849;p74"/>
          <p:cNvGrpSpPr/>
          <p:nvPr/>
        </p:nvGrpSpPr>
        <p:grpSpPr>
          <a:xfrm rot="739684">
            <a:off x="7785460" y="1725076"/>
            <a:ext cx="816566" cy="795867"/>
            <a:chOff x="3514301" y="-146168"/>
            <a:chExt cx="816600" cy="795900"/>
          </a:xfrm>
        </p:grpSpPr>
        <p:sp>
          <p:nvSpPr>
            <p:cNvPr id="1850" name="Google Shape;1850;p74"/>
            <p:cNvSpPr/>
            <p:nvPr/>
          </p:nvSpPr>
          <p:spPr>
            <a:xfrm>
              <a:off x="3514301" y="-146168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851" name="Google Shape;1851;p74"/>
            <p:cNvGrpSpPr/>
            <p:nvPr/>
          </p:nvGrpSpPr>
          <p:grpSpPr>
            <a:xfrm>
              <a:off x="3806983" y="77655"/>
              <a:ext cx="231235" cy="348254"/>
              <a:chOff x="1578270" y="2806410"/>
              <a:chExt cx="231235" cy="348254"/>
            </a:xfrm>
          </p:grpSpPr>
          <p:sp>
            <p:nvSpPr>
              <p:cNvPr id="1852" name="Google Shape;1852;p74"/>
              <p:cNvSpPr/>
              <p:nvPr/>
            </p:nvSpPr>
            <p:spPr>
              <a:xfrm>
                <a:off x="1619126" y="2964267"/>
                <a:ext cx="149457" cy="149456"/>
              </a:xfrm>
              <a:custGeom>
                <a:rect b="b" l="l" r="r" t="t"/>
                <a:pathLst>
                  <a:path extrusionOk="0" h="135254" w="135255">
                    <a:moveTo>
                      <a:pt x="12287" y="0"/>
                    </a:moveTo>
                    <a:lnTo>
                      <a:pt x="122968" y="0"/>
                    </a:lnTo>
                    <a:cubicBezTo>
                      <a:pt x="129731" y="0"/>
                      <a:pt x="135255" y="5525"/>
                      <a:pt x="135255" y="12287"/>
                    </a:cubicBezTo>
                    <a:lnTo>
                      <a:pt x="135255" y="122968"/>
                    </a:lnTo>
                    <a:cubicBezTo>
                      <a:pt x="135255" y="129730"/>
                      <a:pt x="129731" y="135255"/>
                      <a:pt x="122968" y="135255"/>
                    </a:cubicBezTo>
                    <a:lnTo>
                      <a:pt x="12287" y="135255"/>
                    </a:lnTo>
                    <a:cubicBezTo>
                      <a:pt x="5525" y="135255"/>
                      <a:pt x="0" y="129730"/>
                      <a:pt x="0" y="122968"/>
                    </a:cubicBezTo>
                    <a:lnTo>
                      <a:pt x="0" y="12287"/>
                    </a:lnTo>
                    <a:cubicBezTo>
                      <a:pt x="0" y="5525"/>
                      <a:pt x="5525" y="0"/>
                      <a:pt x="1228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53" name="Google Shape;1853;p74"/>
              <p:cNvGrpSpPr/>
              <p:nvPr/>
            </p:nvGrpSpPr>
            <p:grpSpPr>
              <a:xfrm>
                <a:off x="1578270" y="2806410"/>
                <a:ext cx="231235" cy="348254"/>
                <a:chOff x="3386137" y="3272694"/>
                <a:chExt cx="209168" cy="314991"/>
              </a:xfrm>
            </p:grpSpPr>
            <p:sp>
              <p:nvSpPr>
                <p:cNvPr id="1854" name="Google Shape;1854;p74"/>
                <p:cNvSpPr/>
                <p:nvPr/>
              </p:nvSpPr>
              <p:spPr>
                <a:xfrm>
                  <a:off x="3386137" y="3272694"/>
                  <a:ext cx="209168" cy="314991"/>
                </a:xfrm>
                <a:custGeom>
                  <a:rect b="b" l="l" r="r" t="t"/>
                  <a:pathLst>
                    <a:path extrusionOk="0" h="314991" w="209168">
                      <a:moveTo>
                        <a:pt x="209169" y="69247"/>
                      </a:moveTo>
                      <a:cubicBezTo>
                        <a:pt x="209169" y="67628"/>
                        <a:pt x="208502" y="66008"/>
                        <a:pt x="207359" y="64865"/>
                      </a:cubicBezTo>
                      <a:lnTo>
                        <a:pt x="144304" y="1810"/>
                      </a:lnTo>
                      <a:cubicBezTo>
                        <a:pt x="143161" y="667"/>
                        <a:pt x="141542" y="0"/>
                        <a:pt x="139922" y="0"/>
                      </a:cubicBezTo>
                      <a:lnTo>
                        <a:pt x="18479" y="0"/>
                      </a:lnTo>
                      <a:cubicBezTo>
                        <a:pt x="8287" y="0"/>
                        <a:pt x="0" y="8287"/>
                        <a:pt x="0" y="18479"/>
                      </a:cubicBezTo>
                      <a:lnTo>
                        <a:pt x="0" y="296513"/>
                      </a:lnTo>
                      <a:cubicBezTo>
                        <a:pt x="0" y="306705"/>
                        <a:pt x="8287" y="314992"/>
                        <a:pt x="18479" y="314992"/>
                      </a:cubicBezTo>
                      <a:lnTo>
                        <a:pt x="190690" y="314992"/>
                      </a:lnTo>
                      <a:cubicBezTo>
                        <a:pt x="200882" y="314992"/>
                        <a:pt x="209169" y="306705"/>
                        <a:pt x="209169" y="296513"/>
                      </a:cubicBezTo>
                      <a:lnTo>
                        <a:pt x="209169" y="69247"/>
                      </a:lnTo>
                      <a:close/>
                      <a:moveTo>
                        <a:pt x="190690" y="302609"/>
                      </a:moveTo>
                      <a:lnTo>
                        <a:pt x="18479" y="302609"/>
                      </a:lnTo>
                      <a:cubicBezTo>
                        <a:pt x="15050" y="302609"/>
                        <a:pt x="12287" y="299847"/>
                        <a:pt x="12287" y="296418"/>
                      </a:cubicBezTo>
                      <a:lnTo>
                        <a:pt x="12287" y="18383"/>
                      </a:lnTo>
                      <a:cubicBezTo>
                        <a:pt x="12287" y="14954"/>
                        <a:pt x="15050" y="12192"/>
                        <a:pt x="18479" y="12192"/>
                      </a:cubicBezTo>
                      <a:lnTo>
                        <a:pt x="137350" y="12192"/>
                      </a:lnTo>
                      <a:lnTo>
                        <a:pt x="196787" y="71628"/>
                      </a:lnTo>
                      <a:lnTo>
                        <a:pt x="196787" y="296323"/>
                      </a:lnTo>
                      <a:cubicBezTo>
                        <a:pt x="196787" y="299752"/>
                        <a:pt x="194024" y="302514"/>
                        <a:pt x="190595" y="3025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5" name="Google Shape;1855;p74"/>
                <p:cNvSpPr/>
                <p:nvPr/>
              </p:nvSpPr>
              <p:spPr>
                <a:xfrm>
                  <a:off x="3441572" y="3433857"/>
                  <a:ext cx="98488" cy="98488"/>
                </a:xfrm>
                <a:custGeom>
                  <a:rect b="b" l="l" r="r" t="t"/>
                  <a:pathLst>
                    <a:path extrusionOk="0" h="98488" w="98488">
                      <a:moveTo>
                        <a:pt x="0" y="18479"/>
                      </a:moveTo>
                      <a:lnTo>
                        <a:pt x="0" y="80010"/>
                      </a:lnTo>
                      <a:cubicBezTo>
                        <a:pt x="0" y="90202"/>
                        <a:pt x="8287" y="98489"/>
                        <a:pt x="18479" y="98489"/>
                      </a:cubicBezTo>
                      <a:lnTo>
                        <a:pt x="80010" y="98489"/>
                      </a:lnTo>
                      <a:cubicBezTo>
                        <a:pt x="90202" y="98489"/>
                        <a:pt x="98489" y="90202"/>
                        <a:pt x="98489" y="80010"/>
                      </a:cubicBezTo>
                      <a:lnTo>
                        <a:pt x="98489" y="18479"/>
                      </a:lnTo>
                      <a:cubicBezTo>
                        <a:pt x="98489" y="8287"/>
                        <a:pt x="90202" y="0"/>
                        <a:pt x="80010" y="0"/>
                      </a:cubicBezTo>
                      <a:lnTo>
                        <a:pt x="18479" y="0"/>
                      </a:lnTo>
                      <a:cubicBezTo>
                        <a:pt x="8287" y="0"/>
                        <a:pt x="0" y="8287"/>
                        <a:pt x="0" y="18479"/>
                      </a:cubicBezTo>
                      <a:close/>
                      <a:moveTo>
                        <a:pt x="86106" y="57817"/>
                      </a:moveTo>
                      <a:lnTo>
                        <a:pt x="69533" y="57817"/>
                      </a:lnTo>
                      <a:lnTo>
                        <a:pt x="69533" y="41243"/>
                      </a:lnTo>
                      <a:lnTo>
                        <a:pt x="86106" y="41243"/>
                      </a:lnTo>
                      <a:lnTo>
                        <a:pt x="86106" y="57817"/>
                      </a:lnTo>
                      <a:close/>
                      <a:moveTo>
                        <a:pt x="18383" y="12287"/>
                      </a:moveTo>
                      <a:lnTo>
                        <a:pt x="57245" y="12287"/>
                      </a:lnTo>
                      <a:lnTo>
                        <a:pt x="57245" y="86106"/>
                      </a:lnTo>
                      <a:lnTo>
                        <a:pt x="40672" y="86106"/>
                      </a:lnTo>
                      <a:lnTo>
                        <a:pt x="40672" y="35052"/>
                      </a:lnTo>
                      <a:cubicBezTo>
                        <a:pt x="40672" y="31623"/>
                        <a:pt x="37910" y="28861"/>
                        <a:pt x="34481" y="28861"/>
                      </a:cubicBezTo>
                      <a:lnTo>
                        <a:pt x="12383" y="28861"/>
                      </a:lnTo>
                      <a:lnTo>
                        <a:pt x="12383" y="18479"/>
                      </a:lnTo>
                      <a:cubicBezTo>
                        <a:pt x="12383" y="15050"/>
                        <a:pt x="15145" y="12287"/>
                        <a:pt x="18479" y="12287"/>
                      </a:cubicBezTo>
                      <a:lnTo>
                        <a:pt x="18479" y="12287"/>
                      </a:lnTo>
                      <a:close/>
                      <a:moveTo>
                        <a:pt x="12287" y="41148"/>
                      </a:moveTo>
                      <a:lnTo>
                        <a:pt x="28861" y="41148"/>
                      </a:lnTo>
                      <a:lnTo>
                        <a:pt x="28861" y="57722"/>
                      </a:lnTo>
                      <a:lnTo>
                        <a:pt x="12287" y="57722"/>
                      </a:lnTo>
                      <a:lnTo>
                        <a:pt x="12287" y="41148"/>
                      </a:lnTo>
                      <a:close/>
                      <a:moveTo>
                        <a:pt x="12287" y="80486"/>
                      </a:moveTo>
                      <a:lnTo>
                        <a:pt x="12287" y="70009"/>
                      </a:lnTo>
                      <a:lnTo>
                        <a:pt x="28861" y="70009"/>
                      </a:lnTo>
                      <a:lnTo>
                        <a:pt x="28861" y="86582"/>
                      </a:lnTo>
                      <a:lnTo>
                        <a:pt x="18383" y="86582"/>
                      </a:lnTo>
                      <a:cubicBezTo>
                        <a:pt x="14954" y="86582"/>
                        <a:pt x="12192" y="83820"/>
                        <a:pt x="12192" y="80391"/>
                      </a:cubicBezTo>
                      <a:close/>
                      <a:moveTo>
                        <a:pt x="79915" y="86678"/>
                      </a:moveTo>
                      <a:lnTo>
                        <a:pt x="69437" y="86678"/>
                      </a:lnTo>
                      <a:lnTo>
                        <a:pt x="69437" y="70104"/>
                      </a:lnTo>
                      <a:lnTo>
                        <a:pt x="86011" y="70104"/>
                      </a:lnTo>
                      <a:lnTo>
                        <a:pt x="86011" y="80582"/>
                      </a:lnTo>
                      <a:cubicBezTo>
                        <a:pt x="86011" y="84011"/>
                        <a:pt x="83248" y="86773"/>
                        <a:pt x="79819" y="86773"/>
                      </a:cubicBezTo>
                      <a:close/>
                      <a:moveTo>
                        <a:pt x="86106" y="18383"/>
                      </a:moveTo>
                      <a:lnTo>
                        <a:pt x="86106" y="28861"/>
                      </a:lnTo>
                      <a:lnTo>
                        <a:pt x="69533" y="28861"/>
                      </a:lnTo>
                      <a:lnTo>
                        <a:pt x="69533" y="12287"/>
                      </a:lnTo>
                      <a:lnTo>
                        <a:pt x="80010" y="12287"/>
                      </a:lnTo>
                      <a:cubicBezTo>
                        <a:pt x="83439" y="12287"/>
                        <a:pt x="86201" y="15050"/>
                        <a:pt x="86201" y="1847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6" name="Google Shape;1856;p74"/>
                <p:cNvSpPr/>
                <p:nvPr/>
              </p:nvSpPr>
              <p:spPr>
                <a:xfrm>
                  <a:off x="3449852" y="3329201"/>
                  <a:ext cx="81996" cy="26597"/>
                </a:xfrm>
                <a:custGeom>
                  <a:rect b="b" l="l" r="r" t="t"/>
                  <a:pathLst>
                    <a:path extrusionOk="0" h="26597" w="81996">
                      <a:moveTo>
                        <a:pt x="1817" y="16073"/>
                      </a:moveTo>
                      <a:cubicBezTo>
                        <a:pt x="-3707" y="21979"/>
                        <a:pt x="4579" y="30361"/>
                        <a:pt x="10485" y="24741"/>
                      </a:cubicBezTo>
                      <a:cubicBezTo>
                        <a:pt x="18581" y="16645"/>
                        <a:pt x="29440" y="12168"/>
                        <a:pt x="40965" y="12168"/>
                      </a:cubicBezTo>
                      <a:cubicBezTo>
                        <a:pt x="52490" y="12168"/>
                        <a:pt x="63253" y="16645"/>
                        <a:pt x="71445" y="24741"/>
                      </a:cubicBezTo>
                      <a:cubicBezTo>
                        <a:pt x="72683" y="25979"/>
                        <a:pt x="74207" y="26551"/>
                        <a:pt x="75826" y="26551"/>
                      </a:cubicBezTo>
                      <a:cubicBezTo>
                        <a:pt x="81160" y="26551"/>
                        <a:pt x="84113" y="19788"/>
                        <a:pt x="80208" y="16073"/>
                      </a:cubicBezTo>
                      <a:cubicBezTo>
                        <a:pt x="59634" y="-5358"/>
                        <a:pt x="22486" y="-5358"/>
                        <a:pt x="1912" y="16073"/>
                      </a:cubicBezTo>
                      <a:lnTo>
                        <a:pt x="1912" y="160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7" name="Google Shape;1857;p74"/>
                <p:cNvSpPr/>
                <p:nvPr/>
              </p:nvSpPr>
              <p:spPr>
                <a:xfrm>
                  <a:off x="3467187" y="335368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40965" y="19407"/>
                      </a:moveTo>
                      <a:cubicBezTo>
                        <a:pt x="46299" y="19407"/>
                        <a:pt x="49252" y="12644"/>
                        <a:pt x="45346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4" y="12168"/>
                      </a:cubicBezTo>
                      <a:cubicBezTo>
                        <a:pt x="28487" y="12168"/>
                        <a:pt x="33059" y="14073"/>
                        <a:pt x="36583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lnTo>
                        <a:pt x="40965" y="194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8" name="Google Shape;1858;p74"/>
                <p:cNvSpPr/>
                <p:nvPr/>
              </p:nvSpPr>
              <p:spPr>
                <a:xfrm>
                  <a:off x="3484625" y="3378326"/>
                  <a:ext cx="12299" cy="12287"/>
                </a:xfrm>
                <a:custGeom>
                  <a:rect b="b" l="l" r="r" t="t"/>
                  <a:pathLst>
                    <a:path extrusionOk="0" h="12287" w="12299">
                      <a:moveTo>
                        <a:pt x="0" y="6096"/>
                      </a:moveTo>
                      <a:cubicBezTo>
                        <a:pt x="0" y="9525"/>
                        <a:pt x="2762" y="12287"/>
                        <a:pt x="6191" y="12287"/>
                      </a:cubicBezTo>
                      <a:cubicBezTo>
                        <a:pt x="14383" y="12002"/>
                        <a:pt x="14288" y="286"/>
                        <a:pt x="6191" y="0"/>
                      </a:cubicBez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6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859" name="Google Shape;1859;p74"/>
          <p:cNvGrpSpPr/>
          <p:nvPr/>
        </p:nvGrpSpPr>
        <p:grpSpPr>
          <a:xfrm rot="1240927">
            <a:off x="6698117" y="3890280"/>
            <a:ext cx="816640" cy="795939"/>
            <a:chOff x="3514301" y="970707"/>
            <a:chExt cx="816600" cy="795900"/>
          </a:xfrm>
        </p:grpSpPr>
        <p:sp>
          <p:nvSpPr>
            <p:cNvPr id="1860" name="Google Shape;1860;p74"/>
            <p:cNvSpPr/>
            <p:nvPr/>
          </p:nvSpPr>
          <p:spPr>
            <a:xfrm>
              <a:off x="35143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861" name="Google Shape;1861;p74"/>
            <p:cNvGrpSpPr/>
            <p:nvPr/>
          </p:nvGrpSpPr>
          <p:grpSpPr>
            <a:xfrm>
              <a:off x="3776339" y="1194582"/>
              <a:ext cx="292523" cy="348149"/>
              <a:chOff x="4005936" y="2806410"/>
              <a:chExt cx="292523" cy="348149"/>
            </a:xfrm>
          </p:grpSpPr>
          <p:sp>
            <p:nvSpPr>
              <p:cNvPr id="1862" name="Google Shape;1862;p74"/>
              <p:cNvSpPr/>
              <p:nvPr/>
            </p:nvSpPr>
            <p:spPr>
              <a:xfrm>
                <a:off x="4040053" y="2885391"/>
                <a:ext cx="190293" cy="190294"/>
              </a:xfrm>
              <a:custGeom>
                <a:rect b="b" l="l" r="r" t="t"/>
                <a:pathLst>
                  <a:path extrusionOk="0" h="172212" w="172211">
                    <a:moveTo>
                      <a:pt x="0" y="0"/>
                    </a:moveTo>
                    <a:lnTo>
                      <a:pt x="172212" y="0"/>
                    </a:lnTo>
                    <a:lnTo>
                      <a:pt x="172212" y="172212"/>
                    </a:lnTo>
                    <a:lnTo>
                      <a:pt x="0" y="1722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63" name="Google Shape;1863;p74"/>
              <p:cNvGrpSpPr/>
              <p:nvPr/>
            </p:nvGrpSpPr>
            <p:grpSpPr>
              <a:xfrm>
                <a:off x="4005936" y="2806410"/>
                <a:ext cx="292523" cy="348149"/>
                <a:chOff x="5582126" y="3272694"/>
                <a:chExt cx="264607" cy="314896"/>
              </a:xfrm>
            </p:grpSpPr>
            <p:sp>
              <p:nvSpPr>
                <p:cNvPr id="1864" name="Google Shape;1864;p74"/>
                <p:cNvSpPr/>
                <p:nvPr/>
              </p:nvSpPr>
              <p:spPr>
                <a:xfrm>
                  <a:off x="5582126" y="3272694"/>
                  <a:ext cx="264607" cy="314896"/>
                </a:xfrm>
                <a:custGeom>
                  <a:rect b="b" l="l" r="r" t="t"/>
                  <a:pathLst>
                    <a:path extrusionOk="0" h="314896" w="264607">
                      <a:moveTo>
                        <a:pt x="243078" y="65246"/>
                      </a:moveTo>
                      <a:cubicBezTo>
                        <a:pt x="239649" y="65246"/>
                        <a:pt x="236506" y="66008"/>
                        <a:pt x="233553" y="67437"/>
                      </a:cubicBezTo>
                      <a:cubicBezTo>
                        <a:pt x="231743" y="53054"/>
                        <a:pt x="219837" y="41720"/>
                        <a:pt x="205264" y="40672"/>
                      </a:cubicBezTo>
                      <a:cubicBezTo>
                        <a:pt x="203930" y="39053"/>
                        <a:pt x="203073" y="35624"/>
                        <a:pt x="203073" y="31433"/>
                      </a:cubicBezTo>
                      <a:lnTo>
                        <a:pt x="203073" y="18479"/>
                      </a:lnTo>
                      <a:cubicBezTo>
                        <a:pt x="203073" y="8287"/>
                        <a:pt x="194786" y="0"/>
                        <a:pt x="184595" y="0"/>
                      </a:cubicBezTo>
                      <a:lnTo>
                        <a:pt x="49244" y="0"/>
                      </a:lnTo>
                      <a:cubicBezTo>
                        <a:pt x="39053" y="0"/>
                        <a:pt x="30766" y="8287"/>
                        <a:pt x="30766" y="18479"/>
                      </a:cubicBezTo>
                      <a:lnTo>
                        <a:pt x="30766" y="31433"/>
                      </a:lnTo>
                      <a:cubicBezTo>
                        <a:pt x="30766" y="35624"/>
                        <a:pt x="29909" y="39053"/>
                        <a:pt x="28575" y="40672"/>
                      </a:cubicBezTo>
                      <a:cubicBezTo>
                        <a:pt x="12668" y="41815"/>
                        <a:pt x="0" y="55150"/>
                        <a:pt x="0" y="71342"/>
                      </a:cubicBezTo>
                      <a:lnTo>
                        <a:pt x="0" y="243554"/>
                      </a:lnTo>
                      <a:cubicBezTo>
                        <a:pt x="0" y="259747"/>
                        <a:pt x="12573" y="273082"/>
                        <a:pt x="28575" y="274225"/>
                      </a:cubicBezTo>
                      <a:cubicBezTo>
                        <a:pt x="29909" y="275844"/>
                        <a:pt x="30766" y="279273"/>
                        <a:pt x="30766" y="283464"/>
                      </a:cubicBezTo>
                      <a:lnTo>
                        <a:pt x="30766" y="296418"/>
                      </a:lnTo>
                      <a:cubicBezTo>
                        <a:pt x="30766" y="306610"/>
                        <a:pt x="39053" y="314896"/>
                        <a:pt x="49244" y="314896"/>
                      </a:cubicBezTo>
                      <a:lnTo>
                        <a:pt x="184595" y="314896"/>
                      </a:lnTo>
                      <a:cubicBezTo>
                        <a:pt x="194786" y="314896"/>
                        <a:pt x="203073" y="306610"/>
                        <a:pt x="203073" y="296418"/>
                      </a:cubicBezTo>
                      <a:lnTo>
                        <a:pt x="203073" y="283464"/>
                      </a:lnTo>
                      <a:cubicBezTo>
                        <a:pt x="203073" y="279273"/>
                        <a:pt x="203930" y="275844"/>
                        <a:pt x="205264" y="274225"/>
                      </a:cubicBezTo>
                      <a:cubicBezTo>
                        <a:pt x="221171" y="273082"/>
                        <a:pt x="233839" y="259747"/>
                        <a:pt x="233839" y="243554"/>
                      </a:cubicBezTo>
                      <a:lnTo>
                        <a:pt x="233839" y="136779"/>
                      </a:lnTo>
                      <a:cubicBezTo>
                        <a:pt x="247650" y="143637"/>
                        <a:pt x="264890" y="132874"/>
                        <a:pt x="264605" y="117348"/>
                      </a:cubicBezTo>
                      <a:lnTo>
                        <a:pt x="264605" y="86773"/>
                      </a:lnTo>
                      <a:cubicBezTo>
                        <a:pt x="264605" y="74867"/>
                        <a:pt x="254984" y="65246"/>
                        <a:pt x="243078" y="65246"/>
                      </a:cubicBezTo>
                      <a:lnTo>
                        <a:pt x="243078" y="65246"/>
                      </a:lnTo>
                      <a:close/>
                      <a:moveTo>
                        <a:pt x="43148" y="18479"/>
                      </a:moveTo>
                      <a:cubicBezTo>
                        <a:pt x="43148" y="15050"/>
                        <a:pt x="45911" y="12287"/>
                        <a:pt x="49340" y="12287"/>
                      </a:cubicBezTo>
                      <a:lnTo>
                        <a:pt x="184595" y="12287"/>
                      </a:lnTo>
                      <a:cubicBezTo>
                        <a:pt x="188024" y="12287"/>
                        <a:pt x="190786" y="15050"/>
                        <a:pt x="190786" y="18479"/>
                      </a:cubicBezTo>
                      <a:cubicBezTo>
                        <a:pt x="190881" y="24194"/>
                        <a:pt x="190214" y="35433"/>
                        <a:pt x="191929" y="40577"/>
                      </a:cubicBezTo>
                      <a:lnTo>
                        <a:pt x="42101" y="40577"/>
                      </a:lnTo>
                      <a:cubicBezTo>
                        <a:pt x="43815" y="35338"/>
                        <a:pt x="43053" y="24098"/>
                        <a:pt x="43244" y="18479"/>
                      </a:cubicBezTo>
                      <a:close/>
                      <a:moveTo>
                        <a:pt x="190786" y="296513"/>
                      </a:moveTo>
                      <a:cubicBezTo>
                        <a:pt x="190786" y="299942"/>
                        <a:pt x="188024" y="302705"/>
                        <a:pt x="184595" y="302705"/>
                      </a:cubicBezTo>
                      <a:lnTo>
                        <a:pt x="49340" y="302705"/>
                      </a:lnTo>
                      <a:cubicBezTo>
                        <a:pt x="45911" y="302705"/>
                        <a:pt x="43148" y="299942"/>
                        <a:pt x="43148" y="296513"/>
                      </a:cubicBezTo>
                      <a:cubicBezTo>
                        <a:pt x="43053" y="290798"/>
                        <a:pt x="43720" y="279559"/>
                        <a:pt x="42005" y="274415"/>
                      </a:cubicBezTo>
                      <a:lnTo>
                        <a:pt x="191834" y="274415"/>
                      </a:lnTo>
                      <a:cubicBezTo>
                        <a:pt x="190119" y="279654"/>
                        <a:pt x="190881" y="290894"/>
                        <a:pt x="190691" y="296513"/>
                      </a:cubicBezTo>
                      <a:close/>
                      <a:moveTo>
                        <a:pt x="221552" y="243459"/>
                      </a:moveTo>
                      <a:cubicBezTo>
                        <a:pt x="221552" y="253651"/>
                        <a:pt x="213265" y="261842"/>
                        <a:pt x="203168" y="261938"/>
                      </a:cubicBezTo>
                      <a:cubicBezTo>
                        <a:pt x="203073" y="261938"/>
                        <a:pt x="31147" y="261938"/>
                        <a:pt x="31052" y="261938"/>
                      </a:cubicBezTo>
                      <a:cubicBezTo>
                        <a:pt x="20860" y="261938"/>
                        <a:pt x="12478" y="253746"/>
                        <a:pt x="12478" y="243459"/>
                      </a:cubicBezTo>
                      <a:lnTo>
                        <a:pt x="12478" y="71247"/>
                      </a:lnTo>
                      <a:cubicBezTo>
                        <a:pt x="12478" y="61055"/>
                        <a:pt x="20669" y="52864"/>
                        <a:pt x="30861" y="52769"/>
                      </a:cubicBezTo>
                      <a:cubicBezTo>
                        <a:pt x="30861" y="52769"/>
                        <a:pt x="30956" y="52769"/>
                        <a:pt x="31052" y="52769"/>
                      </a:cubicBezTo>
                      <a:cubicBezTo>
                        <a:pt x="31052" y="52769"/>
                        <a:pt x="203073" y="52769"/>
                        <a:pt x="203168" y="52769"/>
                      </a:cubicBezTo>
                      <a:cubicBezTo>
                        <a:pt x="213265" y="52769"/>
                        <a:pt x="221552" y="61055"/>
                        <a:pt x="221552" y="71247"/>
                      </a:cubicBezTo>
                      <a:lnTo>
                        <a:pt x="221552" y="243459"/>
                      </a:lnTo>
                      <a:close/>
                      <a:moveTo>
                        <a:pt x="252317" y="117348"/>
                      </a:moveTo>
                      <a:cubicBezTo>
                        <a:pt x="251841" y="129540"/>
                        <a:pt x="234315" y="129540"/>
                        <a:pt x="233839" y="117348"/>
                      </a:cubicBezTo>
                      <a:lnTo>
                        <a:pt x="233839" y="86582"/>
                      </a:lnTo>
                      <a:cubicBezTo>
                        <a:pt x="234315" y="74390"/>
                        <a:pt x="251841" y="74390"/>
                        <a:pt x="252317" y="86582"/>
                      </a:cubicBezTo>
                      <a:lnTo>
                        <a:pt x="252317" y="1173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5" name="Google Shape;1865;p74"/>
                <p:cNvSpPr/>
                <p:nvPr/>
              </p:nvSpPr>
              <p:spPr>
                <a:xfrm>
                  <a:off x="5631430" y="3362362"/>
                  <a:ext cx="61533" cy="56904"/>
                </a:xfrm>
                <a:custGeom>
                  <a:rect b="b" l="l" r="r" t="t"/>
                  <a:pathLst>
                    <a:path extrusionOk="0" h="56904" w="61533">
                      <a:moveTo>
                        <a:pt x="29182" y="56827"/>
                      </a:moveTo>
                      <a:cubicBezTo>
                        <a:pt x="37850" y="58065"/>
                        <a:pt x="51947" y="44253"/>
                        <a:pt x="57376" y="35014"/>
                      </a:cubicBezTo>
                      <a:cubicBezTo>
                        <a:pt x="60805" y="29109"/>
                        <a:pt x="62138" y="23013"/>
                        <a:pt x="61281" y="17393"/>
                      </a:cubicBezTo>
                      <a:cubicBezTo>
                        <a:pt x="59281" y="3296"/>
                        <a:pt x="42803" y="-4514"/>
                        <a:pt x="30801" y="2820"/>
                      </a:cubicBezTo>
                      <a:cubicBezTo>
                        <a:pt x="18800" y="-4514"/>
                        <a:pt x="2321" y="3201"/>
                        <a:pt x="321" y="17393"/>
                      </a:cubicBezTo>
                      <a:cubicBezTo>
                        <a:pt x="-2727" y="33395"/>
                        <a:pt x="16609" y="53017"/>
                        <a:pt x="29182" y="56827"/>
                      </a:cubicBezTo>
                      <a:close/>
                      <a:moveTo>
                        <a:pt x="15561" y="14059"/>
                      </a:moveTo>
                      <a:cubicBezTo>
                        <a:pt x="18800" y="11678"/>
                        <a:pt x="23276" y="11678"/>
                        <a:pt x="26420" y="14917"/>
                      </a:cubicBezTo>
                      <a:cubicBezTo>
                        <a:pt x="28801" y="17298"/>
                        <a:pt x="32706" y="17298"/>
                        <a:pt x="35087" y="14917"/>
                      </a:cubicBezTo>
                      <a:cubicBezTo>
                        <a:pt x="38707" y="11297"/>
                        <a:pt x="43279" y="11964"/>
                        <a:pt x="45946" y="14059"/>
                      </a:cubicBezTo>
                      <a:cubicBezTo>
                        <a:pt x="56519" y="22537"/>
                        <a:pt x="38612" y="40634"/>
                        <a:pt x="30706" y="44349"/>
                      </a:cubicBezTo>
                      <a:cubicBezTo>
                        <a:pt x="22800" y="40634"/>
                        <a:pt x="4893" y="22632"/>
                        <a:pt x="15466" y="140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6" name="Google Shape;1866;p74"/>
                <p:cNvSpPr/>
                <p:nvPr/>
              </p:nvSpPr>
              <p:spPr>
                <a:xfrm>
                  <a:off x="5710235" y="3436183"/>
                  <a:ext cx="56628" cy="61586"/>
                </a:xfrm>
                <a:custGeom>
                  <a:rect b="b" l="l" r="r" t="t"/>
                  <a:pathLst>
                    <a:path extrusionOk="0" h="61586" w="56628">
                      <a:moveTo>
                        <a:pt x="50199" y="19486"/>
                      </a:moveTo>
                      <a:lnTo>
                        <a:pt x="20386" y="2246"/>
                      </a:lnTo>
                      <a:cubicBezTo>
                        <a:pt x="11908" y="-3660"/>
                        <a:pt x="-188" y="2817"/>
                        <a:pt x="2" y="13104"/>
                      </a:cubicBezTo>
                      <a:lnTo>
                        <a:pt x="2" y="48442"/>
                      </a:lnTo>
                      <a:cubicBezTo>
                        <a:pt x="2" y="50728"/>
                        <a:pt x="574" y="53014"/>
                        <a:pt x="1812" y="55014"/>
                      </a:cubicBezTo>
                      <a:cubicBezTo>
                        <a:pt x="4098" y="59015"/>
                        <a:pt x="8575" y="61587"/>
                        <a:pt x="13147" y="61587"/>
                      </a:cubicBezTo>
                      <a:cubicBezTo>
                        <a:pt x="15433" y="61587"/>
                        <a:pt x="17624" y="61015"/>
                        <a:pt x="19624" y="59872"/>
                      </a:cubicBezTo>
                      <a:lnTo>
                        <a:pt x="50199" y="42156"/>
                      </a:lnTo>
                      <a:cubicBezTo>
                        <a:pt x="58772" y="37393"/>
                        <a:pt x="58772" y="24249"/>
                        <a:pt x="50199" y="19486"/>
                      </a:cubicBezTo>
                      <a:close/>
                      <a:moveTo>
                        <a:pt x="44293" y="31202"/>
                      </a:moveTo>
                      <a:cubicBezTo>
                        <a:pt x="44293" y="31202"/>
                        <a:pt x="44103" y="31488"/>
                        <a:pt x="44008" y="31488"/>
                      </a:cubicBezTo>
                      <a:lnTo>
                        <a:pt x="13433" y="49204"/>
                      </a:lnTo>
                      <a:cubicBezTo>
                        <a:pt x="12956" y="49490"/>
                        <a:pt x="12290" y="49109"/>
                        <a:pt x="12290" y="48538"/>
                      </a:cubicBezTo>
                      <a:lnTo>
                        <a:pt x="12290" y="13200"/>
                      </a:lnTo>
                      <a:cubicBezTo>
                        <a:pt x="12290" y="13200"/>
                        <a:pt x="12670" y="12438"/>
                        <a:pt x="13051" y="12438"/>
                      </a:cubicBezTo>
                      <a:cubicBezTo>
                        <a:pt x="13433" y="12438"/>
                        <a:pt x="13718" y="12723"/>
                        <a:pt x="14004" y="12914"/>
                      </a:cubicBezTo>
                      <a:lnTo>
                        <a:pt x="44008" y="30249"/>
                      </a:lnTo>
                      <a:cubicBezTo>
                        <a:pt x="44008" y="30249"/>
                        <a:pt x="44484" y="30916"/>
                        <a:pt x="44293" y="31297"/>
                      </a:cubicBezTo>
                      <a:lnTo>
                        <a:pt x="44293" y="312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7" name="Google Shape;1867;p74"/>
                <p:cNvSpPr/>
                <p:nvPr/>
              </p:nvSpPr>
              <p:spPr>
                <a:xfrm>
                  <a:off x="5631453" y="3436333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8" name="Google Shape;1868;p74"/>
                <p:cNvSpPr/>
                <p:nvPr/>
              </p:nvSpPr>
              <p:spPr>
                <a:xfrm>
                  <a:off x="5631453" y="3460908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9" name="Google Shape;1869;p74"/>
                <p:cNvSpPr/>
                <p:nvPr/>
              </p:nvSpPr>
              <p:spPr>
                <a:xfrm>
                  <a:off x="5631453" y="3485578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0" name="Google Shape;1870;p74"/>
                <p:cNvSpPr/>
                <p:nvPr/>
              </p:nvSpPr>
              <p:spPr>
                <a:xfrm>
                  <a:off x="5705284" y="3362443"/>
                  <a:ext cx="12287" cy="56947"/>
                </a:xfrm>
                <a:custGeom>
                  <a:rect b="b" l="l" r="r" t="t"/>
                  <a:pathLst>
                    <a:path extrusionOk="0" h="56947" w="12287">
                      <a:moveTo>
                        <a:pt x="12287" y="50839"/>
                      </a:move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50839"/>
                      </a:lnTo>
                      <a:cubicBezTo>
                        <a:pt x="286" y="58936"/>
                        <a:pt x="12001" y="59031"/>
                        <a:pt x="12287" y="50839"/>
                      </a:cubicBezTo>
                      <a:lnTo>
                        <a:pt x="12287" y="508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1" name="Google Shape;1871;p74"/>
                <p:cNvSpPr/>
                <p:nvPr/>
              </p:nvSpPr>
              <p:spPr>
                <a:xfrm>
                  <a:off x="5729954" y="3362443"/>
                  <a:ext cx="12287" cy="57030"/>
                </a:xfrm>
                <a:custGeom>
                  <a:rect b="b" l="l" r="r" t="t"/>
                  <a:pathLst>
                    <a:path extrusionOk="0" h="57030" w="12287">
                      <a:moveTo>
                        <a:pt x="6096" y="57031"/>
                      </a:moveTo>
                      <a:cubicBezTo>
                        <a:pt x="9525" y="57031"/>
                        <a:pt x="12287" y="54268"/>
                        <a:pt x="12287" y="5083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50839"/>
                      </a:lnTo>
                      <a:cubicBezTo>
                        <a:pt x="0" y="54268"/>
                        <a:pt x="2762" y="57031"/>
                        <a:pt x="6191" y="57031"/>
                      </a:cubicBezTo>
                      <a:lnTo>
                        <a:pt x="6191" y="570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2" name="Google Shape;1872;p74"/>
                <p:cNvSpPr/>
                <p:nvPr/>
              </p:nvSpPr>
              <p:spPr>
                <a:xfrm>
                  <a:off x="5754433" y="3362443"/>
                  <a:ext cx="12287" cy="57006"/>
                </a:xfrm>
                <a:custGeom>
                  <a:rect b="b" l="l" r="r" t="t"/>
                  <a:pathLst>
                    <a:path extrusionOk="0" h="57006" w="12287">
                      <a:moveTo>
                        <a:pt x="0" y="6358"/>
                      </a:moveTo>
                      <a:lnTo>
                        <a:pt x="0" y="50649"/>
                      </a:lnTo>
                      <a:cubicBezTo>
                        <a:pt x="0" y="53697"/>
                        <a:pt x="2191" y="56459"/>
                        <a:pt x="5239" y="56935"/>
                      </a:cubicBezTo>
                      <a:cubicBezTo>
                        <a:pt x="9049" y="57507"/>
                        <a:pt x="12287" y="54554"/>
                        <a:pt x="12287" y="50839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ubicBezTo>
                        <a:pt x="2191" y="547"/>
                        <a:pt x="0" y="3310"/>
                        <a:pt x="0" y="6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873" name="Google Shape;1873;p74"/>
          <p:cNvGrpSpPr/>
          <p:nvPr/>
        </p:nvGrpSpPr>
        <p:grpSpPr>
          <a:xfrm rot="-688709">
            <a:off x="175617" y="3344488"/>
            <a:ext cx="816600" cy="795900"/>
            <a:chOff x="3514301" y="4321376"/>
            <a:chExt cx="816600" cy="795900"/>
          </a:xfrm>
        </p:grpSpPr>
        <p:sp>
          <p:nvSpPr>
            <p:cNvPr id="1874" name="Google Shape;1874;p74"/>
            <p:cNvSpPr/>
            <p:nvPr/>
          </p:nvSpPr>
          <p:spPr>
            <a:xfrm>
              <a:off x="3514301" y="432137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875" name="Google Shape;1875;p74"/>
            <p:cNvGrpSpPr/>
            <p:nvPr/>
          </p:nvGrpSpPr>
          <p:grpSpPr>
            <a:xfrm>
              <a:off x="3748477" y="4544975"/>
              <a:ext cx="348248" cy="348701"/>
              <a:chOff x="5616943" y="3417765"/>
              <a:chExt cx="348248" cy="348701"/>
            </a:xfrm>
          </p:grpSpPr>
          <p:sp>
            <p:nvSpPr>
              <p:cNvPr id="1876" name="Google Shape;1876;p74"/>
              <p:cNvSpPr/>
              <p:nvPr/>
            </p:nvSpPr>
            <p:spPr>
              <a:xfrm>
                <a:off x="5692403" y="3500077"/>
                <a:ext cx="197135" cy="183557"/>
              </a:xfrm>
              <a:custGeom>
                <a:rect b="b" l="l" r="r" t="t"/>
                <a:pathLst>
                  <a:path extrusionOk="0" h="166115" w="178403">
                    <a:moveTo>
                      <a:pt x="95" y="0"/>
                    </a:moveTo>
                    <a:lnTo>
                      <a:pt x="178403" y="0"/>
                    </a:lnTo>
                    <a:lnTo>
                      <a:pt x="178403" y="116872"/>
                    </a:lnTo>
                    <a:lnTo>
                      <a:pt x="129159" y="166116"/>
                    </a:lnTo>
                    <a:lnTo>
                      <a:pt x="0" y="16611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877" name="Google Shape;1877;p74"/>
              <p:cNvGrpSpPr/>
              <p:nvPr/>
            </p:nvGrpSpPr>
            <p:grpSpPr>
              <a:xfrm>
                <a:off x="5616943" y="3417765"/>
                <a:ext cx="348248" cy="348701"/>
                <a:chOff x="7039391" y="3825656"/>
                <a:chExt cx="315014" cy="315395"/>
              </a:xfrm>
            </p:grpSpPr>
            <p:sp>
              <p:nvSpPr>
                <p:cNvPr id="1878" name="Google Shape;1878;p74"/>
                <p:cNvSpPr/>
                <p:nvPr/>
              </p:nvSpPr>
              <p:spPr>
                <a:xfrm>
                  <a:off x="7132415" y="3952517"/>
                  <a:ext cx="36861" cy="61293"/>
                </a:xfrm>
                <a:custGeom>
                  <a:rect b="b" l="l" r="r" t="t"/>
                  <a:pathLst>
                    <a:path extrusionOk="0" h="61293" w="36861">
                      <a:moveTo>
                        <a:pt x="18383" y="12168"/>
                      </a:moveTo>
                      <a:cubicBezTo>
                        <a:pt x="21812" y="12168"/>
                        <a:pt x="24575" y="14930"/>
                        <a:pt x="24575" y="18359"/>
                      </a:cubicBezTo>
                      <a:cubicBezTo>
                        <a:pt x="24860" y="26551"/>
                        <a:pt x="36576" y="26456"/>
                        <a:pt x="36862" y="18359"/>
                      </a:cubicBezTo>
                      <a:cubicBezTo>
                        <a:pt x="35909" y="-6120"/>
                        <a:pt x="857" y="-6120"/>
                        <a:pt x="0" y="18359"/>
                      </a:cubicBezTo>
                      <a:lnTo>
                        <a:pt x="0" y="42934"/>
                      </a:lnTo>
                      <a:cubicBezTo>
                        <a:pt x="953" y="67413"/>
                        <a:pt x="36004" y="67413"/>
                        <a:pt x="36862" y="42934"/>
                      </a:cubicBezTo>
                      <a:cubicBezTo>
                        <a:pt x="36862" y="39505"/>
                        <a:pt x="34100" y="36743"/>
                        <a:pt x="30671" y="36743"/>
                      </a:cubicBezTo>
                      <a:cubicBezTo>
                        <a:pt x="27242" y="36743"/>
                        <a:pt x="24479" y="39505"/>
                        <a:pt x="24479" y="42934"/>
                      </a:cubicBezTo>
                      <a:cubicBezTo>
                        <a:pt x="24194" y="51030"/>
                        <a:pt x="12478" y="51125"/>
                        <a:pt x="12192" y="42934"/>
                      </a:cubicBezTo>
                      <a:lnTo>
                        <a:pt x="12192" y="18359"/>
                      </a:lnTo>
                      <a:cubicBezTo>
                        <a:pt x="12192" y="14930"/>
                        <a:pt x="14954" y="12168"/>
                        <a:pt x="18383" y="12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9" name="Google Shape;1879;p74"/>
                <p:cNvSpPr/>
                <p:nvPr/>
              </p:nvSpPr>
              <p:spPr>
                <a:xfrm>
                  <a:off x="7224712" y="3952327"/>
                  <a:ext cx="36861" cy="61388"/>
                </a:xfrm>
                <a:custGeom>
                  <a:rect b="b" l="l" r="r" t="t"/>
                  <a:pathLst>
                    <a:path extrusionOk="0" h="61388" w="36861">
                      <a:moveTo>
                        <a:pt x="31623" y="71"/>
                      </a:moveTo>
                      <a:cubicBezTo>
                        <a:pt x="27813" y="-500"/>
                        <a:pt x="24574" y="2452"/>
                        <a:pt x="24574" y="6167"/>
                      </a:cubicBezTo>
                      <a:lnTo>
                        <a:pt x="24574" y="42838"/>
                      </a:lnTo>
                      <a:cubicBezTo>
                        <a:pt x="24574" y="45886"/>
                        <a:pt x="22384" y="48649"/>
                        <a:pt x="19336" y="49125"/>
                      </a:cubicBezTo>
                      <a:cubicBezTo>
                        <a:pt x="15526" y="49696"/>
                        <a:pt x="12287" y="46744"/>
                        <a:pt x="12287" y="4302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43029"/>
                      </a:lnTo>
                      <a:cubicBezTo>
                        <a:pt x="953" y="67508"/>
                        <a:pt x="36004" y="67508"/>
                        <a:pt x="36862" y="43029"/>
                      </a:cubicBezTo>
                      <a:lnTo>
                        <a:pt x="36862" y="6358"/>
                      </a:lnTo>
                      <a:cubicBezTo>
                        <a:pt x="36862" y="3310"/>
                        <a:pt x="34671" y="547"/>
                        <a:pt x="31623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0" name="Google Shape;1880;p74"/>
                <p:cNvSpPr/>
                <p:nvPr/>
              </p:nvSpPr>
              <p:spPr>
                <a:xfrm>
                  <a:off x="7178516" y="3952398"/>
                  <a:ext cx="36838" cy="61543"/>
                </a:xfrm>
                <a:custGeom>
                  <a:rect b="b" l="l" r="r" t="t"/>
                  <a:pathLst>
                    <a:path extrusionOk="0" h="61543" w="36838">
                      <a:moveTo>
                        <a:pt x="1847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55436"/>
                      </a:lnTo>
                      <a:cubicBezTo>
                        <a:pt x="286" y="63532"/>
                        <a:pt x="12002" y="63627"/>
                        <a:pt x="12287" y="55436"/>
                      </a:cubicBezTo>
                      <a:lnTo>
                        <a:pt x="12287" y="36957"/>
                      </a:lnTo>
                      <a:lnTo>
                        <a:pt x="18479" y="36957"/>
                      </a:lnTo>
                      <a:cubicBezTo>
                        <a:pt x="42958" y="36004"/>
                        <a:pt x="42958" y="953"/>
                        <a:pt x="18479" y="95"/>
                      </a:cubicBezTo>
                      <a:close/>
                      <a:moveTo>
                        <a:pt x="18479" y="24575"/>
                      </a:move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18479" y="12287"/>
                      </a:lnTo>
                      <a:cubicBezTo>
                        <a:pt x="26670" y="12573"/>
                        <a:pt x="26670" y="24289"/>
                        <a:pt x="18479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1" name="Google Shape;1881;p74"/>
                <p:cNvSpPr/>
                <p:nvPr/>
              </p:nvSpPr>
              <p:spPr>
                <a:xfrm>
                  <a:off x="7039391" y="3825656"/>
                  <a:ext cx="315014" cy="315395"/>
                </a:xfrm>
                <a:custGeom>
                  <a:rect b="b" l="l" r="r" t="t"/>
                  <a:pathLst>
                    <a:path extrusionOk="0" h="315395" w="315014">
                      <a:moveTo>
                        <a:pt x="296572" y="175891"/>
                      </a:moveTo>
                      <a:cubicBezTo>
                        <a:pt x="321052" y="174938"/>
                        <a:pt x="321052" y="139886"/>
                        <a:pt x="296572" y="139029"/>
                      </a:cubicBezTo>
                      <a:lnTo>
                        <a:pt x="280571" y="139029"/>
                      </a:lnTo>
                      <a:lnTo>
                        <a:pt x="280571" y="114454"/>
                      </a:lnTo>
                      <a:lnTo>
                        <a:pt x="296192" y="114454"/>
                      </a:lnTo>
                      <a:cubicBezTo>
                        <a:pt x="305907" y="114454"/>
                        <a:pt x="314194" y="107120"/>
                        <a:pt x="314956" y="97405"/>
                      </a:cubicBezTo>
                      <a:cubicBezTo>
                        <a:pt x="315813" y="86546"/>
                        <a:pt x="307240" y="77497"/>
                        <a:pt x="296572" y="77497"/>
                      </a:cubicBezTo>
                      <a:lnTo>
                        <a:pt x="280571" y="77497"/>
                      </a:lnTo>
                      <a:lnTo>
                        <a:pt x="280571" y="59019"/>
                      </a:lnTo>
                      <a:cubicBezTo>
                        <a:pt x="280571" y="48827"/>
                        <a:pt x="272284" y="40540"/>
                        <a:pt x="262092" y="40540"/>
                      </a:cubicBezTo>
                      <a:lnTo>
                        <a:pt x="237518" y="40540"/>
                      </a:lnTo>
                      <a:lnTo>
                        <a:pt x="237518" y="18442"/>
                      </a:lnTo>
                      <a:cubicBezTo>
                        <a:pt x="237518" y="7775"/>
                        <a:pt x="228469" y="-798"/>
                        <a:pt x="217610" y="59"/>
                      </a:cubicBezTo>
                      <a:cubicBezTo>
                        <a:pt x="207895" y="821"/>
                        <a:pt x="200561" y="9108"/>
                        <a:pt x="200561" y="18823"/>
                      </a:cubicBezTo>
                      <a:lnTo>
                        <a:pt x="200561" y="40636"/>
                      </a:lnTo>
                      <a:cubicBezTo>
                        <a:pt x="200561" y="40636"/>
                        <a:pt x="175986" y="40636"/>
                        <a:pt x="175986" y="40636"/>
                      </a:cubicBezTo>
                      <a:lnTo>
                        <a:pt x="175986" y="18823"/>
                      </a:lnTo>
                      <a:cubicBezTo>
                        <a:pt x="175986" y="9108"/>
                        <a:pt x="168652" y="821"/>
                        <a:pt x="158936" y="59"/>
                      </a:cubicBezTo>
                      <a:cubicBezTo>
                        <a:pt x="148078" y="-798"/>
                        <a:pt x="139029" y="7775"/>
                        <a:pt x="139029" y="18442"/>
                      </a:cubicBezTo>
                      <a:lnTo>
                        <a:pt x="139029" y="40540"/>
                      </a:lnTo>
                      <a:lnTo>
                        <a:pt x="114454" y="40540"/>
                      </a:lnTo>
                      <a:lnTo>
                        <a:pt x="114454" y="18442"/>
                      </a:lnTo>
                      <a:cubicBezTo>
                        <a:pt x="114454" y="7775"/>
                        <a:pt x="105406" y="-798"/>
                        <a:pt x="94547" y="59"/>
                      </a:cubicBezTo>
                      <a:cubicBezTo>
                        <a:pt x="84832" y="821"/>
                        <a:pt x="77497" y="9108"/>
                        <a:pt x="77497" y="18823"/>
                      </a:cubicBezTo>
                      <a:lnTo>
                        <a:pt x="77497" y="40636"/>
                      </a:lnTo>
                      <a:cubicBezTo>
                        <a:pt x="77497" y="40636"/>
                        <a:pt x="52923" y="40636"/>
                        <a:pt x="52923" y="40636"/>
                      </a:cubicBezTo>
                      <a:cubicBezTo>
                        <a:pt x="42731" y="40636"/>
                        <a:pt x="34445" y="48922"/>
                        <a:pt x="34445" y="59114"/>
                      </a:cubicBezTo>
                      <a:lnTo>
                        <a:pt x="34445" y="77593"/>
                      </a:lnTo>
                      <a:lnTo>
                        <a:pt x="18823" y="77593"/>
                      </a:lnTo>
                      <a:cubicBezTo>
                        <a:pt x="9108" y="77593"/>
                        <a:pt x="821" y="84927"/>
                        <a:pt x="59" y="94642"/>
                      </a:cubicBezTo>
                      <a:cubicBezTo>
                        <a:pt x="-798" y="105501"/>
                        <a:pt x="7774" y="114550"/>
                        <a:pt x="18443" y="114550"/>
                      </a:cubicBezTo>
                      <a:lnTo>
                        <a:pt x="34445" y="114550"/>
                      </a:lnTo>
                      <a:lnTo>
                        <a:pt x="34445" y="139124"/>
                      </a:lnTo>
                      <a:cubicBezTo>
                        <a:pt x="34445" y="139124"/>
                        <a:pt x="18823" y="139124"/>
                        <a:pt x="18823" y="139124"/>
                      </a:cubicBezTo>
                      <a:cubicBezTo>
                        <a:pt x="9108" y="139124"/>
                        <a:pt x="821" y="146459"/>
                        <a:pt x="59" y="156174"/>
                      </a:cubicBezTo>
                      <a:cubicBezTo>
                        <a:pt x="-798" y="167032"/>
                        <a:pt x="7774" y="176081"/>
                        <a:pt x="18443" y="176081"/>
                      </a:cubicBezTo>
                      <a:lnTo>
                        <a:pt x="34445" y="176081"/>
                      </a:lnTo>
                      <a:lnTo>
                        <a:pt x="34445" y="200656"/>
                      </a:lnTo>
                      <a:lnTo>
                        <a:pt x="18823" y="200656"/>
                      </a:lnTo>
                      <a:cubicBezTo>
                        <a:pt x="9108" y="200656"/>
                        <a:pt x="821" y="207990"/>
                        <a:pt x="59" y="217705"/>
                      </a:cubicBezTo>
                      <a:cubicBezTo>
                        <a:pt x="-798" y="228564"/>
                        <a:pt x="7774" y="237613"/>
                        <a:pt x="18443" y="237613"/>
                      </a:cubicBezTo>
                      <a:lnTo>
                        <a:pt x="34445" y="237613"/>
                      </a:lnTo>
                      <a:lnTo>
                        <a:pt x="34445" y="256091"/>
                      </a:lnTo>
                      <a:cubicBezTo>
                        <a:pt x="34445" y="266283"/>
                        <a:pt x="42731" y="274570"/>
                        <a:pt x="52923" y="274570"/>
                      </a:cubicBezTo>
                      <a:lnTo>
                        <a:pt x="77497" y="274570"/>
                      </a:lnTo>
                      <a:lnTo>
                        <a:pt x="77497" y="296382"/>
                      </a:lnTo>
                      <a:cubicBezTo>
                        <a:pt x="77497" y="306097"/>
                        <a:pt x="84832" y="314384"/>
                        <a:pt x="94547" y="315146"/>
                      </a:cubicBezTo>
                      <a:cubicBezTo>
                        <a:pt x="105406" y="316004"/>
                        <a:pt x="114454" y="307431"/>
                        <a:pt x="114454" y="296763"/>
                      </a:cubicBezTo>
                      <a:lnTo>
                        <a:pt x="114454" y="274665"/>
                      </a:lnTo>
                      <a:lnTo>
                        <a:pt x="139029" y="274665"/>
                      </a:lnTo>
                      <a:lnTo>
                        <a:pt x="139029" y="296477"/>
                      </a:lnTo>
                      <a:cubicBezTo>
                        <a:pt x="139029" y="306193"/>
                        <a:pt x="146363" y="314480"/>
                        <a:pt x="156079" y="315242"/>
                      </a:cubicBezTo>
                      <a:cubicBezTo>
                        <a:pt x="166937" y="316099"/>
                        <a:pt x="175986" y="307526"/>
                        <a:pt x="175986" y="296858"/>
                      </a:cubicBezTo>
                      <a:lnTo>
                        <a:pt x="175986" y="274760"/>
                      </a:lnTo>
                      <a:lnTo>
                        <a:pt x="200561" y="274760"/>
                      </a:lnTo>
                      <a:lnTo>
                        <a:pt x="200561" y="296572"/>
                      </a:lnTo>
                      <a:cubicBezTo>
                        <a:pt x="200561" y="306288"/>
                        <a:pt x="207895" y="314575"/>
                        <a:pt x="217610" y="315337"/>
                      </a:cubicBezTo>
                      <a:cubicBezTo>
                        <a:pt x="228469" y="316194"/>
                        <a:pt x="237518" y="307621"/>
                        <a:pt x="237518" y="296954"/>
                      </a:cubicBezTo>
                      <a:lnTo>
                        <a:pt x="237518" y="274855"/>
                      </a:lnTo>
                      <a:lnTo>
                        <a:pt x="262092" y="274855"/>
                      </a:lnTo>
                      <a:cubicBezTo>
                        <a:pt x="272284" y="274855"/>
                        <a:pt x="280571" y="266569"/>
                        <a:pt x="280571" y="256377"/>
                      </a:cubicBezTo>
                      <a:lnTo>
                        <a:pt x="280571" y="237898"/>
                      </a:lnTo>
                      <a:lnTo>
                        <a:pt x="296192" y="237898"/>
                      </a:lnTo>
                      <a:cubicBezTo>
                        <a:pt x="305907" y="237898"/>
                        <a:pt x="314194" y="230564"/>
                        <a:pt x="314956" y="220849"/>
                      </a:cubicBezTo>
                      <a:cubicBezTo>
                        <a:pt x="315813" y="209990"/>
                        <a:pt x="307240" y="200942"/>
                        <a:pt x="296572" y="200942"/>
                      </a:cubicBezTo>
                      <a:lnTo>
                        <a:pt x="280571" y="200942"/>
                      </a:lnTo>
                      <a:lnTo>
                        <a:pt x="280571" y="176367"/>
                      </a:lnTo>
                      <a:cubicBezTo>
                        <a:pt x="280571" y="176367"/>
                        <a:pt x="296572" y="176367"/>
                        <a:pt x="296572" y="176367"/>
                      </a:cubicBezTo>
                      <a:close/>
                      <a:moveTo>
                        <a:pt x="296572" y="151316"/>
                      </a:moveTo>
                      <a:cubicBezTo>
                        <a:pt x="304764" y="151602"/>
                        <a:pt x="304764" y="163318"/>
                        <a:pt x="296572" y="163604"/>
                      </a:cubicBezTo>
                      <a:lnTo>
                        <a:pt x="280571" y="163604"/>
                      </a:lnTo>
                      <a:lnTo>
                        <a:pt x="280571" y="151316"/>
                      </a:lnTo>
                      <a:lnTo>
                        <a:pt x="296572" y="151316"/>
                      </a:lnTo>
                      <a:close/>
                      <a:moveTo>
                        <a:pt x="296572" y="89785"/>
                      </a:moveTo>
                      <a:cubicBezTo>
                        <a:pt x="304764" y="90071"/>
                        <a:pt x="304764" y="101786"/>
                        <a:pt x="296572" y="102072"/>
                      </a:cubicBezTo>
                      <a:lnTo>
                        <a:pt x="280571" y="102072"/>
                      </a:lnTo>
                      <a:lnTo>
                        <a:pt x="280571" y="89785"/>
                      </a:lnTo>
                      <a:lnTo>
                        <a:pt x="296572" y="89785"/>
                      </a:lnTo>
                      <a:close/>
                      <a:moveTo>
                        <a:pt x="212943" y="18442"/>
                      </a:moveTo>
                      <a:cubicBezTo>
                        <a:pt x="213229" y="10251"/>
                        <a:pt x="224945" y="10251"/>
                        <a:pt x="225230" y="18442"/>
                      </a:cubicBezTo>
                      <a:lnTo>
                        <a:pt x="225230" y="40540"/>
                      </a:lnTo>
                      <a:lnTo>
                        <a:pt x="212943" y="40540"/>
                      </a:lnTo>
                      <a:lnTo>
                        <a:pt x="212943" y="18442"/>
                      </a:lnTo>
                      <a:close/>
                      <a:moveTo>
                        <a:pt x="151412" y="18442"/>
                      </a:moveTo>
                      <a:cubicBezTo>
                        <a:pt x="151697" y="10251"/>
                        <a:pt x="163413" y="10251"/>
                        <a:pt x="163699" y="18442"/>
                      </a:cubicBezTo>
                      <a:lnTo>
                        <a:pt x="163699" y="40540"/>
                      </a:lnTo>
                      <a:lnTo>
                        <a:pt x="151412" y="40540"/>
                      </a:lnTo>
                      <a:lnTo>
                        <a:pt x="151412" y="18442"/>
                      </a:lnTo>
                      <a:close/>
                      <a:moveTo>
                        <a:pt x="89880" y="18442"/>
                      </a:moveTo>
                      <a:cubicBezTo>
                        <a:pt x="90166" y="10251"/>
                        <a:pt x="101881" y="10251"/>
                        <a:pt x="102167" y="18442"/>
                      </a:cubicBezTo>
                      <a:lnTo>
                        <a:pt x="102167" y="40540"/>
                      </a:lnTo>
                      <a:lnTo>
                        <a:pt x="89880" y="40540"/>
                      </a:lnTo>
                      <a:lnTo>
                        <a:pt x="89880" y="18442"/>
                      </a:lnTo>
                      <a:close/>
                      <a:moveTo>
                        <a:pt x="18538" y="102072"/>
                      </a:moveTo>
                      <a:cubicBezTo>
                        <a:pt x="10346" y="101786"/>
                        <a:pt x="10346" y="90071"/>
                        <a:pt x="18538" y="89785"/>
                      </a:cubicBezTo>
                      <a:lnTo>
                        <a:pt x="34540" y="89785"/>
                      </a:lnTo>
                      <a:lnTo>
                        <a:pt x="34540" y="102072"/>
                      </a:lnTo>
                      <a:lnTo>
                        <a:pt x="18538" y="102072"/>
                      </a:lnTo>
                      <a:close/>
                      <a:moveTo>
                        <a:pt x="18538" y="163604"/>
                      </a:moveTo>
                      <a:cubicBezTo>
                        <a:pt x="10346" y="163318"/>
                        <a:pt x="10346" y="151602"/>
                        <a:pt x="18538" y="151316"/>
                      </a:cubicBezTo>
                      <a:lnTo>
                        <a:pt x="34540" y="151316"/>
                      </a:lnTo>
                      <a:lnTo>
                        <a:pt x="34540" y="163604"/>
                      </a:lnTo>
                      <a:lnTo>
                        <a:pt x="18538" y="163604"/>
                      </a:lnTo>
                      <a:close/>
                      <a:moveTo>
                        <a:pt x="18538" y="225135"/>
                      </a:moveTo>
                      <a:cubicBezTo>
                        <a:pt x="10346" y="224849"/>
                        <a:pt x="10346" y="213134"/>
                        <a:pt x="18538" y="212848"/>
                      </a:cubicBezTo>
                      <a:lnTo>
                        <a:pt x="34540" y="212848"/>
                      </a:lnTo>
                      <a:lnTo>
                        <a:pt x="34540" y="225135"/>
                      </a:lnTo>
                      <a:lnTo>
                        <a:pt x="18538" y="225135"/>
                      </a:lnTo>
                      <a:close/>
                      <a:moveTo>
                        <a:pt x="102167" y="296477"/>
                      </a:moveTo>
                      <a:cubicBezTo>
                        <a:pt x="101881" y="304669"/>
                        <a:pt x="90166" y="304669"/>
                        <a:pt x="89880" y="296477"/>
                      </a:cubicBezTo>
                      <a:lnTo>
                        <a:pt x="89880" y="274379"/>
                      </a:lnTo>
                      <a:lnTo>
                        <a:pt x="102167" y="274379"/>
                      </a:lnTo>
                      <a:lnTo>
                        <a:pt x="102167" y="296477"/>
                      </a:lnTo>
                      <a:close/>
                      <a:moveTo>
                        <a:pt x="163699" y="296477"/>
                      </a:moveTo>
                      <a:cubicBezTo>
                        <a:pt x="163413" y="304669"/>
                        <a:pt x="151697" y="304669"/>
                        <a:pt x="151412" y="296477"/>
                      </a:cubicBezTo>
                      <a:lnTo>
                        <a:pt x="151412" y="274379"/>
                      </a:lnTo>
                      <a:lnTo>
                        <a:pt x="163699" y="274379"/>
                      </a:lnTo>
                      <a:lnTo>
                        <a:pt x="163699" y="296477"/>
                      </a:lnTo>
                      <a:close/>
                      <a:moveTo>
                        <a:pt x="225230" y="296477"/>
                      </a:moveTo>
                      <a:cubicBezTo>
                        <a:pt x="224945" y="304669"/>
                        <a:pt x="213229" y="304669"/>
                        <a:pt x="212943" y="296477"/>
                      </a:cubicBezTo>
                      <a:lnTo>
                        <a:pt x="212943" y="274379"/>
                      </a:lnTo>
                      <a:lnTo>
                        <a:pt x="225230" y="274379"/>
                      </a:lnTo>
                      <a:lnTo>
                        <a:pt x="225230" y="296477"/>
                      </a:lnTo>
                      <a:close/>
                      <a:moveTo>
                        <a:pt x="262092" y="261997"/>
                      </a:moveTo>
                      <a:lnTo>
                        <a:pt x="53018" y="261997"/>
                      </a:lnTo>
                      <a:cubicBezTo>
                        <a:pt x="49589" y="261997"/>
                        <a:pt x="46827" y="259234"/>
                        <a:pt x="46827" y="255805"/>
                      </a:cubicBezTo>
                      <a:lnTo>
                        <a:pt x="46827" y="59019"/>
                      </a:lnTo>
                      <a:cubicBezTo>
                        <a:pt x="46827" y="55590"/>
                        <a:pt x="49589" y="52828"/>
                        <a:pt x="53018" y="52828"/>
                      </a:cubicBezTo>
                      <a:lnTo>
                        <a:pt x="262092" y="52828"/>
                      </a:lnTo>
                      <a:cubicBezTo>
                        <a:pt x="265521" y="52828"/>
                        <a:pt x="268283" y="55590"/>
                        <a:pt x="268283" y="59019"/>
                      </a:cubicBezTo>
                      <a:lnTo>
                        <a:pt x="268283" y="255805"/>
                      </a:lnTo>
                      <a:cubicBezTo>
                        <a:pt x="268283" y="259234"/>
                        <a:pt x="265521" y="261997"/>
                        <a:pt x="262092" y="261997"/>
                      </a:cubicBezTo>
                      <a:close/>
                      <a:moveTo>
                        <a:pt x="296572" y="212752"/>
                      </a:moveTo>
                      <a:cubicBezTo>
                        <a:pt x="304764" y="213038"/>
                        <a:pt x="304764" y="224754"/>
                        <a:pt x="296572" y="225040"/>
                      </a:cubicBezTo>
                      <a:lnTo>
                        <a:pt x="280571" y="225040"/>
                      </a:lnTo>
                      <a:lnTo>
                        <a:pt x="280571" y="212752"/>
                      </a:lnTo>
                      <a:lnTo>
                        <a:pt x="296572" y="21275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882" name="Google Shape;1882;p74"/>
          <p:cNvGrpSpPr/>
          <p:nvPr/>
        </p:nvGrpSpPr>
        <p:grpSpPr>
          <a:xfrm rot="-344346">
            <a:off x="1532379" y="480052"/>
            <a:ext cx="816610" cy="796210"/>
            <a:chOff x="9618375" y="3186726"/>
            <a:chExt cx="816600" cy="796200"/>
          </a:xfrm>
        </p:grpSpPr>
        <p:sp>
          <p:nvSpPr>
            <p:cNvPr id="1883" name="Google Shape;1883;p74"/>
            <p:cNvSpPr/>
            <p:nvPr/>
          </p:nvSpPr>
          <p:spPr>
            <a:xfrm>
              <a:off x="9618375" y="3186726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884" name="Google Shape;1884;p74"/>
            <p:cNvGrpSpPr/>
            <p:nvPr/>
          </p:nvGrpSpPr>
          <p:grpSpPr>
            <a:xfrm>
              <a:off x="9837070" y="3398948"/>
              <a:ext cx="379212" cy="371608"/>
              <a:chOff x="3978027" y="2198780"/>
              <a:chExt cx="347965" cy="340987"/>
            </a:xfrm>
          </p:grpSpPr>
          <p:grpSp>
            <p:nvGrpSpPr>
              <p:cNvPr id="1885" name="Google Shape;1885;p74"/>
              <p:cNvGrpSpPr/>
              <p:nvPr/>
            </p:nvGrpSpPr>
            <p:grpSpPr>
              <a:xfrm>
                <a:off x="4043093" y="2368619"/>
                <a:ext cx="218205" cy="115756"/>
                <a:chOff x="5615737" y="2876718"/>
                <a:chExt cx="197381" cy="104700"/>
              </a:xfrm>
            </p:grpSpPr>
            <p:sp>
              <p:nvSpPr>
                <p:cNvPr id="1886" name="Google Shape;1886;p74"/>
                <p:cNvSpPr/>
                <p:nvPr/>
              </p:nvSpPr>
              <p:spPr>
                <a:xfrm>
                  <a:off x="5725198" y="2877326"/>
                  <a:ext cx="72733" cy="47218"/>
                </a:xfrm>
                <a:custGeom>
                  <a:rect b="b" l="l" r="r" t="t"/>
                  <a:pathLst>
                    <a:path extrusionOk="0" h="47218" w="72733">
                      <a:moveTo>
                        <a:pt x="3137" y="11510"/>
                      </a:moveTo>
                      <a:lnTo>
                        <a:pt x="63525" y="46372"/>
                      </a:lnTo>
                      <a:cubicBezTo>
                        <a:pt x="66383" y="48086"/>
                        <a:pt x="70193" y="47134"/>
                        <a:pt x="71907" y="44086"/>
                      </a:cubicBezTo>
                      <a:cubicBezTo>
                        <a:pt x="73622" y="41133"/>
                        <a:pt x="72574" y="37419"/>
                        <a:pt x="69621" y="35704"/>
                      </a:cubicBezTo>
                      <a:lnTo>
                        <a:pt x="9233" y="842"/>
                      </a:lnTo>
                      <a:cubicBezTo>
                        <a:pt x="2089" y="-2968"/>
                        <a:pt x="-3816" y="7129"/>
                        <a:pt x="3042" y="1151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7" name="Google Shape;1887;p74"/>
                <p:cNvSpPr/>
                <p:nvPr/>
              </p:nvSpPr>
              <p:spPr>
                <a:xfrm>
                  <a:off x="5630789" y="2876718"/>
                  <a:ext cx="73754" cy="47836"/>
                </a:xfrm>
                <a:custGeom>
                  <a:rect b="b" l="l" r="r" t="t"/>
                  <a:pathLst>
                    <a:path extrusionOk="0" h="47836" w="73754">
                      <a:moveTo>
                        <a:pt x="6106" y="47837"/>
                      </a:moveTo>
                      <a:cubicBezTo>
                        <a:pt x="7154" y="47837"/>
                        <a:pt x="8201" y="47551"/>
                        <a:pt x="9154" y="46980"/>
                      </a:cubicBezTo>
                      <a:lnTo>
                        <a:pt x="70685" y="11452"/>
                      </a:lnTo>
                      <a:cubicBezTo>
                        <a:pt x="73638" y="9737"/>
                        <a:pt x="74590" y="6022"/>
                        <a:pt x="72971" y="3069"/>
                      </a:cubicBezTo>
                      <a:cubicBezTo>
                        <a:pt x="71257" y="117"/>
                        <a:pt x="67542" y="-836"/>
                        <a:pt x="64589" y="783"/>
                      </a:cubicBezTo>
                      <a:lnTo>
                        <a:pt x="3058" y="36312"/>
                      </a:lnTo>
                      <a:cubicBezTo>
                        <a:pt x="-2371" y="39455"/>
                        <a:pt x="-86" y="47742"/>
                        <a:pt x="6106" y="47742"/>
                      </a:cubicBezTo>
                      <a:lnTo>
                        <a:pt x="6106" y="4774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8" name="Google Shape;1888;p74"/>
                <p:cNvSpPr/>
                <p:nvPr/>
              </p:nvSpPr>
              <p:spPr>
                <a:xfrm>
                  <a:off x="5615737" y="2909053"/>
                  <a:ext cx="197381" cy="72365"/>
                </a:xfrm>
                <a:custGeom>
                  <a:rect b="b" l="l" r="r" t="t"/>
                  <a:pathLst>
                    <a:path extrusionOk="0" h="72365" w="197381">
                      <a:moveTo>
                        <a:pt x="191179" y="60079"/>
                      </a:moveTo>
                      <a:lnTo>
                        <a:pt x="104787" y="60079"/>
                      </a:lnTo>
                      <a:lnTo>
                        <a:pt x="104787" y="6358"/>
                      </a:lnTo>
                      <a:cubicBezTo>
                        <a:pt x="104787" y="3310"/>
                        <a:pt x="102596" y="547"/>
                        <a:pt x="99548" y="71"/>
                      </a:cubicBezTo>
                      <a:cubicBezTo>
                        <a:pt x="95738" y="-500"/>
                        <a:pt x="92500" y="2452"/>
                        <a:pt x="92500" y="6167"/>
                      </a:cubicBezTo>
                      <a:lnTo>
                        <a:pt x="92500" y="60079"/>
                      </a:lnTo>
                      <a:lnTo>
                        <a:pt x="6108" y="60079"/>
                      </a:lnTo>
                      <a:cubicBezTo>
                        <a:pt x="-1988" y="60364"/>
                        <a:pt x="-2084" y="72080"/>
                        <a:pt x="6108" y="72366"/>
                      </a:cubicBezTo>
                      <a:lnTo>
                        <a:pt x="191274" y="72366"/>
                      </a:lnTo>
                      <a:cubicBezTo>
                        <a:pt x="199370" y="72080"/>
                        <a:pt x="199465" y="60364"/>
                        <a:pt x="191274" y="60079"/>
                      </a:cubicBezTo>
                      <a:lnTo>
                        <a:pt x="191274" y="6007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89" name="Google Shape;1889;p74"/>
              <p:cNvGrpSpPr/>
              <p:nvPr/>
            </p:nvGrpSpPr>
            <p:grpSpPr>
              <a:xfrm>
                <a:off x="3990348" y="2259437"/>
                <a:ext cx="323507" cy="280330"/>
                <a:chOff x="5568025" y="2777965"/>
                <a:chExt cx="292634" cy="253555"/>
              </a:xfrm>
            </p:grpSpPr>
            <p:sp>
              <p:nvSpPr>
                <p:cNvPr id="1890" name="Google Shape;1890;p74"/>
                <p:cNvSpPr/>
                <p:nvPr/>
              </p:nvSpPr>
              <p:spPr>
                <a:xfrm>
                  <a:off x="5568025" y="2946367"/>
                  <a:ext cx="63916" cy="85153"/>
                </a:xfrm>
                <a:custGeom>
                  <a:rect b="b" l="l" r="r" t="t"/>
                  <a:pathLst>
                    <a:path extrusionOk="0" h="85153" w="63916">
                      <a:moveTo>
                        <a:pt x="63916" y="29813"/>
                      </a:moveTo>
                      <a:cubicBezTo>
                        <a:pt x="63916" y="19050"/>
                        <a:pt x="61249" y="8953"/>
                        <a:pt x="56582" y="0"/>
                      </a:cubicBezTo>
                      <a:lnTo>
                        <a:pt x="7338" y="0"/>
                      </a:lnTo>
                      <a:cubicBezTo>
                        <a:pt x="-9045" y="29432"/>
                        <a:pt x="3242" y="69532"/>
                        <a:pt x="31913" y="85153"/>
                      </a:cubicBezTo>
                      <a:cubicBezTo>
                        <a:pt x="51058" y="74104"/>
                        <a:pt x="63821" y="53435"/>
                        <a:pt x="63821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1" name="Google Shape;1891;p74"/>
                <p:cNvSpPr/>
                <p:nvPr/>
              </p:nvSpPr>
              <p:spPr>
                <a:xfrm>
                  <a:off x="5796724" y="2946367"/>
                  <a:ext cx="63935" cy="85153"/>
                </a:xfrm>
                <a:custGeom>
                  <a:rect b="b" l="l" r="r" t="t"/>
                  <a:pathLst>
                    <a:path extrusionOk="0" h="85153" w="63935">
                      <a:moveTo>
                        <a:pt x="95" y="29813"/>
                      </a:moveTo>
                      <a:cubicBezTo>
                        <a:pt x="95" y="53435"/>
                        <a:pt x="12954" y="74104"/>
                        <a:pt x="32004" y="85153"/>
                      </a:cubicBezTo>
                      <a:cubicBezTo>
                        <a:pt x="60770" y="69532"/>
                        <a:pt x="72962" y="29432"/>
                        <a:pt x="56579" y="0"/>
                      </a:cubicBezTo>
                      <a:lnTo>
                        <a:pt x="7334" y="0"/>
                      </a:lnTo>
                      <a:cubicBezTo>
                        <a:pt x="2667" y="8858"/>
                        <a:pt x="0" y="19050"/>
                        <a:pt x="0" y="29813"/>
                      </a:cubicBez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2" name="Google Shape;1892;p74"/>
                <p:cNvSpPr/>
                <p:nvPr/>
              </p:nvSpPr>
              <p:spPr>
                <a:xfrm>
                  <a:off x="5690330" y="2777965"/>
                  <a:ext cx="48006" cy="151066"/>
                </a:xfrm>
                <a:custGeom>
                  <a:rect b="b" l="l" r="r" t="t"/>
                  <a:pathLst>
                    <a:path extrusionOk="0" h="151066" w="48006">
                      <a:moveTo>
                        <a:pt x="48006" y="137255"/>
                      </a:moveTo>
                      <a:lnTo>
                        <a:pt x="48006" y="13811"/>
                      </a:lnTo>
                      <a:lnTo>
                        <a:pt x="24003" y="0"/>
                      </a:lnTo>
                      <a:lnTo>
                        <a:pt x="0" y="13811"/>
                      </a:lnTo>
                      <a:lnTo>
                        <a:pt x="0" y="137255"/>
                      </a:lnTo>
                      <a:lnTo>
                        <a:pt x="24003" y="151067"/>
                      </a:lnTo>
                      <a:lnTo>
                        <a:pt x="48006" y="137255"/>
                      </a:lnTo>
                      <a:close/>
                    </a:path>
                  </a:pathLst>
                </a:custGeom>
                <a:solidFill>
                  <a:srgbClr val="FFBEBC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893" name="Google Shape;1893;p74"/>
              <p:cNvSpPr/>
              <p:nvPr/>
            </p:nvSpPr>
            <p:spPr>
              <a:xfrm>
                <a:off x="3978027" y="2198780"/>
                <a:ext cx="347965" cy="254287"/>
              </a:xfrm>
              <a:custGeom>
                <a:rect b="b" l="l" r="r" t="t"/>
                <a:pathLst>
                  <a:path extrusionOk="0" h="230124" w="314900">
                    <a:moveTo>
                      <a:pt x="271848" y="56674"/>
                    </a:moveTo>
                    <a:cubicBezTo>
                      <a:pt x="268418" y="56674"/>
                      <a:pt x="265180" y="57055"/>
                      <a:pt x="262037" y="57817"/>
                    </a:cubicBezTo>
                    <a:cubicBezTo>
                      <a:pt x="263084" y="42196"/>
                      <a:pt x="252321" y="28194"/>
                      <a:pt x="237462" y="25241"/>
                    </a:cubicBezTo>
                    <a:lnTo>
                      <a:pt x="237462" y="14859"/>
                    </a:lnTo>
                    <a:cubicBezTo>
                      <a:pt x="237462" y="6668"/>
                      <a:pt x="230795" y="0"/>
                      <a:pt x="222603" y="0"/>
                    </a:cubicBezTo>
                    <a:lnTo>
                      <a:pt x="194409" y="0"/>
                    </a:lnTo>
                    <a:cubicBezTo>
                      <a:pt x="187647" y="0"/>
                      <a:pt x="182122" y="5525"/>
                      <a:pt x="182122" y="12287"/>
                    </a:cubicBezTo>
                    <a:lnTo>
                      <a:pt x="182122" y="24575"/>
                    </a:lnTo>
                    <a:lnTo>
                      <a:pt x="136592" y="24575"/>
                    </a:lnTo>
                    <a:lnTo>
                      <a:pt x="136592" y="12287"/>
                    </a:lnTo>
                    <a:cubicBezTo>
                      <a:pt x="136592" y="5525"/>
                      <a:pt x="131068" y="0"/>
                      <a:pt x="124305" y="0"/>
                    </a:cubicBezTo>
                    <a:lnTo>
                      <a:pt x="99064" y="0"/>
                    </a:lnTo>
                    <a:cubicBezTo>
                      <a:pt x="88872" y="0"/>
                      <a:pt x="80585" y="8287"/>
                      <a:pt x="80585" y="18479"/>
                    </a:cubicBezTo>
                    <a:lnTo>
                      <a:pt x="80585" y="24765"/>
                    </a:lnTo>
                    <a:cubicBezTo>
                      <a:pt x="64107" y="26289"/>
                      <a:pt x="51725" y="41053"/>
                      <a:pt x="52773" y="57817"/>
                    </a:cubicBezTo>
                    <a:cubicBezTo>
                      <a:pt x="26388" y="51245"/>
                      <a:pt x="-377" y="72390"/>
                      <a:pt x="4" y="99822"/>
                    </a:cubicBezTo>
                    <a:cubicBezTo>
                      <a:pt x="4" y="99822"/>
                      <a:pt x="4" y="211646"/>
                      <a:pt x="4" y="211646"/>
                    </a:cubicBezTo>
                    <a:cubicBezTo>
                      <a:pt x="4" y="221837"/>
                      <a:pt x="8291" y="230124"/>
                      <a:pt x="18387" y="230124"/>
                    </a:cubicBezTo>
                    <a:lnTo>
                      <a:pt x="67632" y="230124"/>
                    </a:lnTo>
                    <a:cubicBezTo>
                      <a:pt x="77823" y="230124"/>
                      <a:pt x="86110" y="221837"/>
                      <a:pt x="86110" y="211646"/>
                    </a:cubicBezTo>
                    <a:lnTo>
                      <a:pt x="86110" y="103537"/>
                    </a:lnTo>
                    <a:lnTo>
                      <a:pt x="157452" y="62389"/>
                    </a:lnTo>
                    <a:lnTo>
                      <a:pt x="228795" y="103537"/>
                    </a:lnTo>
                    <a:lnTo>
                      <a:pt x="228795" y="211646"/>
                    </a:lnTo>
                    <a:cubicBezTo>
                      <a:pt x="228795" y="221837"/>
                      <a:pt x="237081" y="230124"/>
                      <a:pt x="247273" y="230124"/>
                    </a:cubicBezTo>
                    <a:lnTo>
                      <a:pt x="300042" y="230124"/>
                    </a:lnTo>
                    <a:cubicBezTo>
                      <a:pt x="308233" y="230124"/>
                      <a:pt x="314901" y="223456"/>
                      <a:pt x="314901" y="215265"/>
                    </a:cubicBezTo>
                    <a:lnTo>
                      <a:pt x="314901" y="99917"/>
                    </a:lnTo>
                    <a:cubicBezTo>
                      <a:pt x="314901" y="76105"/>
                      <a:pt x="295565" y="56864"/>
                      <a:pt x="271848" y="56864"/>
                    </a:cubicBezTo>
                    <a:lnTo>
                      <a:pt x="271848" y="56864"/>
                    </a:lnTo>
                    <a:close/>
                    <a:moveTo>
                      <a:pt x="271848" y="68580"/>
                    </a:moveTo>
                    <a:cubicBezTo>
                      <a:pt x="288802" y="68580"/>
                      <a:pt x="302613" y="82391"/>
                      <a:pt x="302613" y="99346"/>
                    </a:cubicBezTo>
                    <a:lnTo>
                      <a:pt x="302613" y="192596"/>
                    </a:lnTo>
                    <a:lnTo>
                      <a:pt x="241082" y="192596"/>
                    </a:lnTo>
                    <a:cubicBezTo>
                      <a:pt x="241082" y="192596"/>
                      <a:pt x="241082" y="99441"/>
                      <a:pt x="241082" y="99346"/>
                    </a:cubicBezTo>
                    <a:cubicBezTo>
                      <a:pt x="241082" y="82391"/>
                      <a:pt x="254893" y="68675"/>
                      <a:pt x="271848" y="68675"/>
                    </a:cubicBezTo>
                    <a:close/>
                    <a:moveTo>
                      <a:pt x="249750" y="55435"/>
                    </a:moveTo>
                    <a:lnTo>
                      <a:pt x="249750" y="62770"/>
                    </a:lnTo>
                    <a:cubicBezTo>
                      <a:pt x="239939" y="68675"/>
                      <a:pt x="232700" y="78296"/>
                      <a:pt x="230033" y="89725"/>
                    </a:cubicBezTo>
                    <a:lnTo>
                      <a:pt x="163643" y="51435"/>
                    </a:lnTo>
                    <a:lnTo>
                      <a:pt x="163643" y="36957"/>
                    </a:lnTo>
                    <a:lnTo>
                      <a:pt x="231271" y="36957"/>
                    </a:lnTo>
                    <a:cubicBezTo>
                      <a:pt x="241463" y="36957"/>
                      <a:pt x="249750" y="45244"/>
                      <a:pt x="249750" y="55435"/>
                    </a:cubicBezTo>
                    <a:lnTo>
                      <a:pt x="249750" y="55435"/>
                    </a:lnTo>
                    <a:close/>
                    <a:moveTo>
                      <a:pt x="199934" y="12382"/>
                    </a:moveTo>
                    <a:lnTo>
                      <a:pt x="218984" y="12382"/>
                    </a:lnTo>
                    <a:cubicBezTo>
                      <a:pt x="222413" y="12382"/>
                      <a:pt x="225175" y="15145"/>
                      <a:pt x="225175" y="18574"/>
                    </a:cubicBezTo>
                    <a:lnTo>
                      <a:pt x="225175" y="24765"/>
                    </a:lnTo>
                    <a:lnTo>
                      <a:pt x="193838" y="24765"/>
                    </a:lnTo>
                    <a:lnTo>
                      <a:pt x="193838" y="18574"/>
                    </a:lnTo>
                    <a:cubicBezTo>
                      <a:pt x="193838" y="15145"/>
                      <a:pt x="196600" y="12382"/>
                      <a:pt x="200029" y="12382"/>
                    </a:cubicBezTo>
                    <a:close/>
                    <a:moveTo>
                      <a:pt x="99159" y="12382"/>
                    </a:moveTo>
                    <a:lnTo>
                      <a:pt x="118209" y="12382"/>
                    </a:lnTo>
                    <a:cubicBezTo>
                      <a:pt x="121638" y="12382"/>
                      <a:pt x="124401" y="15145"/>
                      <a:pt x="124401" y="18574"/>
                    </a:cubicBezTo>
                    <a:lnTo>
                      <a:pt x="124401" y="24765"/>
                    </a:lnTo>
                    <a:lnTo>
                      <a:pt x="93063" y="24765"/>
                    </a:lnTo>
                    <a:lnTo>
                      <a:pt x="93063" y="18574"/>
                    </a:lnTo>
                    <a:cubicBezTo>
                      <a:pt x="93063" y="15145"/>
                      <a:pt x="95826" y="12382"/>
                      <a:pt x="99255" y="12382"/>
                    </a:cubicBezTo>
                    <a:lnTo>
                      <a:pt x="99255" y="12382"/>
                    </a:lnTo>
                    <a:close/>
                    <a:moveTo>
                      <a:pt x="83729" y="36957"/>
                    </a:moveTo>
                    <a:lnTo>
                      <a:pt x="151356" y="36957"/>
                    </a:lnTo>
                    <a:lnTo>
                      <a:pt x="151356" y="51435"/>
                    </a:lnTo>
                    <a:lnTo>
                      <a:pt x="84967" y="89725"/>
                    </a:lnTo>
                    <a:cubicBezTo>
                      <a:pt x="82205" y="78296"/>
                      <a:pt x="74966" y="68675"/>
                      <a:pt x="65250" y="62770"/>
                    </a:cubicBezTo>
                    <a:lnTo>
                      <a:pt x="65250" y="55435"/>
                    </a:lnTo>
                    <a:cubicBezTo>
                      <a:pt x="65250" y="45244"/>
                      <a:pt x="73537" y="36957"/>
                      <a:pt x="83729" y="36957"/>
                    </a:cubicBezTo>
                    <a:close/>
                    <a:moveTo>
                      <a:pt x="43152" y="68580"/>
                    </a:moveTo>
                    <a:cubicBezTo>
                      <a:pt x="60107" y="68580"/>
                      <a:pt x="73918" y="82391"/>
                      <a:pt x="73918" y="99250"/>
                    </a:cubicBezTo>
                    <a:cubicBezTo>
                      <a:pt x="73918" y="99441"/>
                      <a:pt x="73918" y="192310"/>
                      <a:pt x="73918" y="192500"/>
                    </a:cubicBezTo>
                    <a:lnTo>
                      <a:pt x="12387" y="192500"/>
                    </a:lnTo>
                    <a:lnTo>
                      <a:pt x="12387" y="99250"/>
                    </a:lnTo>
                    <a:cubicBezTo>
                      <a:pt x="12387" y="82296"/>
                      <a:pt x="26198" y="68485"/>
                      <a:pt x="43152" y="68485"/>
                    </a:cubicBezTo>
                    <a:close/>
                    <a:moveTo>
                      <a:pt x="67727" y="217170"/>
                    </a:moveTo>
                    <a:lnTo>
                      <a:pt x="18483" y="217170"/>
                    </a:lnTo>
                    <a:cubicBezTo>
                      <a:pt x="15054" y="217170"/>
                      <a:pt x="12291" y="214408"/>
                      <a:pt x="12291" y="210979"/>
                    </a:cubicBezTo>
                    <a:lnTo>
                      <a:pt x="12291" y="204788"/>
                    </a:lnTo>
                    <a:lnTo>
                      <a:pt x="73823" y="204788"/>
                    </a:lnTo>
                    <a:lnTo>
                      <a:pt x="73823" y="210979"/>
                    </a:lnTo>
                    <a:cubicBezTo>
                      <a:pt x="73823" y="214408"/>
                      <a:pt x="71060" y="217170"/>
                      <a:pt x="67632" y="217170"/>
                    </a:cubicBezTo>
                    <a:close/>
                    <a:moveTo>
                      <a:pt x="296517" y="217170"/>
                    </a:moveTo>
                    <a:lnTo>
                      <a:pt x="247273" y="217170"/>
                    </a:lnTo>
                    <a:cubicBezTo>
                      <a:pt x="243844" y="217170"/>
                      <a:pt x="241082" y="214408"/>
                      <a:pt x="241082" y="210979"/>
                    </a:cubicBezTo>
                    <a:lnTo>
                      <a:pt x="241082" y="204788"/>
                    </a:lnTo>
                    <a:lnTo>
                      <a:pt x="302613" y="204788"/>
                    </a:lnTo>
                    <a:lnTo>
                      <a:pt x="302613" y="210979"/>
                    </a:lnTo>
                    <a:cubicBezTo>
                      <a:pt x="302613" y="214408"/>
                      <a:pt x="299851" y="217170"/>
                      <a:pt x="296422" y="2171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5" name="Google Shape;1895;p75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896" name="Google Shape;1896;p75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897" name="Google Shape;1897;p75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8" name="Google Shape;1898;p75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99" name="Google Shape;1899;p75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0" name="Google Shape;1900;p75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1" name="Google Shape;1901;p75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2" name="Google Shape;1902;p75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3" name="Google Shape;1903;p75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4" name="Google Shape;1904;p75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5" name="Google Shape;1905;p75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6" name="Google Shape;1906;p75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7" name="Google Shape;1907;p75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8" name="Google Shape;1908;p75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09" name="Google Shape;1909;p75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0" name="Google Shape;1910;p75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1" name="Google Shape;1911;p75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2" name="Google Shape;1912;p75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3" name="Google Shape;1913;p75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4" name="Google Shape;1914;p75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5" name="Google Shape;1915;p75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6" name="Google Shape;1916;p75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7" name="Google Shape;1917;p75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8" name="Google Shape;1918;p75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19" name="Google Shape;1919;p75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0" name="Google Shape;1920;p75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1" name="Google Shape;1921;p75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2" name="Google Shape;1922;p75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923" name="Google Shape;1923;p75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4" name="Google Shape;1924;p75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5" name="Google Shape;1925;p75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6" name="Google Shape;1926;p75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7" name="Google Shape;1927;p75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8" name="Google Shape;1928;p75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29" name="Google Shape;1929;p75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0" name="Google Shape;1930;p75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1" name="Google Shape;1931;p75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2" name="Google Shape;1932;p75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3" name="Google Shape;1933;p75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4" name="Google Shape;1934;p75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5" name="Google Shape;1935;p75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6" name="Google Shape;1936;p75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7" name="Google Shape;1937;p75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8" name="Google Shape;1938;p75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39" name="Google Shape;1939;p75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0" name="Google Shape;1940;p75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1" name="Google Shape;1941;p75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2" name="Google Shape;1942;p75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3" name="Google Shape;1943;p75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4" name="Google Shape;1944;p75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5" name="Google Shape;1945;p75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6" name="Google Shape;1946;p75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7" name="Google Shape;1947;p75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8" name="Google Shape;1948;p75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49" name="Google Shape;1949;p75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0" name="Google Shape;1950;p75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1" name="Google Shape;1951;p75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2" name="Google Shape;1952;p75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3" name="Google Shape;1953;p75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4" name="Google Shape;1954;p75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5" name="Google Shape;1955;p75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6" name="Google Shape;1956;p75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7" name="Google Shape;1957;p75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8" name="Google Shape;1958;p75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59" name="Google Shape;1959;p75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0" name="Google Shape;1960;p75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1" name="Google Shape;1961;p75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2" name="Google Shape;1962;p75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3" name="Google Shape;1963;p75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4" name="Google Shape;1964;p75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5" name="Google Shape;1965;p75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6" name="Google Shape;1966;p75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7" name="Google Shape;1967;p75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8" name="Google Shape;1968;p75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9" name="Google Shape;1969;p75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0" name="Google Shape;1970;p75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71" name="Google Shape;1971;p75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72" name="Google Shape;1972;p75"/>
          <p:cNvSpPr txBox="1"/>
          <p:nvPr>
            <p:ph type="title"/>
          </p:nvPr>
        </p:nvSpPr>
        <p:spPr>
          <a:xfrm>
            <a:off x="713225" y="61147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3" name="Google Shape;1973;p75"/>
          <p:cNvSpPr txBox="1"/>
          <p:nvPr>
            <p:ph idx="1" type="subTitle"/>
          </p:nvPr>
        </p:nvSpPr>
        <p:spPr>
          <a:xfrm>
            <a:off x="713225" y="1300395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4" name="Google Shape;1974;p75"/>
          <p:cNvSpPr txBox="1"/>
          <p:nvPr>
            <p:ph idx="2" type="title"/>
          </p:nvPr>
        </p:nvSpPr>
        <p:spPr>
          <a:xfrm>
            <a:off x="2223600" y="1963730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5" name="Google Shape;1975;p75"/>
          <p:cNvSpPr txBox="1"/>
          <p:nvPr>
            <p:ph idx="3" type="subTitle"/>
          </p:nvPr>
        </p:nvSpPr>
        <p:spPr>
          <a:xfrm>
            <a:off x="2223600" y="2652651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6" name="Google Shape;1976;p75"/>
          <p:cNvSpPr txBox="1"/>
          <p:nvPr>
            <p:ph idx="4" type="title"/>
          </p:nvPr>
        </p:nvSpPr>
        <p:spPr>
          <a:xfrm>
            <a:off x="3733975" y="3315986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77" name="Google Shape;1977;p75"/>
          <p:cNvSpPr txBox="1"/>
          <p:nvPr>
            <p:ph idx="5" type="subTitle"/>
          </p:nvPr>
        </p:nvSpPr>
        <p:spPr>
          <a:xfrm>
            <a:off x="3733975" y="4004906"/>
            <a:ext cx="4696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78" name="Google Shape;1978;p75"/>
          <p:cNvSpPr/>
          <p:nvPr/>
        </p:nvSpPr>
        <p:spPr>
          <a:xfrm>
            <a:off x="-180326" y="3694225"/>
            <a:ext cx="2959423" cy="1639003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9" name="Google Shape;1979;p75"/>
          <p:cNvGrpSpPr/>
          <p:nvPr/>
        </p:nvGrpSpPr>
        <p:grpSpPr>
          <a:xfrm flipH="1" rot="472784">
            <a:off x="1161776" y="3823867"/>
            <a:ext cx="816635" cy="795934"/>
            <a:chOff x="6112100" y="970707"/>
            <a:chExt cx="816600" cy="795900"/>
          </a:xfrm>
        </p:grpSpPr>
        <p:sp>
          <p:nvSpPr>
            <p:cNvPr id="1980" name="Google Shape;1980;p75"/>
            <p:cNvSpPr/>
            <p:nvPr/>
          </p:nvSpPr>
          <p:spPr>
            <a:xfrm>
              <a:off x="6112100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981" name="Google Shape;1981;p75"/>
            <p:cNvGrpSpPr/>
            <p:nvPr/>
          </p:nvGrpSpPr>
          <p:grpSpPr>
            <a:xfrm>
              <a:off x="6346473" y="1194813"/>
              <a:ext cx="347855" cy="347687"/>
              <a:chOff x="5617114" y="2806577"/>
              <a:chExt cx="347855" cy="347687"/>
            </a:xfrm>
          </p:grpSpPr>
          <p:sp>
            <p:nvSpPr>
              <p:cNvPr id="1982" name="Google Shape;1982;p75"/>
              <p:cNvSpPr/>
              <p:nvPr/>
            </p:nvSpPr>
            <p:spPr>
              <a:xfrm>
                <a:off x="5650915" y="2889287"/>
                <a:ext cx="280073" cy="176716"/>
              </a:xfrm>
              <a:custGeom>
                <a:rect b="b" l="l" r="r" t="t"/>
                <a:pathLst>
                  <a:path extrusionOk="0" h="159924" w="253460">
                    <a:moveTo>
                      <a:pt x="95" y="0"/>
                    </a:moveTo>
                    <a:lnTo>
                      <a:pt x="95" y="159925"/>
                    </a:lnTo>
                    <a:lnTo>
                      <a:pt x="253460" y="159925"/>
                    </a:lnTo>
                    <a:lnTo>
                      <a:pt x="253460" y="0"/>
                    </a:lnTo>
                    <a:lnTo>
                      <a:pt x="204311" y="0"/>
                    </a:lnTo>
                    <a:cubicBezTo>
                      <a:pt x="204311" y="13525"/>
                      <a:pt x="193262" y="24575"/>
                      <a:pt x="179642" y="24575"/>
                    </a:cubicBezTo>
                    <a:lnTo>
                      <a:pt x="66866" y="24575"/>
                    </a:lnTo>
                    <a:cubicBezTo>
                      <a:pt x="54483" y="24860"/>
                      <a:pt x="45434" y="11240"/>
                      <a:pt x="5048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3" name="Google Shape;1983;p75"/>
              <p:cNvSpPr/>
              <p:nvPr/>
            </p:nvSpPr>
            <p:spPr>
              <a:xfrm>
                <a:off x="5617114" y="2806577"/>
                <a:ext cx="347855" cy="347687"/>
              </a:xfrm>
              <a:custGeom>
                <a:rect b="b" l="l" r="r" t="t"/>
                <a:pathLst>
                  <a:path extrusionOk="0" h="314649" w="314801">
                    <a:moveTo>
                      <a:pt x="296418" y="44044"/>
                    </a:moveTo>
                    <a:lnTo>
                      <a:pt x="218122" y="44044"/>
                    </a:lnTo>
                    <a:cubicBezTo>
                      <a:pt x="211836" y="-6152"/>
                      <a:pt x="143256" y="-16725"/>
                      <a:pt x="122206" y="29471"/>
                    </a:cubicBezTo>
                    <a:cubicBezTo>
                      <a:pt x="112109" y="30614"/>
                      <a:pt x="103251" y="36139"/>
                      <a:pt x="97727" y="44044"/>
                    </a:cubicBezTo>
                    <a:lnTo>
                      <a:pt x="18479" y="44044"/>
                    </a:lnTo>
                    <a:cubicBezTo>
                      <a:pt x="8287" y="44044"/>
                      <a:pt x="0" y="52331"/>
                      <a:pt x="0" y="62523"/>
                    </a:cubicBezTo>
                    <a:lnTo>
                      <a:pt x="0" y="247022"/>
                    </a:lnTo>
                    <a:cubicBezTo>
                      <a:pt x="0" y="257214"/>
                      <a:pt x="8287" y="265501"/>
                      <a:pt x="18479" y="265501"/>
                    </a:cubicBezTo>
                    <a:lnTo>
                      <a:pt x="125730" y="265501"/>
                    </a:lnTo>
                    <a:lnTo>
                      <a:pt x="115824" y="302362"/>
                    </a:lnTo>
                    <a:lnTo>
                      <a:pt x="108204" y="302362"/>
                    </a:lnTo>
                    <a:cubicBezTo>
                      <a:pt x="100108" y="302648"/>
                      <a:pt x="100013" y="314364"/>
                      <a:pt x="108204" y="314650"/>
                    </a:cubicBezTo>
                    <a:lnTo>
                      <a:pt x="206597" y="314650"/>
                    </a:lnTo>
                    <a:cubicBezTo>
                      <a:pt x="214694" y="314364"/>
                      <a:pt x="214789" y="302648"/>
                      <a:pt x="206597" y="302362"/>
                    </a:cubicBezTo>
                    <a:lnTo>
                      <a:pt x="198977" y="302362"/>
                    </a:lnTo>
                    <a:lnTo>
                      <a:pt x="189071" y="265501"/>
                    </a:lnTo>
                    <a:lnTo>
                      <a:pt x="296323" y="265501"/>
                    </a:lnTo>
                    <a:cubicBezTo>
                      <a:pt x="306514" y="265501"/>
                      <a:pt x="314801" y="257214"/>
                      <a:pt x="314801" y="247022"/>
                    </a:cubicBezTo>
                    <a:lnTo>
                      <a:pt x="314801" y="62523"/>
                    </a:lnTo>
                    <a:cubicBezTo>
                      <a:pt x="314801" y="52331"/>
                      <a:pt x="306514" y="44044"/>
                      <a:pt x="296323" y="44044"/>
                    </a:cubicBezTo>
                    <a:close/>
                    <a:moveTo>
                      <a:pt x="126111" y="41473"/>
                    </a:moveTo>
                    <a:cubicBezTo>
                      <a:pt x="128778" y="41568"/>
                      <a:pt x="131350" y="39949"/>
                      <a:pt x="132207" y="37377"/>
                    </a:cubicBezTo>
                    <a:cubicBezTo>
                      <a:pt x="146876" y="-2533"/>
                      <a:pt x="205550" y="7468"/>
                      <a:pt x="206121" y="50045"/>
                    </a:cubicBezTo>
                    <a:cubicBezTo>
                      <a:pt x="206121" y="53284"/>
                      <a:pt x="208502" y="56046"/>
                      <a:pt x="211741" y="56332"/>
                    </a:cubicBezTo>
                    <a:cubicBezTo>
                      <a:pt x="222599" y="57189"/>
                      <a:pt x="230791" y="67571"/>
                      <a:pt x="228314" y="78811"/>
                    </a:cubicBezTo>
                    <a:cubicBezTo>
                      <a:pt x="226409" y="87288"/>
                      <a:pt x="218599" y="93289"/>
                      <a:pt x="209931" y="93289"/>
                    </a:cubicBezTo>
                    <a:lnTo>
                      <a:pt x="97536" y="93289"/>
                    </a:lnTo>
                    <a:cubicBezTo>
                      <a:pt x="82201" y="92717"/>
                      <a:pt x="82105" y="70619"/>
                      <a:pt x="97536" y="70048"/>
                    </a:cubicBezTo>
                    <a:cubicBezTo>
                      <a:pt x="100965" y="70048"/>
                      <a:pt x="103727" y="67285"/>
                      <a:pt x="103727" y="63856"/>
                    </a:cubicBezTo>
                    <a:cubicBezTo>
                      <a:pt x="103727" y="51474"/>
                      <a:pt x="113729" y="41473"/>
                      <a:pt x="126111" y="41473"/>
                    </a:cubicBezTo>
                    <a:close/>
                    <a:moveTo>
                      <a:pt x="157448" y="179109"/>
                    </a:moveTo>
                    <a:cubicBezTo>
                      <a:pt x="162496" y="179109"/>
                      <a:pt x="166688" y="183205"/>
                      <a:pt x="166688" y="188348"/>
                    </a:cubicBezTo>
                    <a:cubicBezTo>
                      <a:pt x="166211" y="200540"/>
                      <a:pt x="148685" y="200540"/>
                      <a:pt x="148209" y="188348"/>
                    </a:cubicBezTo>
                    <a:cubicBezTo>
                      <a:pt x="148209" y="183300"/>
                      <a:pt x="152305" y="179109"/>
                      <a:pt x="157448" y="179109"/>
                    </a:cubicBezTo>
                    <a:close/>
                    <a:moveTo>
                      <a:pt x="18479" y="56332"/>
                    </a:moveTo>
                    <a:lnTo>
                      <a:pt x="92297" y="56332"/>
                    </a:lnTo>
                    <a:cubicBezTo>
                      <a:pt x="92107" y="56998"/>
                      <a:pt x="92012" y="57665"/>
                      <a:pt x="91916" y="58427"/>
                    </a:cubicBezTo>
                    <a:cubicBezTo>
                      <a:pt x="64865" y="65666"/>
                      <a:pt x="69342" y="104909"/>
                      <a:pt x="97631" y="105576"/>
                    </a:cubicBezTo>
                    <a:cubicBezTo>
                      <a:pt x="97631" y="105576"/>
                      <a:pt x="120587" y="105576"/>
                      <a:pt x="120587" y="105576"/>
                    </a:cubicBezTo>
                    <a:lnTo>
                      <a:pt x="120587" y="128436"/>
                    </a:lnTo>
                    <a:lnTo>
                      <a:pt x="105918" y="138723"/>
                    </a:lnTo>
                    <a:cubicBezTo>
                      <a:pt x="92393" y="126150"/>
                      <a:pt x="69818" y="135961"/>
                      <a:pt x="69818" y="154534"/>
                    </a:cubicBezTo>
                    <a:cubicBezTo>
                      <a:pt x="69818" y="166441"/>
                      <a:pt x="79438" y="176061"/>
                      <a:pt x="91345" y="176061"/>
                    </a:cubicBezTo>
                    <a:cubicBezTo>
                      <a:pt x="105156" y="176251"/>
                      <a:pt x="115729" y="162535"/>
                      <a:pt x="112204" y="149296"/>
                    </a:cubicBezTo>
                    <a:lnTo>
                      <a:pt x="130207" y="136627"/>
                    </a:lnTo>
                    <a:cubicBezTo>
                      <a:pt x="131826" y="135484"/>
                      <a:pt x="132779" y="133579"/>
                      <a:pt x="132779" y="131579"/>
                    </a:cubicBezTo>
                    <a:lnTo>
                      <a:pt x="132779" y="105576"/>
                    </a:lnTo>
                    <a:lnTo>
                      <a:pt x="151257" y="105576"/>
                    </a:lnTo>
                    <a:cubicBezTo>
                      <a:pt x="151257" y="105576"/>
                      <a:pt x="151257" y="167965"/>
                      <a:pt x="151257" y="167965"/>
                    </a:cubicBezTo>
                    <a:cubicBezTo>
                      <a:pt x="127826" y="175394"/>
                      <a:pt x="132493" y="209589"/>
                      <a:pt x="157448" y="210160"/>
                    </a:cubicBezTo>
                    <a:cubicBezTo>
                      <a:pt x="182309" y="209589"/>
                      <a:pt x="187071" y="175394"/>
                      <a:pt x="163639" y="167965"/>
                    </a:cubicBezTo>
                    <a:lnTo>
                      <a:pt x="163639" y="105576"/>
                    </a:lnTo>
                    <a:lnTo>
                      <a:pt x="182118" y="105576"/>
                    </a:lnTo>
                    <a:lnTo>
                      <a:pt x="182118" y="131579"/>
                    </a:lnTo>
                    <a:cubicBezTo>
                      <a:pt x="182118" y="133579"/>
                      <a:pt x="183071" y="135484"/>
                      <a:pt x="184690" y="136627"/>
                    </a:cubicBezTo>
                    <a:lnTo>
                      <a:pt x="202692" y="149296"/>
                    </a:lnTo>
                    <a:cubicBezTo>
                      <a:pt x="199168" y="162631"/>
                      <a:pt x="209740" y="176251"/>
                      <a:pt x="223552" y="176061"/>
                    </a:cubicBezTo>
                    <a:cubicBezTo>
                      <a:pt x="235458" y="176061"/>
                      <a:pt x="245078" y="166441"/>
                      <a:pt x="245078" y="154534"/>
                    </a:cubicBezTo>
                    <a:cubicBezTo>
                      <a:pt x="245078" y="135865"/>
                      <a:pt x="222504" y="126055"/>
                      <a:pt x="208979" y="138723"/>
                    </a:cubicBezTo>
                    <a:lnTo>
                      <a:pt x="194310" y="128436"/>
                    </a:lnTo>
                    <a:lnTo>
                      <a:pt x="194310" y="105576"/>
                    </a:lnTo>
                    <a:lnTo>
                      <a:pt x="210312" y="105576"/>
                    </a:lnTo>
                    <a:cubicBezTo>
                      <a:pt x="235458" y="105766"/>
                      <a:pt x="250127" y="76144"/>
                      <a:pt x="234887" y="56332"/>
                    </a:cubicBezTo>
                    <a:lnTo>
                      <a:pt x="296323" y="56332"/>
                    </a:lnTo>
                    <a:cubicBezTo>
                      <a:pt x="299752" y="56332"/>
                      <a:pt x="302514" y="59094"/>
                      <a:pt x="302514" y="62523"/>
                    </a:cubicBezTo>
                    <a:lnTo>
                      <a:pt x="302514" y="228544"/>
                    </a:lnTo>
                    <a:lnTo>
                      <a:pt x="12192" y="228544"/>
                    </a:lnTo>
                    <a:lnTo>
                      <a:pt x="12192" y="62523"/>
                    </a:lnTo>
                    <a:cubicBezTo>
                      <a:pt x="12192" y="59094"/>
                      <a:pt x="14954" y="56332"/>
                      <a:pt x="18383" y="56332"/>
                    </a:cubicBezTo>
                    <a:close/>
                    <a:moveTo>
                      <a:pt x="100584" y="154344"/>
                    </a:moveTo>
                    <a:cubicBezTo>
                      <a:pt x="100584" y="159392"/>
                      <a:pt x="96488" y="163583"/>
                      <a:pt x="91345" y="163583"/>
                    </a:cubicBezTo>
                    <a:cubicBezTo>
                      <a:pt x="79153" y="163107"/>
                      <a:pt x="79153" y="145581"/>
                      <a:pt x="91345" y="145105"/>
                    </a:cubicBezTo>
                    <a:cubicBezTo>
                      <a:pt x="96393" y="145105"/>
                      <a:pt x="100584" y="149200"/>
                      <a:pt x="100584" y="154344"/>
                    </a:cubicBezTo>
                    <a:close/>
                    <a:moveTo>
                      <a:pt x="223552" y="145105"/>
                    </a:moveTo>
                    <a:cubicBezTo>
                      <a:pt x="228600" y="145105"/>
                      <a:pt x="232791" y="149200"/>
                      <a:pt x="232791" y="154344"/>
                    </a:cubicBezTo>
                    <a:cubicBezTo>
                      <a:pt x="232315" y="166536"/>
                      <a:pt x="214789" y="166536"/>
                      <a:pt x="214313" y="154344"/>
                    </a:cubicBezTo>
                    <a:cubicBezTo>
                      <a:pt x="214313" y="149296"/>
                      <a:pt x="218408" y="145105"/>
                      <a:pt x="223552" y="145105"/>
                    </a:cubicBezTo>
                    <a:close/>
                    <a:moveTo>
                      <a:pt x="186309" y="302362"/>
                    </a:moveTo>
                    <a:lnTo>
                      <a:pt x="128588" y="302362"/>
                    </a:lnTo>
                    <a:lnTo>
                      <a:pt x="138494" y="265501"/>
                    </a:lnTo>
                    <a:lnTo>
                      <a:pt x="176498" y="265501"/>
                    </a:lnTo>
                    <a:lnTo>
                      <a:pt x="186404" y="302362"/>
                    </a:lnTo>
                    <a:close/>
                    <a:moveTo>
                      <a:pt x="296418" y="253118"/>
                    </a:moveTo>
                    <a:lnTo>
                      <a:pt x="18383" y="253118"/>
                    </a:lnTo>
                    <a:cubicBezTo>
                      <a:pt x="14954" y="253118"/>
                      <a:pt x="12192" y="250356"/>
                      <a:pt x="12192" y="246927"/>
                    </a:cubicBezTo>
                    <a:lnTo>
                      <a:pt x="12192" y="240736"/>
                    </a:lnTo>
                    <a:lnTo>
                      <a:pt x="302514" y="240736"/>
                    </a:lnTo>
                    <a:lnTo>
                      <a:pt x="302514" y="246927"/>
                    </a:lnTo>
                    <a:cubicBezTo>
                      <a:pt x="302514" y="250356"/>
                      <a:pt x="299752" y="253118"/>
                      <a:pt x="296323" y="2531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84" name="Google Shape;1984;p75"/>
          <p:cNvGrpSpPr/>
          <p:nvPr/>
        </p:nvGrpSpPr>
        <p:grpSpPr>
          <a:xfrm rot="1127405">
            <a:off x="304924" y="2762954"/>
            <a:ext cx="816596" cy="795896"/>
            <a:chOff x="3514301" y="4321376"/>
            <a:chExt cx="816600" cy="795900"/>
          </a:xfrm>
        </p:grpSpPr>
        <p:sp>
          <p:nvSpPr>
            <p:cNvPr id="1985" name="Google Shape;1985;p75"/>
            <p:cNvSpPr/>
            <p:nvPr/>
          </p:nvSpPr>
          <p:spPr>
            <a:xfrm>
              <a:off x="3514301" y="432137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986" name="Google Shape;1986;p75"/>
            <p:cNvGrpSpPr/>
            <p:nvPr/>
          </p:nvGrpSpPr>
          <p:grpSpPr>
            <a:xfrm>
              <a:off x="3748477" y="4544975"/>
              <a:ext cx="348248" cy="348701"/>
              <a:chOff x="5616943" y="3417765"/>
              <a:chExt cx="348248" cy="348701"/>
            </a:xfrm>
          </p:grpSpPr>
          <p:sp>
            <p:nvSpPr>
              <p:cNvPr id="1987" name="Google Shape;1987;p75"/>
              <p:cNvSpPr/>
              <p:nvPr/>
            </p:nvSpPr>
            <p:spPr>
              <a:xfrm>
                <a:off x="5692403" y="3500077"/>
                <a:ext cx="197135" cy="183557"/>
              </a:xfrm>
              <a:custGeom>
                <a:rect b="b" l="l" r="r" t="t"/>
                <a:pathLst>
                  <a:path extrusionOk="0" h="166115" w="178403">
                    <a:moveTo>
                      <a:pt x="95" y="0"/>
                    </a:moveTo>
                    <a:lnTo>
                      <a:pt x="178403" y="0"/>
                    </a:lnTo>
                    <a:lnTo>
                      <a:pt x="178403" y="116872"/>
                    </a:lnTo>
                    <a:lnTo>
                      <a:pt x="129159" y="166116"/>
                    </a:lnTo>
                    <a:lnTo>
                      <a:pt x="0" y="166116"/>
                    </a:lnTo>
                    <a:lnTo>
                      <a:pt x="0" y="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88" name="Google Shape;1988;p75"/>
              <p:cNvGrpSpPr/>
              <p:nvPr/>
            </p:nvGrpSpPr>
            <p:grpSpPr>
              <a:xfrm>
                <a:off x="5616943" y="3417765"/>
                <a:ext cx="348248" cy="348701"/>
                <a:chOff x="7039391" y="3825656"/>
                <a:chExt cx="315014" cy="315395"/>
              </a:xfrm>
            </p:grpSpPr>
            <p:sp>
              <p:nvSpPr>
                <p:cNvPr id="1989" name="Google Shape;1989;p75"/>
                <p:cNvSpPr/>
                <p:nvPr/>
              </p:nvSpPr>
              <p:spPr>
                <a:xfrm>
                  <a:off x="7132415" y="3952517"/>
                  <a:ext cx="36861" cy="61293"/>
                </a:xfrm>
                <a:custGeom>
                  <a:rect b="b" l="l" r="r" t="t"/>
                  <a:pathLst>
                    <a:path extrusionOk="0" h="61293" w="36861">
                      <a:moveTo>
                        <a:pt x="18383" y="12168"/>
                      </a:moveTo>
                      <a:cubicBezTo>
                        <a:pt x="21812" y="12168"/>
                        <a:pt x="24575" y="14930"/>
                        <a:pt x="24575" y="18359"/>
                      </a:cubicBezTo>
                      <a:cubicBezTo>
                        <a:pt x="24860" y="26551"/>
                        <a:pt x="36576" y="26456"/>
                        <a:pt x="36862" y="18359"/>
                      </a:cubicBezTo>
                      <a:cubicBezTo>
                        <a:pt x="35909" y="-6120"/>
                        <a:pt x="857" y="-6120"/>
                        <a:pt x="0" y="18359"/>
                      </a:cubicBezTo>
                      <a:lnTo>
                        <a:pt x="0" y="42934"/>
                      </a:lnTo>
                      <a:cubicBezTo>
                        <a:pt x="953" y="67413"/>
                        <a:pt x="36004" y="67413"/>
                        <a:pt x="36862" y="42934"/>
                      </a:cubicBezTo>
                      <a:cubicBezTo>
                        <a:pt x="36862" y="39505"/>
                        <a:pt x="34100" y="36743"/>
                        <a:pt x="30671" y="36743"/>
                      </a:cubicBezTo>
                      <a:cubicBezTo>
                        <a:pt x="27242" y="36743"/>
                        <a:pt x="24479" y="39505"/>
                        <a:pt x="24479" y="42934"/>
                      </a:cubicBezTo>
                      <a:cubicBezTo>
                        <a:pt x="24194" y="51030"/>
                        <a:pt x="12478" y="51125"/>
                        <a:pt x="12192" y="42934"/>
                      </a:cubicBezTo>
                      <a:lnTo>
                        <a:pt x="12192" y="18359"/>
                      </a:lnTo>
                      <a:cubicBezTo>
                        <a:pt x="12192" y="14930"/>
                        <a:pt x="14954" y="12168"/>
                        <a:pt x="18383" y="121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0" name="Google Shape;1990;p75"/>
                <p:cNvSpPr/>
                <p:nvPr/>
              </p:nvSpPr>
              <p:spPr>
                <a:xfrm>
                  <a:off x="7224712" y="3952327"/>
                  <a:ext cx="36861" cy="61388"/>
                </a:xfrm>
                <a:custGeom>
                  <a:rect b="b" l="l" r="r" t="t"/>
                  <a:pathLst>
                    <a:path extrusionOk="0" h="61388" w="36861">
                      <a:moveTo>
                        <a:pt x="31623" y="71"/>
                      </a:moveTo>
                      <a:cubicBezTo>
                        <a:pt x="27813" y="-500"/>
                        <a:pt x="24574" y="2452"/>
                        <a:pt x="24574" y="6167"/>
                      </a:cubicBezTo>
                      <a:lnTo>
                        <a:pt x="24574" y="42838"/>
                      </a:lnTo>
                      <a:cubicBezTo>
                        <a:pt x="24574" y="45886"/>
                        <a:pt x="22384" y="48649"/>
                        <a:pt x="19336" y="49125"/>
                      </a:cubicBezTo>
                      <a:cubicBezTo>
                        <a:pt x="15526" y="49696"/>
                        <a:pt x="12287" y="46744"/>
                        <a:pt x="12287" y="4302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43029"/>
                      </a:lnTo>
                      <a:cubicBezTo>
                        <a:pt x="953" y="67508"/>
                        <a:pt x="36004" y="67508"/>
                        <a:pt x="36862" y="43029"/>
                      </a:cubicBezTo>
                      <a:lnTo>
                        <a:pt x="36862" y="6358"/>
                      </a:lnTo>
                      <a:cubicBezTo>
                        <a:pt x="36862" y="3310"/>
                        <a:pt x="34671" y="547"/>
                        <a:pt x="31623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1" name="Google Shape;1991;p75"/>
                <p:cNvSpPr/>
                <p:nvPr/>
              </p:nvSpPr>
              <p:spPr>
                <a:xfrm>
                  <a:off x="7178516" y="3952398"/>
                  <a:ext cx="36838" cy="61543"/>
                </a:xfrm>
                <a:custGeom>
                  <a:rect b="b" l="l" r="r" t="t"/>
                  <a:pathLst>
                    <a:path extrusionOk="0" h="61543" w="36838">
                      <a:moveTo>
                        <a:pt x="1847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55436"/>
                      </a:lnTo>
                      <a:cubicBezTo>
                        <a:pt x="286" y="63532"/>
                        <a:pt x="12002" y="63627"/>
                        <a:pt x="12287" y="55436"/>
                      </a:cubicBezTo>
                      <a:lnTo>
                        <a:pt x="12287" y="36957"/>
                      </a:lnTo>
                      <a:lnTo>
                        <a:pt x="18479" y="36957"/>
                      </a:lnTo>
                      <a:cubicBezTo>
                        <a:pt x="42958" y="36004"/>
                        <a:pt x="42958" y="953"/>
                        <a:pt x="18479" y="95"/>
                      </a:cubicBezTo>
                      <a:close/>
                      <a:moveTo>
                        <a:pt x="18479" y="24575"/>
                      </a:move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18479" y="12287"/>
                      </a:lnTo>
                      <a:cubicBezTo>
                        <a:pt x="26670" y="12573"/>
                        <a:pt x="26670" y="24289"/>
                        <a:pt x="18479" y="245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2" name="Google Shape;1992;p75"/>
                <p:cNvSpPr/>
                <p:nvPr/>
              </p:nvSpPr>
              <p:spPr>
                <a:xfrm>
                  <a:off x="7039391" y="3825656"/>
                  <a:ext cx="315014" cy="315395"/>
                </a:xfrm>
                <a:custGeom>
                  <a:rect b="b" l="l" r="r" t="t"/>
                  <a:pathLst>
                    <a:path extrusionOk="0" h="315395" w="315014">
                      <a:moveTo>
                        <a:pt x="296572" y="175891"/>
                      </a:moveTo>
                      <a:cubicBezTo>
                        <a:pt x="321052" y="174938"/>
                        <a:pt x="321052" y="139886"/>
                        <a:pt x="296572" y="139029"/>
                      </a:cubicBezTo>
                      <a:lnTo>
                        <a:pt x="280571" y="139029"/>
                      </a:lnTo>
                      <a:lnTo>
                        <a:pt x="280571" y="114454"/>
                      </a:lnTo>
                      <a:lnTo>
                        <a:pt x="296192" y="114454"/>
                      </a:lnTo>
                      <a:cubicBezTo>
                        <a:pt x="305907" y="114454"/>
                        <a:pt x="314194" y="107120"/>
                        <a:pt x="314956" y="97405"/>
                      </a:cubicBezTo>
                      <a:cubicBezTo>
                        <a:pt x="315813" y="86546"/>
                        <a:pt x="307240" y="77497"/>
                        <a:pt x="296572" y="77497"/>
                      </a:cubicBezTo>
                      <a:lnTo>
                        <a:pt x="280571" y="77497"/>
                      </a:lnTo>
                      <a:lnTo>
                        <a:pt x="280571" y="59019"/>
                      </a:lnTo>
                      <a:cubicBezTo>
                        <a:pt x="280571" y="48827"/>
                        <a:pt x="272284" y="40540"/>
                        <a:pt x="262092" y="40540"/>
                      </a:cubicBezTo>
                      <a:lnTo>
                        <a:pt x="237518" y="40540"/>
                      </a:lnTo>
                      <a:lnTo>
                        <a:pt x="237518" y="18442"/>
                      </a:lnTo>
                      <a:cubicBezTo>
                        <a:pt x="237518" y="7775"/>
                        <a:pt x="228469" y="-798"/>
                        <a:pt x="217610" y="59"/>
                      </a:cubicBezTo>
                      <a:cubicBezTo>
                        <a:pt x="207895" y="821"/>
                        <a:pt x="200561" y="9108"/>
                        <a:pt x="200561" y="18823"/>
                      </a:cubicBezTo>
                      <a:lnTo>
                        <a:pt x="200561" y="40636"/>
                      </a:lnTo>
                      <a:cubicBezTo>
                        <a:pt x="200561" y="40636"/>
                        <a:pt x="175986" y="40636"/>
                        <a:pt x="175986" y="40636"/>
                      </a:cubicBezTo>
                      <a:lnTo>
                        <a:pt x="175986" y="18823"/>
                      </a:lnTo>
                      <a:cubicBezTo>
                        <a:pt x="175986" y="9108"/>
                        <a:pt x="168652" y="821"/>
                        <a:pt x="158936" y="59"/>
                      </a:cubicBezTo>
                      <a:cubicBezTo>
                        <a:pt x="148078" y="-798"/>
                        <a:pt x="139029" y="7775"/>
                        <a:pt x="139029" y="18442"/>
                      </a:cubicBezTo>
                      <a:lnTo>
                        <a:pt x="139029" y="40540"/>
                      </a:lnTo>
                      <a:lnTo>
                        <a:pt x="114454" y="40540"/>
                      </a:lnTo>
                      <a:lnTo>
                        <a:pt x="114454" y="18442"/>
                      </a:lnTo>
                      <a:cubicBezTo>
                        <a:pt x="114454" y="7775"/>
                        <a:pt x="105406" y="-798"/>
                        <a:pt x="94547" y="59"/>
                      </a:cubicBezTo>
                      <a:cubicBezTo>
                        <a:pt x="84832" y="821"/>
                        <a:pt x="77497" y="9108"/>
                        <a:pt x="77497" y="18823"/>
                      </a:cubicBezTo>
                      <a:lnTo>
                        <a:pt x="77497" y="40636"/>
                      </a:lnTo>
                      <a:cubicBezTo>
                        <a:pt x="77497" y="40636"/>
                        <a:pt x="52923" y="40636"/>
                        <a:pt x="52923" y="40636"/>
                      </a:cubicBezTo>
                      <a:cubicBezTo>
                        <a:pt x="42731" y="40636"/>
                        <a:pt x="34445" y="48922"/>
                        <a:pt x="34445" y="59114"/>
                      </a:cubicBezTo>
                      <a:lnTo>
                        <a:pt x="34445" y="77593"/>
                      </a:lnTo>
                      <a:lnTo>
                        <a:pt x="18823" y="77593"/>
                      </a:lnTo>
                      <a:cubicBezTo>
                        <a:pt x="9108" y="77593"/>
                        <a:pt x="821" y="84927"/>
                        <a:pt x="59" y="94642"/>
                      </a:cubicBezTo>
                      <a:cubicBezTo>
                        <a:pt x="-798" y="105501"/>
                        <a:pt x="7774" y="114550"/>
                        <a:pt x="18443" y="114550"/>
                      </a:cubicBezTo>
                      <a:lnTo>
                        <a:pt x="34445" y="114550"/>
                      </a:lnTo>
                      <a:lnTo>
                        <a:pt x="34445" y="139124"/>
                      </a:lnTo>
                      <a:cubicBezTo>
                        <a:pt x="34445" y="139124"/>
                        <a:pt x="18823" y="139124"/>
                        <a:pt x="18823" y="139124"/>
                      </a:cubicBezTo>
                      <a:cubicBezTo>
                        <a:pt x="9108" y="139124"/>
                        <a:pt x="821" y="146459"/>
                        <a:pt x="59" y="156174"/>
                      </a:cubicBezTo>
                      <a:cubicBezTo>
                        <a:pt x="-798" y="167032"/>
                        <a:pt x="7774" y="176081"/>
                        <a:pt x="18443" y="176081"/>
                      </a:cubicBezTo>
                      <a:lnTo>
                        <a:pt x="34445" y="176081"/>
                      </a:lnTo>
                      <a:lnTo>
                        <a:pt x="34445" y="200656"/>
                      </a:lnTo>
                      <a:lnTo>
                        <a:pt x="18823" y="200656"/>
                      </a:lnTo>
                      <a:cubicBezTo>
                        <a:pt x="9108" y="200656"/>
                        <a:pt x="821" y="207990"/>
                        <a:pt x="59" y="217705"/>
                      </a:cubicBezTo>
                      <a:cubicBezTo>
                        <a:pt x="-798" y="228564"/>
                        <a:pt x="7774" y="237613"/>
                        <a:pt x="18443" y="237613"/>
                      </a:cubicBezTo>
                      <a:lnTo>
                        <a:pt x="34445" y="237613"/>
                      </a:lnTo>
                      <a:lnTo>
                        <a:pt x="34445" y="256091"/>
                      </a:lnTo>
                      <a:cubicBezTo>
                        <a:pt x="34445" y="266283"/>
                        <a:pt x="42731" y="274570"/>
                        <a:pt x="52923" y="274570"/>
                      </a:cubicBezTo>
                      <a:lnTo>
                        <a:pt x="77497" y="274570"/>
                      </a:lnTo>
                      <a:lnTo>
                        <a:pt x="77497" y="296382"/>
                      </a:lnTo>
                      <a:cubicBezTo>
                        <a:pt x="77497" y="306097"/>
                        <a:pt x="84832" y="314384"/>
                        <a:pt x="94547" y="315146"/>
                      </a:cubicBezTo>
                      <a:cubicBezTo>
                        <a:pt x="105406" y="316004"/>
                        <a:pt x="114454" y="307431"/>
                        <a:pt x="114454" y="296763"/>
                      </a:cubicBezTo>
                      <a:lnTo>
                        <a:pt x="114454" y="274665"/>
                      </a:lnTo>
                      <a:lnTo>
                        <a:pt x="139029" y="274665"/>
                      </a:lnTo>
                      <a:lnTo>
                        <a:pt x="139029" y="296477"/>
                      </a:lnTo>
                      <a:cubicBezTo>
                        <a:pt x="139029" y="306193"/>
                        <a:pt x="146363" y="314480"/>
                        <a:pt x="156079" y="315242"/>
                      </a:cubicBezTo>
                      <a:cubicBezTo>
                        <a:pt x="166937" y="316099"/>
                        <a:pt x="175986" y="307526"/>
                        <a:pt x="175986" y="296858"/>
                      </a:cubicBezTo>
                      <a:lnTo>
                        <a:pt x="175986" y="274760"/>
                      </a:lnTo>
                      <a:lnTo>
                        <a:pt x="200561" y="274760"/>
                      </a:lnTo>
                      <a:lnTo>
                        <a:pt x="200561" y="296572"/>
                      </a:lnTo>
                      <a:cubicBezTo>
                        <a:pt x="200561" y="306288"/>
                        <a:pt x="207895" y="314575"/>
                        <a:pt x="217610" y="315337"/>
                      </a:cubicBezTo>
                      <a:cubicBezTo>
                        <a:pt x="228469" y="316194"/>
                        <a:pt x="237518" y="307621"/>
                        <a:pt x="237518" y="296954"/>
                      </a:cubicBezTo>
                      <a:lnTo>
                        <a:pt x="237518" y="274855"/>
                      </a:lnTo>
                      <a:lnTo>
                        <a:pt x="262092" y="274855"/>
                      </a:lnTo>
                      <a:cubicBezTo>
                        <a:pt x="272284" y="274855"/>
                        <a:pt x="280571" y="266569"/>
                        <a:pt x="280571" y="256377"/>
                      </a:cubicBezTo>
                      <a:lnTo>
                        <a:pt x="280571" y="237898"/>
                      </a:lnTo>
                      <a:lnTo>
                        <a:pt x="296192" y="237898"/>
                      </a:lnTo>
                      <a:cubicBezTo>
                        <a:pt x="305907" y="237898"/>
                        <a:pt x="314194" y="230564"/>
                        <a:pt x="314956" y="220849"/>
                      </a:cubicBezTo>
                      <a:cubicBezTo>
                        <a:pt x="315813" y="209990"/>
                        <a:pt x="307240" y="200942"/>
                        <a:pt x="296572" y="200942"/>
                      </a:cubicBezTo>
                      <a:lnTo>
                        <a:pt x="280571" y="200942"/>
                      </a:lnTo>
                      <a:lnTo>
                        <a:pt x="280571" y="176367"/>
                      </a:lnTo>
                      <a:cubicBezTo>
                        <a:pt x="280571" y="176367"/>
                        <a:pt x="296572" y="176367"/>
                        <a:pt x="296572" y="176367"/>
                      </a:cubicBezTo>
                      <a:close/>
                      <a:moveTo>
                        <a:pt x="296572" y="151316"/>
                      </a:moveTo>
                      <a:cubicBezTo>
                        <a:pt x="304764" y="151602"/>
                        <a:pt x="304764" y="163318"/>
                        <a:pt x="296572" y="163604"/>
                      </a:cubicBezTo>
                      <a:lnTo>
                        <a:pt x="280571" y="163604"/>
                      </a:lnTo>
                      <a:lnTo>
                        <a:pt x="280571" y="151316"/>
                      </a:lnTo>
                      <a:lnTo>
                        <a:pt x="296572" y="151316"/>
                      </a:lnTo>
                      <a:close/>
                      <a:moveTo>
                        <a:pt x="296572" y="89785"/>
                      </a:moveTo>
                      <a:cubicBezTo>
                        <a:pt x="304764" y="90071"/>
                        <a:pt x="304764" y="101786"/>
                        <a:pt x="296572" y="102072"/>
                      </a:cubicBezTo>
                      <a:lnTo>
                        <a:pt x="280571" y="102072"/>
                      </a:lnTo>
                      <a:lnTo>
                        <a:pt x="280571" y="89785"/>
                      </a:lnTo>
                      <a:lnTo>
                        <a:pt x="296572" y="89785"/>
                      </a:lnTo>
                      <a:close/>
                      <a:moveTo>
                        <a:pt x="212943" y="18442"/>
                      </a:moveTo>
                      <a:cubicBezTo>
                        <a:pt x="213229" y="10251"/>
                        <a:pt x="224945" y="10251"/>
                        <a:pt x="225230" y="18442"/>
                      </a:cubicBezTo>
                      <a:lnTo>
                        <a:pt x="225230" y="40540"/>
                      </a:lnTo>
                      <a:lnTo>
                        <a:pt x="212943" y="40540"/>
                      </a:lnTo>
                      <a:lnTo>
                        <a:pt x="212943" y="18442"/>
                      </a:lnTo>
                      <a:close/>
                      <a:moveTo>
                        <a:pt x="151412" y="18442"/>
                      </a:moveTo>
                      <a:cubicBezTo>
                        <a:pt x="151697" y="10251"/>
                        <a:pt x="163413" y="10251"/>
                        <a:pt x="163699" y="18442"/>
                      </a:cubicBezTo>
                      <a:lnTo>
                        <a:pt x="163699" y="40540"/>
                      </a:lnTo>
                      <a:lnTo>
                        <a:pt x="151412" y="40540"/>
                      </a:lnTo>
                      <a:lnTo>
                        <a:pt x="151412" y="18442"/>
                      </a:lnTo>
                      <a:close/>
                      <a:moveTo>
                        <a:pt x="89880" y="18442"/>
                      </a:moveTo>
                      <a:cubicBezTo>
                        <a:pt x="90166" y="10251"/>
                        <a:pt x="101881" y="10251"/>
                        <a:pt x="102167" y="18442"/>
                      </a:cubicBezTo>
                      <a:lnTo>
                        <a:pt x="102167" y="40540"/>
                      </a:lnTo>
                      <a:lnTo>
                        <a:pt x="89880" y="40540"/>
                      </a:lnTo>
                      <a:lnTo>
                        <a:pt x="89880" y="18442"/>
                      </a:lnTo>
                      <a:close/>
                      <a:moveTo>
                        <a:pt x="18538" y="102072"/>
                      </a:moveTo>
                      <a:cubicBezTo>
                        <a:pt x="10346" y="101786"/>
                        <a:pt x="10346" y="90071"/>
                        <a:pt x="18538" y="89785"/>
                      </a:cubicBezTo>
                      <a:lnTo>
                        <a:pt x="34540" y="89785"/>
                      </a:lnTo>
                      <a:lnTo>
                        <a:pt x="34540" y="102072"/>
                      </a:lnTo>
                      <a:lnTo>
                        <a:pt x="18538" y="102072"/>
                      </a:lnTo>
                      <a:close/>
                      <a:moveTo>
                        <a:pt x="18538" y="163604"/>
                      </a:moveTo>
                      <a:cubicBezTo>
                        <a:pt x="10346" y="163318"/>
                        <a:pt x="10346" y="151602"/>
                        <a:pt x="18538" y="151316"/>
                      </a:cubicBezTo>
                      <a:lnTo>
                        <a:pt x="34540" y="151316"/>
                      </a:lnTo>
                      <a:lnTo>
                        <a:pt x="34540" y="163604"/>
                      </a:lnTo>
                      <a:lnTo>
                        <a:pt x="18538" y="163604"/>
                      </a:lnTo>
                      <a:close/>
                      <a:moveTo>
                        <a:pt x="18538" y="225135"/>
                      </a:moveTo>
                      <a:cubicBezTo>
                        <a:pt x="10346" y="224849"/>
                        <a:pt x="10346" y="213134"/>
                        <a:pt x="18538" y="212848"/>
                      </a:cubicBezTo>
                      <a:lnTo>
                        <a:pt x="34540" y="212848"/>
                      </a:lnTo>
                      <a:lnTo>
                        <a:pt x="34540" y="225135"/>
                      </a:lnTo>
                      <a:lnTo>
                        <a:pt x="18538" y="225135"/>
                      </a:lnTo>
                      <a:close/>
                      <a:moveTo>
                        <a:pt x="102167" y="296477"/>
                      </a:moveTo>
                      <a:cubicBezTo>
                        <a:pt x="101881" y="304669"/>
                        <a:pt x="90166" y="304669"/>
                        <a:pt x="89880" y="296477"/>
                      </a:cubicBezTo>
                      <a:lnTo>
                        <a:pt x="89880" y="274379"/>
                      </a:lnTo>
                      <a:lnTo>
                        <a:pt x="102167" y="274379"/>
                      </a:lnTo>
                      <a:lnTo>
                        <a:pt x="102167" y="296477"/>
                      </a:lnTo>
                      <a:close/>
                      <a:moveTo>
                        <a:pt x="163699" y="296477"/>
                      </a:moveTo>
                      <a:cubicBezTo>
                        <a:pt x="163413" y="304669"/>
                        <a:pt x="151697" y="304669"/>
                        <a:pt x="151412" y="296477"/>
                      </a:cubicBezTo>
                      <a:lnTo>
                        <a:pt x="151412" y="274379"/>
                      </a:lnTo>
                      <a:lnTo>
                        <a:pt x="163699" y="274379"/>
                      </a:lnTo>
                      <a:lnTo>
                        <a:pt x="163699" y="296477"/>
                      </a:lnTo>
                      <a:close/>
                      <a:moveTo>
                        <a:pt x="225230" y="296477"/>
                      </a:moveTo>
                      <a:cubicBezTo>
                        <a:pt x="224945" y="304669"/>
                        <a:pt x="213229" y="304669"/>
                        <a:pt x="212943" y="296477"/>
                      </a:cubicBezTo>
                      <a:lnTo>
                        <a:pt x="212943" y="274379"/>
                      </a:lnTo>
                      <a:lnTo>
                        <a:pt x="225230" y="274379"/>
                      </a:lnTo>
                      <a:lnTo>
                        <a:pt x="225230" y="296477"/>
                      </a:lnTo>
                      <a:close/>
                      <a:moveTo>
                        <a:pt x="262092" y="261997"/>
                      </a:moveTo>
                      <a:lnTo>
                        <a:pt x="53018" y="261997"/>
                      </a:lnTo>
                      <a:cubicBezTo>
                        <a:pt x="49589" y="261997"/>
                        <a:pt x="46827" y="259234"/>
                        <a:pt x="46827" y="255805"/>
                      </a:cubicBezTo>
                      <a:lnTo>
                        <a:pt x="46827" y="59019"/>
                      </a:lnTo>
                      <a:cubicBezTo>
                        <a:pt x="46827" y="55590"/>
                        <a:pt x="49589" y="52828"/>
                        <a:pt x="53018" y="52828"/>
                      </a:cubicBezTo>
                      <a:lnTo>
                        <a:pt x="262092" y="52828"/>
                      </a:lnTo>
                      <a:cubicBezTo>
                        <a:pt x="265521" y="52828"/>
                        <a:pt x="268283" y="55590"/>
                        <a:pt x="268283" y="59019"/>
                      </a:cubicBezTo>
                      <a:lnTo>
                        <a:pt x="268283" y="255805"/>
                      </a:lnTo>
                      <a:cubicBezTo>
                        <a:pt x="268283" y="259234"/>
                        <a:pt x="265521" y="261997"/>
                        <a:pt x="262092" y="261997"/>
                      </a:cubicBezTo>
                      <a:close/>
                      <a:moveTo>
                        <a:pt x="296572" y="212752"/>
                      </a:moveTo>
                      <a:cubicBezTo>
                        <a:pt x="304764" y="213038"/>
                        <a:pt x="304764" y="224754"/>
                        <a:pt x="296572" y="225040"/>
                      </a:cubicBezTo>
                      <a:lnTo>
                        <a:pt x="280571" y="225040"/>
                      </a:lnTo>
                      <a:lnTo>
                        <a:pt x="280571" y="212752"/>
                      </a:lnTo>
                      <a:lnTo>
                        <a:pt x="296572" y="21275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1993" name="Google Shape;1993;p75"/>
          <p:cNvGrpSpPr/>
          <p:nvPr/>
        </p:nvGrpSpPr>
        <p:grpSpPr>
          <a:xfrm rot="-6209372">
            <a:off x="6993838" y="-479530"/>
            <a:ext cx="3219462" cy="2540796"/>
            <a:chOff x="3647823" y="4003322"/>
            <a:chExt cx="1357551" cy="1453237"/>
          </a:xfrm>
        </p:grpSpPr>
        <p:sp>
          <p:nvSpPr>
            <p:cNvPr id="1994" name="Google Shape;1994;p75"/>
            <p:cNvSpPr/>
            <p:nvPr/>
          </p:nvSpPr>
          <p:spPr>
            <a:xfrm rot="-535229">
              <a:off x="3714612" y="4410537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5" name="Google Shape;1995;p75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6" name="Google Shape;1996;p75"/>
          <p:cNvGrpSpPr/>
          <p:nvPr/>
        </p:nvGrpSpPr>
        <p:grpSpPr>
          <a:xfrm flipH="1" rot="943408">
            <a:off x="8022552" y="1031497"/>
            <a:ext cx="816616" cy="795916"/>
            <a:chOff x="4813201" y="970707"/>
            <a:chExt cx="816600" cy="795900"/>
          </a:xfrm>
        </p:grpSpPr>
        <p:sp>
          <p:nvSpPr>
            <p:cNvPr id="1997" name="Google Shape;1997;p75"/>
            <p:cNvSpPr/>
            <p:nvPr/>
          </p:nvSpPr>
          <p:spPr>
            <a:xfrm>
              <a:off x="48132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998" name="Google Shape;1998;p75"/>
            <p:cNvGrpSpPr/>
            <p:nvPr/>
          </p:nvGrpSpPr>
          <p:grpSpPr>
            <a:xfrm>
              <a:off x="5069923" y="1194477"/>
              <a:ext cx="303156" cy="348359"/>
              <a:chOff x="4820001" y="2806305"/>
              <a:chExt cx="303156" cy="348359"/>
            </a:xfrm>
          </p:grpSpPr>
          <p:sp>
            <p:nvSpPr>
              <p:cNvPr id="1999" name="Google Shape;1999;p75"/>
              <p:cNvSpPr/>
              <p:nvPr/>
            </p:nvSpPr>
            <p:spPr>
              <a:xfrm>
                <a:off x="4857488" y="2866225"/>
                <a:ext cx="228395" cy="228606"/>
              </a:xfrm>
              <a:custGeom>
                <a:rect b="b" l="l" r="r" t="t"/>
                <a:pathLst>
                  <a:path extrusionOk="0" h="206883" w="206692">
                    <a:moveTo>
                      <a:pt x="178975" y="27718"/>
                    </a:moveTo>
                    <a:lnTo>
                      <a:pt x="130969" y="0"/>
                    </a:lnTo>
                    <a:lnTo>
                      <a:pt x="103346" y="16002"/>
                    </a:lnTo>
                    <a:lnTo>
                      <a:pt x="75724" y="0"/>
                    </a:lnTo>
                    <a:lnTo>
                      <a:pt x="27717" y="27718"/>
                    </a:lnTo>
                    <a:lnTo>
                      <a:pt x="27717" y="59722"/>
                    </a:lnTo>
                    <a:lnTo>
                      <a:pt x="0" y="75724"/>
                    </a:lnTo>
                    <a:lnTo>
                      <a:pt x="0" y="131159"/>
                    </a:lnTo>
                    <a:lnTo>
                      <a:pt x="27717" y="147161"/>
                    </a:lnTo>
                    <a:lnTo>
                      <a:pt x="27717" y="179165"/>
                    </a:lnTo>
                    <a:lnTo>
                      <a:pt x="75724" y="206883"/>
                    </a:lnTo>
                    <a:lnTo>
                      <a:pt x="103346" y="190881"/>
                    </a:lnTo>
                    <a:lnTo>
                      <a:pt x="130969" y="206883"/>
                    </a:lnTo>
                    <a:lnTo>
                      <a:pt x="178975" y="179165"/>
                    </a:lnTo>
                    <a:lnTo>
                      <a:pt x="178975" y="147161"/>
                    </a:lnTo>
                    <a:lnTo>
                      <a:pt x="206692" y="131159"/>
                    </a:lnTo>
                    <a:lnTo>
                      <a:pt x="206692" y="75724"/>
                    </a:lnTo>
                    <a:lnTo>
                      <a:pt x="178975" y="59722"/>
                    </a:lnTo>
                    <a:lnTo>
                      <a:pt x="178975" y="27718"/>
                    </a:lnTo>
                    <a:close/>
                    <a:moveTo>
                      <a:pt x="75628" y="87440"/>
                    </a:moveTo>
                    <a:lnTo>
                      <a:pt x="103346" y="71438"/>
                    </a:lnTo>
                    <a:lnTo>
                      <a:pt x="131064" y="87440"/>
                    </a:lnTo>
                    <a:lnTo>
                      <a:pt x="131064" y="119444"/>
                    </a:lnTo>
                    <a:lnTo>
                      <a:pt x="103346" y="135446"/>
                    </a:lnTo>
                    <a:lnTo>
                      <a:pt x="75628" y="119444"/>
                    </a:lnTo>
                    <a:lnTo>
                      <a:pt x="75628" y="8744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00" name="Google Shape;2000;p75"/>
              <p:cNvGrpSpPr/>
              <p:nvPr/>
            </p:nvGrpSpPr>
            <p:grpSpPr>
              <a:xfrm>
                <a:off x="4820001" y="2806305"/>
                <a:ext cx="303156" cy="348359"/>
                <a:chOff x="6318503" y="3272599"/>
                <a:chExt cx="274225" cy="315086"/>
              </a:xfrm>
            </p:grpSpPr>
            <p:sp>
              <p:nvSpPr>
                <p:cNvPr id="2001" name="Google Shape;2001;p75"/>
                <p:cNvSpPr/>
                <p:nvPr/>
              </p:nvSpPr>
              <p:spPr>
                <a:xfrm>
                  <a:off x="6421755" y="3511390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3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4" y="58388"/>
                        <a:pt x="67627" y="56388"/>
                        <a:pt x="67627" y="54197"/>
                      </a:cubicBezTo>
                      <a:lnTo>
                        <a:pt x="67627" y="22193"/>
                      </a:lnTo>
                      <a:cubicBezTo>
                        <a:pt x="67627" y="20003"/>
                        <a:pt x="66484" y="18002"/>
                        <a:pt x="64579" y="16859"/>
                      </a:cubicBez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2" y="32861"/>
                      </a:moveTo>
                      <a:lnTo>
                        <a:pt x="27717" y="41720"/>
                      </a:lnTo>
                      <a:lnTo>
                        <a:pt x="27717" y="59436"/>
                      </a:lnTo>
                      <a:lnTo>
                        <a:pt x="12382" y="50578"/>
                      </a:lnTo>
                      <a:lnTo>
                        <a:pt x="12382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5" y="32957"/>
                      </a:lnTo>
                      <a:lnTo>
                        <a:pt x="55435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2" name="Google Shape;2002;p75"/>
                <p:cNvSpPr/>
                <p:nvPr/>
              </p:nvSpPr>
              <p:spPr>
                <a:xfrm>
                  <a:off x="6318503" y="3332320"/>
                  <a:ext cx="67722" cy="76295"/>
                </a:xfrm>
                <a:custGeom>
                  <a:rect b="b" l="l" r="r" t="t"/>
                  <a:pathLst>
                    <a:path extrusionOk="0" h="76295" w="67722">
                      <a:moveTo>
                        <a:pt x="3143" y="59531"/>
                      </a:moveTo>
                      <a:lnTo>
                        <a:pt x="30766" y="75438"/>
                      </a:lnTo>
                      <a:cubicBezTo>
                        <a:pt x="31718" y="76010"/>
                        <a:pt x="32766" y="76295"/>
                        <a:pt x="33909" y="76295"/>
                      </a:cubicBezTo>
                      <a:cubicBezTo>
                        <a:pt x="35052" y="76295"/>
                        <a:pt x="36100" y="76010"/>
                        <a:pt x="37052" y="75438"/>
                      </a:cubicBezTo>
                      <a:lnTo>
                        <a:pt x="64675" y="59531"/>
                      </a:lnTo>
                      <a:cubicBezTo>
                        <a:pt x="66580" y="58388"/>
                        <a:pt x="67723" y="56388"/>
                        <a:pt x="67723" y="54197"/>
                      </a:cubicBezTo>
                      <a:lnTo>
                        <a:pt x="67723" y="22193"/>
                      </a:lnTo>
                      <a:cubicBezTo>
                        <a:pt x="67723" y="20002"/>
                        <a:pt x="66580" y="18002"/>
                        <a:pt x="64675" y="16859"/>
                      </a:cubicBez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48" y="59531"/>
                      </a:lnTo>
                      <a:close/>
                      <a:moveTo>
                        <a:pt x="12383" y="32861"/>
                      </a:moveTo>
                      <a:lnTo>
                        <a:pt x="27718" y="41720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3" name="Google Shape;2003;p75"/>
                <p:cNvSpPr/>
                <p:nvPr/>
              </p:nvSpPr>
              <p:spPr>
                <a:xfrm>
                  <a:off x="6525101" y="3332416"/>
                  <a:ext cx="67627" cy="76295"/>
                </a:xfrm>
                <a:custGeom>
                  <a:rect b="b" l="l" r="r" t="t"/>
                  <a:pathLst>
                    <a:path extrusionOk="0" h="76295" w="67627">
                      <a:moveTo>
                        <a:pt x="64675" y="16859"/>
                      </a:moveTo>
                      <a:lnTo>
                        <a:pt x="36957" y="857"/>
                      </a:lnTo>
                      <a:cubicBezTo>
                        <a:pt x="35052" y="-286"/>
                        <a:pt x="32671" y="-286"/>
                        <a:pt x="30766" y="857"/>
                      </a:cubicBezTo>
                      <a:lnTo>
                        <a:pt x="3048" y="16859"/>
                      </a:lnTo>
                      <a:cubicBezTo>
                        <a:pt x="1143" y="18002"/>
                        <a:pt x="0" y="20002"/>
                        <a:pt x="0" y="22193"/>
                      </a:cubicBezTo>
                      <a:lnTo>
                        <a:pt x="0" y="54197"/>
                      </a:lnTo>
                      <a:cubicBezTo>
                        <a:pt x="0" y="56388"/>
                        <a:pt x="1143" y="58388"/>
                        <a:pt x="3048" y="59531"/>
                      </a:cubicBezTo>
                      <a:lnTo>
                        <a:pt x="30671" y="75438"/>
                      </a:lnTo>
                      <a:cubicBezTo>
                        <a:pt x="32480" y="76581"/>
                        <a:pt x="35147" y="76581"/>
                        <a:pt x="36957" y="75438"/>
                      </a:cubicBezTo>
                      <a:lnTo>
                        <a:pt x="64579" y="59531"/>
                      </a:lnTo>
                      <a:cubicBezTo>
                        <a:pt x="66485" y="58388"/>
                        <a:pt x="67628" y="56388"/>
                        <a:pt x="67628" y="54197"/>
                      </a:cubicBezTo>
                      <a:lnTo>
                        <a:pt x="67628" y="20002"/>
                      </a:lnTo>
                      <a:cubicBezTo>
                        <a:pt x="67628" y="18288"/>
                        <a:pt x="66294" y="16954"/>
                        <a:pt x="64579" y="16954"/>
                      </a:cubicBezTo>
                      <a:lnTo>
                        <a:pt x="64579" y="16954"/>
                      </a:lnTo>
                      <a:close/>
                      <a:moveTo>
                        <a:pt x="33814" y="13335"/>
                      </a:moveTo>
                      <a:lnTo>
                        <a:pt x="49149" y="22193"/>
                      </a:lnTo>
                      <a:lnTo>
                        <a:pt x="33814" y="31052"/>
                      </a:lnTo>
                      <a:lnTo>
                        <a:pt x="18479" y="22193"/>
                      </a:lnTo>
                      <a:lnTo>
                        <a:pt x="33814" y="13335"/>
                      </a:lnTo>
                      <a:close/>
                      <a:moveTo>
                        <a:pt x="12383" y="32861"/>
                      </a:moveTo>
                      <a:lnTo>
                        <a:pt x="27718" y="41719"/>
                      </a:lnTo>
                      <a:lnTo>
                        <a:pt x="27718" y="59436"/>
                      </a:lnTo>
                      <a:lnTo>
                        <a:pt x="12383" y="50578"/>
                      </a:lnTo>
                      <a:lnTo>
                        <a:pt x="12383" y="32861"/>
                      </a:lnTo>
                      <a:close/>
                      <a:moveTo>
                        <a:pt x="40100" y="59531"/>
                      </a:moveTo>
                      <a:lnTo>
                        <a:pt x="40100" y="41815"/>
                      </a:lnTo>
                      <a:lnTo>
                        <a:pt x="55436" y="32956"/>
                      </a:lnTo>
                      <a:lnTo>
                        <a:pt x="55436" y="50673"/>
                      </a:lnTo>
                      <a:lnTo>
                        <a:pt x="40100" y="595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4" name="Google Shape;2004;p75"/>
                <p:cNvSpPr/>
                <p:nvPr/>
              </p:nvSpPr>
              <p:spPr>
                <a:xfrm>
                  <a:off x="6318599" y="3272599"/>
                  <a:ext cx="274129" cy="255365"/>
                </a:xfrm>
                <a:custGeom>
                  <a:rect b="b" l="l" r="r" t="t"/>
                  <a:pathLst>
                    <a:path extrusionOk="0" h="255365" w="274129">
                      <a:moveTo>
                        <a:pt x="271177" y="195929"/>
                      </a:moveTo>
                      <a:lnTo>
                        <a:pt x="243554" y="179927"/>
                      </a:lnTo>
                      <a:cubicBezTo>
                        <a:pt x="241649" y="178784"/>
                        <a:pt x="239268" y="178784"/>
                        <a:pt x="237363" y="179927"/>
                      </a:cubicBezTo>
                      <a:lnTo>
                        <a:pt x="212788" y="194120"/>
                      </a:lnTo>
                      <a:lnTo>
                        <a:pt x="170974" y="169926"/>
                      </a:lnTo>
                      <a:lnTo>
                        <a:pt x="170974" y="141542"/>
                      </a:lnTo>
                      <a:cubicBezTo>
                        <a:pt x="170974" y="139351"/>
                        <a:pt x="169831" y="137350"/>
                        <a:pt x="167926" y="136208"/>
                      </a:cubicBezTo>
                      <a:lnTo>
                        <a:pt x="143351" y="122015"/>
                      </a:lnTo>
                      <a:lnTo>
                        <a:pt x="143351" y="73723"/>
                      </a:lnTo>
                      <a:lnTo>
                        <a:pt x="167926" y="59531"/>
                      </a:lnTo>
                      <a:cubicBezTo>
                        <a:pt x="169831" y="58388"/>
                        <a:pt x="170974" y="56388"/>
                        <a:pt x="170974" y="54197"/>
                      </a:cubicBezTo>
                      <a:lnTo>
                        <a:pt x="170974" y="22193"/>
                      </a:lnTo>
                      <a:cubicBezTo>
                        <a:pt x="170974" y="20002"/>
                        <a:pt x="169831" y="18002"/>
                        <a:pt x="167926" y="16859"/>
                      </a:cubicBezTo>
                      <a:lnTo>
                        <a:pt x="140208" y="857"/>
                      </a:lnTo>
                      <a:cubicBezTo>
                        <a:pt x="138303" y="-286"/>
                        <a:pt x="135922" y="-286"/>
                        <a:pt x="134017" y="857"/>
                      </a:cubicBezTo>
                      <a:lnTo>
                        <a:pt x="106299" y="16859"/>
                      </a:lnTo>
                      <a:cubicBezTo>
                        <a:pt x="104394" y="18002"/>
                        <a:pt x="103251" y="20002"/>
                        <a:pt x="103251" y="22193"/>
                      </a:cubicBezTo>
                      <a:lnTo>
                        <a:pt x="103251" y="54197"/>
                      </a:lnTo>
                      <a:cubicBezTo>
                        <a:pt x="103251" y="56388"/>
                        <a:pt x="104394" y="58388"/>
                        <a:pt x="106299" y="59531"/>
                      </a:cubicBezTo>
                      <a:lnTo>
                        <a:pt x="130873" y="73723"/>
                      </a:lnTo>
                      <a:lnTo>
                        <a:pt x="130873" y="122015"/>
                      </a:lnTo>
                      <a:lnTo>
                        <a:pt x="106299" y="136208"/>
                      </a:lnTo>
                      <a:cubicBezTo>
                        <a:pt x="104394" y="137350"/>
                        <a:pt x="103251" y="139351"/>
                        <a:pt x="103251" y="141542"/>
                      </a:cubicBezTo>
                      <a:lnTo>
                        <a:pt x="103251" y="169926"/>
                      </a:lnTo>
                      <a:lnTo>
                        <a:pt x="61436" y="194120"/>
                      </a:lnTo>
                      <a:lnTo>
                        <a:pt x="36862" y="179927"/>
                      </a:lnTo>
                      <a:cubicBezTo>
                        <a:pt x="34957" y="178784"/>
                        <a:pt x="32576" y="178784"/>
                        <a:pt x="30671" y="179927"/>
                      </a:cubicBezTo>
                      <a:lnTo>
                        <a:pt x="3048" y="195929"/>
                      </a:lnTo>
                      <a:cubicBezTo>
                        <a:pt x="1143" y="197072"/>
                        <a:pt x="0" y="199072"/>
                        <a:pt x="0" y="201263"/>
                      </a:cubicBezTo>
                      <a:lnTo>
                        <a:pt x="0" y="233267"/>
                      </a:lnTo>
                      <a:cubicBezTo>
                        <a:pt x="0" y="235458"/>
                        <a:pt x="1143" y="237458"/>
                        <a:pt x="3048" y="238601"/>
                      </a:cubicBezTo>
                      <a:lnTo>
                        <a:pt x="30671" y="254508"/>
                      </a:lnTo>
                      <a:cubicBezTo>
                        <a:pt x="32480" y="255651"/>
                        <a:pt x="35147" y="255651"/>
                        <a:pt x="36957" y="254508"/>
                      </a:cubicBezTo>
                      <a:lnTo>
                        <a:pt x="64579" y="238601"/>
                      </a:lnTo>
                      <a:cubicBezTo>
                        <a:pt x="66485" y="237458"/>
                        <a:pt x="67628" y="235458"/>
                        <a:pt x="67628" y="233267"/>
                      </a:cubicBezTo>
                      <a:lnTo>
                        <a:pt x="67628" y="204883"/>
                      </a:lnTo>
                      <a:lnTo>
                        <a:pt x="109442" y="180689"/>
                      </a:lnTo>
                      <a:lnTo>
                        <a:pt x="133921" y="194881"/>
                      </a:lnTo>
                      <a:cubicBezTo>
                        <a:pt x="134874" y="195453"/>
                        <a:pt x="135922" y="195739"/>
                        <a:pt x="137065" y="195739"/>
                      </a:cubicBezTo>
                      <a:cubicBezTo>
                        <a:pt x="138208" y="195739"/>
                        <a:pt x="139255" y="195453"/>
                        <a:pt x="140208" y="194881"/>
                      </a:cubicBezTo>
                      <a:lnTo>
                        <a:pt x="164687" y="180689"/>
                      </a:lnTo>
                      <a:lnTo>
                        <a:pt x="206502" y="204883"/>
                      </a:lnTo>
                      <a:lnTo>
                        <a:pt x="206502" y="233267"/>
                      </a:lnTo>
                      <a:cubicBezTo>
                        <a:pt x="206502" y="235458"/>
                        <a:pt x="207645" y="237458"/>
                        <a:pt x="209550" y="238601"/>
                      </a:cubicBezTo>
                      <a:lnTo>
                        <a:pt x="237172" y="254508"/>
                      </a:lnTo>
                      <a:cubicBezTo>
                        <a:pt x="238982" y="255651"/>
                        <a:pt x="241649" y="255651"/>
                        <a:pt x="243459" y="254508"/>
                      </a:cubicBezTo>
                      <a:lnTo>
                        <a:pt x="271081" y="238601"/>
                      </a:lnTo>
                      <a:cubicBezTo>
                        <a:pt x="272987" y="237458"/>
                        <a:pt x="274130" y="235458"/>
                        <a:pt x="274130" y="233267"/>
                      </a:cubicBezTo>
                      <a:lnTo>
                        <a:pt x="274130" y="199072"/>
                      </a:lnTo>
                      <a:cubicBezTo>
                        <a:pt x="274130" y="197358"/>
                        <a:pt x="272796" y="196025"/>
                        <a:pt x="271081" y="196025"/>
                      </a:cubicBezTo>
                      <a:lnTo>
                        <a:pt x="271081" y="196025"/>
                      </a:lnTo>
                      <a:close/>
                      <a:moveTo>
                        <a:pt x="240316" y="192405"/>
                      </a:moveTo>
                      <a:lnTo>
                        <a:pt x="255651" y="201263"/>
                      </a:lnTo>
                      <a:lnTo>
                        <a:pt x="240316" y="210121"/>
                      </a:lnTo>
                      <a:lnTo>
                        <a:pt x="224980" y="201263"/>
                      </a:lnTo>
                      <a:lnTo>
                        <a:pt x="240316" y="192405"/>
                      </a:lnTo>
                      <a:close/>
                      <a:moveTo>
                        <a:pt x="115538" y="152305"/>
                      </a:moveTo>
                      <a:lnTo>
                        <a:pt x="130873" y="161163"/>
                      </a:lnTo>
                      <a:lnTo>
                        <a:pt x="130873" y="178879"/>
                      </a:lnTo>
                      <a:lnTo>
                        <a:pt x="115538" y="170021"/>
                      </a:lnTo>
                      <a:lnTo>
                        <a:pt x="115538" y="152305"/>
                      </a:lnTo>
                      <a:close/>
                      <a:moveTo>
                        <a:pt x="136970" y="132779"/>
                      </a:moveTo>
                      <a:lnTo>
                        <a:pt x="152305" y="141637"/>
                      </a:lnTo>
                      <a:lnTo>
                        <a:pt x="136970" y="150495"/>
                      </a:lnTo>
                      <a:lnTo>
                        <a:pt x="121634" y="141637"/>
                      </a:lnTo>
                      <a:lnTo>
                        <a:pt x="136970" y="132779"/>
                      </a:lnTo>
                      <a:close/>
                      <a:moveTo>
                        <a:pt x="143256" y="161163"/>
                      </a:moveTo>
                      <a:lnTo>
                        <a:pt x="158591" y="152305"/>
                      </a:lnTo>
                      <a:lnTo>
                        <a:pt x="158591" y="170021"/>
                      </a:lnTo>
                      <a:lnTo>
                        <a:pt x="143256" y="178879"/>
                      </a:lnTo>
                      <a:lnTo>
                        <a:pt x="143256" y="161163"/>
                      </a:lnTo>
                      <a:close/>
                      <a:moveTo>
                        <a:pt x="143256" y="59531"/>
                      </a:moveTo>
                      <a:lnTo>
                        <a:pt x="143256" y="41815"/>
                      </a:lnTo>
                      <a:lnTo>
                        <a:pt x="158591" y="32956"/>
                      </a:lnTo>
                      <a:lnTo>
                        <a:pt x="158591" y="50673"/>
                      </a:lnTo>
                      <a:lnTo>
                        <a:pt x="143256" y="59531"/>
                      </a:lnTo>
                      <a:close/>
                      <a:moveTo>
                        <a:pt x="136970" y="13335"/>
                      </a:moveTo>
                      <a:lnTo>
                        <a:pt x="152305" y="22193"/>
                      </a:lnTo>
                      <a:lnTo>
                        <a:pt x="136970" y="31051"/>
                      </a:lnTo>
                      <a:lnTo>
                        <a:pt x="121634" y="22193"/>
                      </a:lnTo>
                      <a:lnTo>
                        <a:pt x="136970" y="13335"/>
                      </a:lnTo>
                      <a:close/>
                      <a:moveTo>
                        <a:pt x="115538" y="50578"/>
                      </a:moveTo>
                      <a:lnTo>
                        <a:pt x="115538" y="32861"/>
                      </a:lnTo>
                      <a:lnTo>
                        <a:pt x="130873" y="41719"/>
                      </a:lnTo>
                      <a:lnTo>
                        <a:pt x="130873" y="59436"/>
                      </a:lnTo>
                      <a:lnTo>
                        <a:pt x="115538" y="50578"/>
                      </a:lnTo>
                      <a:close/>
                      <a:moveTo>
                        <a:pt x="33623" y="192310"/>
                      </a:moveTo>
                      <a:lnTo>
                        <a:pt x="48959" y="201168"/>
                      </a:lnTo>
                      <a:lnTo>
                        <a:pt x="33623" y="210026"/>
                      </a:lnTo>
                      <a:lnTo>
                        <a:pt x="18288" y="201168"/>
                      </a:lnTo>
                      <a:lnTo>
                        <a:pt x="33623" y="192310"/>
                      </a:lnTo>
                      <a:close/>
                      <a:moveTo>
                        <a:pt x="12192" y="211836"/>
                      </a:moveTo>
                      <a:lnTo>
                        <a:pt x="27527" y="220694"/>
                      </a:lnTo>
                      <a:lnTo>
                        <a:pt x="27527" y="238411"/>
                      </a:lnTo>
                      <a:lnTo>
                        <a:pt x="12192" y="229552"/>
                      </a:lnTo>
                      <a:lnTo>
                        <a:pt x="12192" y="211836"/>
                      </a:lnTo>
                      <a:close/>
                      <a:moveTo>
                        <a:pt x="55245" y="229552"/>
                      </a:moveTo>
                      <a:lnTo>
                        <a:pt x="39910" y="238411"/>
                      </a:lnTo>
                      <a:lnTo>
                        <a:pt x="39910" y="220694"/>
                      </a:lnTo>
                      <a:lnTo>
                        <a:pt x="55245" y="211836"/>
                      </a:lnTo>
                      <a:lnTo>
                        <a:pt x="55245" y="229552"/>
                      </a:lnTo>
                      <a:close/>
                      <a:moveTo>
                        <a:pt x="218885" y="211836"/>
                      </a:moveTo>
                      <a:lnTo>
                        <a:pt x="234220" y="220694"/>
                      </a:lnTo>
                      <a:lnTo>
                        <a:pt x="234220" y="238411"/>
                      </a:lnTo>
                      <a:lnTo>
                        <a:pt x="218885" y="229552"/>
                      </a:lnTo>
                      <a:lnTo>
                        <a:pt x="218885" y="211836"/>
                      </a:lnTo>
                      <a:close/>
                      <a:moveTo>
                        <a:pt x="246602" y="238506"/>
                      </a:moveTo>
                      <a:lnTo>
                        <a:pt x="246602" y="220789"/>
                      </a:lnTo>
                      <a:lnTo>
                        <a:pt x="261938" y="211931"/>
                      </a:lnTo>
                      <a:lnTo>
                        <a:pt x="261938" y="229648"/>
                      </a:lnTo>
                      <a:lnTo>
                        <a:pt x="246602" y="23850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63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106" name="Google Shape;106;p63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107" name="Google Shape;107;p63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8" name="Google Shape;108;p63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9" name="Google Shape;109;p63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" name="Google Shape;110;p63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63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" name="Google Shape;112;p63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" name="Google Shape;113;p63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4" name="Google Shape;114;p63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63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63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63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63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63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" name="Google Shape;120;p63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1" name="Google Shape;121;p63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2" name="Google Shape;122;p63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63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" name="Google Shape;124;p63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" name="Google Shape;125;p63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" name="Google Shape;126;p63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" name="Google Shape;127;p63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8" name="Google Shape;128;p63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9" name="Google Shape;129;p63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0" name="Google Shape;130;p63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" name="Google Shape;131;p63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" name="Google Shape;132;p63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3" name="Google Shape;133;p63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63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63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63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63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63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63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63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63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63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63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63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63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63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63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63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63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63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63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" name="Google Shape;152;p63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3" name="Google Shape;153;p63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" name="Google Shape;154;p63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63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63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63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63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63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63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63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63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63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63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63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63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63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63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63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63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" name="Google Shape;171;p63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" name="Google Shape;172;p63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" name="Google Shape;173;p63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63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63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63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63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63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63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63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63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2" name="Google Shape;182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63"/>
          <p:cNvSpPr txBox="1"/>
          <p:nvPr>
            <p:ph idx="1" type="subTitle"/>
          </p:nvPr>
        </p:nvSpPr>
        <p:spPr>
          <a:xfrm>
            <a:off x="4832078" y="1905100"/>
            <a:ext cx="32541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63"/>
          <p:cNvSpPr txBox="1"/>
          <p:nvPr>
            <p:ph idx="2" type="subTitle"/>
          </p:nvPr>
        </p:nvSpPr>
        <p:spPr>
          <a:xfrm>
            <a:off x="1057900" y="1905100"/>
            <a:ext cx="3254100" cy="18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5" name="Google Shape;185;p63"/>
          <p:cNvGrpSpPr/>
          <p:nvPr/>
        </p:nvGrpSpPr>
        <p:grpSpPr>
          <a:xfrm rot="-2573809">
            <a:off x="7895526" y="3938646"/>
            <a:ext cx="1841431" cy="1151100"/>
            <a:chOff x="3631193" y="4003322"/>
            <a:chExt cx="1357551" cy="1151068"/>
          </a:xfrm>
        </p:grpSpPr>
        <p:sp>
          <p:nvSpPr>
            <p:cNvPr id="186" name="Google Shape;186;p63"/>
            <p:cNvSpPr/>
            <p:nvPr/>
          </p:nvSpPr>
          <p:spPr>
            <a:xfrm rot="-535229">
              <a:off x="3697982" y="4108368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3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8" name="Google Shape;188;p63"/>
          <p:cNvSpPr/>
          <p:nvPr/>
        </p:nvSpPr>
        <p:spPr>
          <a:xfrm>
            <a:off x="-694825" y="-5659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63"/>
          <p:cNvSpPr/>
          <p:nvPr/>
        </p:nvSpPr>
        <p:spPr>
          <a:xfrm>
            <a:off x="-288850" y="4393467"/>
            <a:ext cx="1529295" cy="1004873"/>
          </a:xfrm>
          <a:custGeom>
            <a:rect b="b" l="l" r="r" t="t"/>
            <a:pathLst>
              <a:path extrusionOk="0" h="903257" w="1374647">
                <a:moveTo>
                  <a:pt x="0" y="217172"/>
                </a:moveTo>
                <a:cubicBezTo>
                  <a:pt x="196787" y="60771"/>
                  <a:pt x="541782" y="-90676"/>
                  <a:pt x="778193" y="66010"/>
                </a:cubicBezTo>
                <a:cubicBezTo>
                  <a:pt x="953643" y="182310"/>
                  <a:pt x="1001649" y="413482"/>
                  <a:pt x="1084422" y="593219"/>
                </a:cubicBezTo>
                <a:cubicBezTo>
                  <a:pt x="1145000" y="724664"/>
                  <a:pt x="1238441" y="845060"/>
                  <a:pt x="1374648" y="90325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63"/>
          <p:cNvGrpSpPr/>
          <p:nvPr/>
        </p:nvGrpSpPr>
        <p:grpSpPr>
          <a:xfrm rot="-765376">
            <a:off x="197079" y="3994494"/>
            <a:ext cx="816585" cy="796185"/>
            <a:chOff x="2215400" y="2087432"/>
            <a:chExt cx="816600" cy="796200"/>
          </a:xfrm>
        </p:grpSpPr>
        <p:sp>
          <p:nvSpPr>
            <p:cNvPr id="191" name="Google Shape;191;p63"/>
            <p:cNvSpPr/>
            <p:nvPr/>
          </p:nvSpPr>
          <p:spPr>
            <a:xfrm>
              <a:off x="2215400" y="2087432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92" name="Google Shape;192;p63"/>
            <p:cNvGrpSpPr/>
            <p:nvPr/>
          </p:nvGrpSpPr>
          <p:grpSpPr>
            <a:xfrm>
              <a:off x="2449668" y="2366600"/>
              <a:ext cx="348064" cy="237864"/>
              <a:chOff x="6436261" y="2861696"/>
              <a:chExt cx="348064" cy="237864"/>
            </a:xfrm>
          </p:grpSpPr>
          <p:grpSp>
            <p:nvGrpSpPr>
              <p:cNvPr id="193" name="Google Shape;193;p63"/>
              <p:cNvGrpSpPr/>
              <p:nvPr/>
            </p:nvGrpSpPr>
            <p:grpSpPr>
              <a:xfrm>
                <a:off x="6436261" y="2861696"/>
                <a:ext cx="348064" cy="237864"/>
                <a:chOff x="7780520" y="3322700"/>
                <a:chExt cx="314848" cy="215145"/>
              </a:xfrm>
            </p:grpSpPr>
            <p:sp>
              <p:nvSpPr>
                <p:cNvPr id="194" name="Google Shape;194;p63"/>
                <p:cNvSpPr/>
                <p:nvPr/>
              </p:nvSpPr>
              <p:spPr>
                <a:xfrm>
                  <a:off x="7780520" y="3371801"/>
                  <a:ext cx="314848" cy="166044"/>
                </a:xfrm>
                <a:custGeom>
                  <a:rect b="b" l="l" r="r" t="t"/>
                  <a:pathLst>
                    <a:path extrusionOk="0" h="166044" w="314848">
                      <a:moveTo>
                        <a:pt x="308967" y="12335"/>
                      </a:moveTo>
                      <a:lnTo>
                        <a:pt x="233910" y="12335"/>
                      </a:lnTo>
                      <a:cubicBezTo>
                        <a:pt x="225814" y="12621"/>
                        <a:pt x="225718" y="24336"/>
                        <a:pt x="233910" y="24622"/>
                      </a:cubicBezTo>
                      <a:lnTo>
                        <a:pt x="265247" y="24622"/>
                      </a:lnTo>
                      <a:lnTo>
                        <a:pt x="265247" y="36909"/>
                      </a:lnTo>
                      <a:lnTo>
                        <a:pt x="222385" y="36909"/>
                      </a:lnTo>
                      <a:cubicBezTo>
                        <a:pt x="198953" y="2143"/>
                        <a:pt x="205811" y="6239"/>
                        <a:pt x="163710" y="6144"/>
                      </a:cubicBezTo>
                      <a:cubicBezTo>
                        <a:pt x="163425" y="-2048"/>
                        <a:pt x="151709" y="-2048"/>
                        <a:pt x="151423" y="6144"/>
                      </a:cubicBezTo>
                      <a:cubicBezTo>
                        <a:pt x="109228" y="6144"/>
                        <a:pt x="116181" y="2143"/>
                        <a:pt x="92750" y="36909"/>
                      </a:cubicBezTo>
                      <a:lnTo>
                        <a:pt x="49887" y="36909"/>
                      </a:lnTo>
                      <a:lnTo>
                        <a:pt x="49887" y="24622"/>
                      </a:lnTo>
                      <a:lnTo>
                        <a:pt x="81034" y="24622"/>
                      </a:lnTo>
                      <a:cubicBezTo>
                        <a:pt x="84082" y="24622"/>
                        <a:pt x="86844" y="22431"/>
                        <a:pt x="87320" y="19383"/>
                      </a:cubicBezTo>
                      <a:cubicBezTo>
                        <a:pt x="87892" y="15573"/>
                        <a:pt x="84939" y="12335"/>
                        <a:pt x="81224" y="12335"/>
                      </a:cubicBezTo>
                      <a:lnTo>
                        <a:pt x="6358" y="12335"/>
                      </a:lnTo>
                      <a:cubicBezTo>
                        <a:pt x="3310" y="12335"/>
                        <a:pt x="547" y="14526"/>
                        <a:pt x="71" y="17574"/>
                      </a:cubicBezTo>
                      <a:cubicBezTo>
                        <a:pt x="-500" y="21384"/>
                        <a:pt x="2452" y="24622"/>
                        <a:pt x="6167" y="24622"/>
                      </a:cubicBezTo>
                      <a:lnTo>
                        <a:pt x="37504" y="24622"/>
                      </a:lnTo>
                      <a:lnTo>
                        <a:pt x="37504" y="36909"/>
                      </a:lnTo>
                      <a:cubicBezTo>
                        <a:pt x="25979" y="35862"/>
                        <a:pt x="16168" y="43482"/>
                        <a:pt x="15978" y="55388"/>
                      </a:cubicBezTo>
                      <a:cubicBezTo>
                        <a:pt x="15978" y="65580"/>
                        <a:pt x="24265" y="73866"/>
                        <a:pt x="34456" y="73866"/>
                      </a:cubicBezTo>
                      <a:lnTo>
                        <a:pt x="69318" y="73866"/>
                      </a:lnTo>
                      <a:lnTo>
                        <a:pt x="58459" y="92631"/>
                      </a:lnTo>
                      <a:cubicBezTo>
                        <a:pt x="56840" y="95488"/>
                        <a:pt x="55983" y="98631"/>
                        <a:pt x="55983" y="101775"/>
                      </a:cubicBezTo>
                      <a:lnTo>
                        <a:pt x="55983" y="147685"/>
                      </a:lnTo>
                      <a:cubicBezTo>
                        <a:pt x="56936" y="172069"/>
                        <a:pt x="91988" y="172164"/>
                        <a:pt x="92844" y="147685"/>
                      </a:cubicBezTo>
                      <a:lnTo>
                        <a:pt x="92844" y="106632"/>
                      </a:lnTo>
                      <a:lnTo>
                        <a:pt x="104846" y="85868"/>
                      </a:lnTo>
                      <a:cubicBezTo>
                        <a:pt x="106656" y="86439"/>
                        <a:pt x="124372" y="86154"/>
                        <a:pt x="126659" y="86154"/>
                      </a:cubicBezTo>
                      <a:cubicBezTo>
                        <a:pt x="130373" y="86154"/>
                        <a:pt x="133326" y="82915"/>
                        <a:pt x="132754" y="79105"/>
                      </a:cubicBezTo>
                      <a:cubicBezTo>
                        <a:pt x="132278" y="76057"/>
                        <a:pt x="129516" y="73866"/>
                        <a:pt x="126468" y="73866"/>
                      </a:cubicBezTo>
                      <a:lnTo>
                        <a:pt x="108180" y="73866"/>
                      </a:lnTo>
                      <a:cubicBezTo>
                        <a:pt x="104751" y="73866"/>
                        <a:pt x="102084" y="71009"/>
                        <a:pt x="101989" y="67580"/>
                      </a:cubicBezTo>
                      <a:cubicBezTo>
                        <a:pt x="101893" y="64151"/>
                        <a:pt x="99227" y="61579"/>
                        <a:pt x="95797" y="61579"/>
                      </a:cubicBezTo>
                      <a:lnTo>
                        <a:pt x="34456" y="61579"/>
                      </a:lnTo>
                      <a:cubicBezTo>
                        <a:pt x="26360" y="61293"/>
                        <a:pt x="26265" y="49578"/>
                        <a:pt x="34456" y="49292"/>
                      </a:cubicBezTo>
                      <a:lnTo>
                        <a:pt x="95988" y="49292"/>
                      </a:lnTo>
                      <a:cubicBezTo>
                        <a:pt x="98084" y="49292"/>
                        <a:pt x="99988" y="48244"/>
                        <a:pt x="101131" y="46530"/>
                      </a:cubicBezTo>
                      <a:lnTo>
                        <a:pt x="113419" y="28051"/>
                      </a:lnTo>
                      <a:cubicBezTo>
                        <a:pt x="115609" y="24717"/>
                        <a:pt x="119800" y="18526"/>
                        <a:pt x="123706" y="18526"/>
                      </a:cubicBezTo>
                      <a:lnTo>
                        <a:pt x="191333" y="18526"/>
                      </a:lnTo>
                      <a:cubicBezTo>
                        <a:pt x="195238" y="18526"/>
                        <a:pt x="199334" y="24717"/>
                        <a:pt x="201620" y="28051"/>
                      </a:cubicBezTo>
                      <a:lnTo>
                        <a:pt x="213907" y="46530"/>
                      </a:lnTo>
                      <a:cubicBezTo>
                        <a:pt x="215050" y="48244"/>
                        <a:pt x="216955" y="49292"/>
                        <a:pt x="219051" y="49292"/>
                      </a:cubicBezTo>
                      <a:lnTo>
                        <a:pt x="280582" y="49292"/>
                      </a:lnTo>
                      <a:cubicBezTo>
                        <a:pt x="288678" y="49578"/>
                        <a:pt x="288774" y="61293"/>
                        <a:pt x="280582" y="61579"/>
                      </a:cubicBezTo>
                      <a:lnTo>
                        <a:pt x="218956" y="61579"/>
                      </a:lnTo>
                      <a:cubicBezTo>
                        <a:pt x="215527" y="61579"/>
                        <a:pt x="212860" y="64437"/>
                        <a:pt x="212860" y="67866"/>
                      </a:cubicBezTo>
                      <a:cubicBezTo>
                        <a:pt x="212860" y="71295"/>
                        <a:pt x="210097" y="73866"/>
                        <a:pt x="206668" y="73866"/>
                      </a:cubicBezTo>
                      <a:lnTo>
                        <a:pt x="188380" y="73866"/>
                      </a:lnTo>
                      <a:cubicBezTo>
                        <a:pt x="185332" y="73866"/>
                        <a:pt x="182570" y="76057"/>
                        <a:pt x="182094" y="79105"/>
                      </a:cubicBezTo>
                      <a:cubicBezTo>
                        <a:pt x="181522" y="82915"/>
                        <a:pt x="184475" y="86154"/>
                        <a:pt x="188190" y="86154"/>
                      </a:cubicBezTo>
                      <a:cubicBezTo>
                        <a:pt x="190381" y="86058"/>
                        <a:pt x="208193" y="86439"/>
                        <a:pt x="210002" y="85868"/>
                      </a:cubicBezTo>
                      <a:lnTo>
                        <a:pt x="222003" y="106632"/>
                      </a:lnTo>
                      <a:lnTo>
                        <a:pt x="222003" y="147685"/>
                      </a:lnTo>
                      <a:cubicBezTo>
                        <a:pt x="222956" y="172164"/>
                        <a:pt x="258008" y="172164"/>
                        <a:pt x="258866" y="147685"/>
                      </a:cubicBezTo>
                      <a:lnTo>
                        <a:pt x="258866" y="101775"/>
                      </a:lnTo>
                      <a:cubicBezTo>
                        <a:pt x="258866" y="98631"/>
                        <a:pt x="258008" y="95488"/>
                        <a:pt x="256389" y="92631"/>
                      </a:cubicBezTo>
                      <a:lnTo>
                        <a:pt x="245626" y="73866"/>
                      </a:lnTo>
                      <a:lnTo>
                        <a:pt x="280487" y="73866"/>
                      </a:lnTo>
                      <a:cubicBezTo>
                        <a:pt x="290679" y="73866"/>
                        <a:pt x="298870" y="65580"/>
                        <a:pt x="298870" y="55388"/>
                      </a:cubicBezTo>
                      <a:cubicBezTo>
                        <a:pt x="298680" y="43482"/>
                        <a:pt x="288869" y="35862"/>
                        <a:pt x="277344" y="36909"/>
                      </a:cubicBezTo>
                      <a:lnTo>
                        <a:pt x="277344" y="24622"/>
                      </a:lnTo>
                      <a:lnTo>
                        <a:pt x="308491" y="24622"/>
                      </a:lnTo>
                      <a:cubicBezTo>
                        <a:pt x="311539" y="24622"/>
                        <a:pt x="314301" y="22431"/>
                        <a:pt x="314777" y="19383"/>
                      </a:cubicBezTo>
                      <a:cubicBezTo>
                        <a:pt x="315349" y="15573"/>
                        <a:pt x="312396" y="12335"/>
                        <a:pt x="308681" y="12335"/>
                      </a:cubicBezTo>
                      <a:lnTo>
                        <a:pt x="308681" y="12335"/>
                      </a:lnTo>
                      <a:close/>
                      <a:moveTo>
                        <a:pt x="94464" y="79677"/>
                      </a:moveTo>
                      <a:lnTo>
                        <a:pt x="81700" y="101870"/>
                      </a:lnTo>
                      <a:cubicBezTo>
                        <a:pt x="81129" y="102822"/>
                        <a:pt x="80843" y="103870"/>
                        <a:pt x="80843" y="104918"/>
                      </a:cubicBezTo>
                      <a:lnTo>
                        <a:pt x="80843" y="147399"/>
                      </a:lnTo>
                      <a:cubicBezTo>
                        <a:pt x="80843" y="150447"/>
                        <a:pt x="78652" y="153210"/>
                        <a:pt x="75604" y="153686"/>
                      </a:cubicBezTo>
                      <a:cubicBezTo>
                        <a:pt x="71795" y="154257"/>
                        <a:pt x="68556" y="151305"/>
                        <a:pt x="68556" y="147590"/>
                      </a:cubicBezTo>
                      <a:lnTo>
                        <a:pt x="68556" y="101679"/>
                      </a:lnTo>
                      <a:cubicBezTo>
                        <a:pt x="68556" y="100727"/>
                        <a:pt x="68842" y="99679"/>
                        <a:pt x="69413" y="98631"/>
                      </a:cubicBezTo>
                      <a:lnTo>
                        <a:pt x="83796" y="73771"/>
                      </a:lnTo>
                      <a:lnTo>
                        <a:pt x="91130" y="73771"/>
                      </a:lnTo>
                      <a:cubicBezTo>
                        <a:pt x="91892" y="75962"/>
                        <a:pt x="93035" y="77867"/>
                        <a:pt x="94464" y="79581"/>
                      </a:cubicBezTo>
                      <a:close/>
                      <a:moveTo>
                        <a:pt x="246007" y="98727"/>
                      </a:moveTo>
                      <a:cubicBezTo>
                        <a:pt x="246578" y="99679"/>
                        <a:pt x="246864" y="100727"/>
                        <a:pt x="246864" y="101775"/>
                      </a:cubicBezTo>
                      <a:lnTo>
                        <a:pt x="246864" y="147495"/>
                      </a:lnTo>
                      <a:cubicBezTo>
                        <a:pt x="246864" y="150543"/>
                        <a:pt x="244673" y="153305"/>
                        <a:pt x="241625" y="153781"/>
                      </a:cubicBezTo>
                      <a:cubicBezTo>
                        <a:pt x="237815" y="154353"/>
                        <a:pt x="234577" y="151400"/>
                        <a:pt x="234577" y="147685"/>
                      </a:cubicBezTo>
                      <a:lnTo>
                        <a:pt x="234577" y="105013"/>
                      </a:lnTo>
                      <a:cubicBezTo>
                        <a:pt x="234577" y="103965"/>
                        <a:pt x="234291" y="102918"/>
                        <a:pt x="233720" y="101965"/>
                      </a:cubicBezTo>
                      <a:lnTo>
                        <a:pt x="220956" y="79772"/>
                      </a:lnTo>
                      <a:cubicBezTo>
                        <a:pt x="222385" y="78057"/>
                        <a:pt x="223528" y="76057"/>
                        <a:pt x="224290" y="73962"/>
                      </a:cubicBezTo>
                      <a:lnTo>
                        <a:pt x="231624" y="73962"/>
                      </a:lnTo>
                      <a:lnTo>
                        <a:pt x="246007" y="988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63"/>
                <p:cNvSpPr/>
                <p:nvPr/>
              </p:nvSpPr>
              <p:spPr>
                <a:xfrm>
                  <a:off x="7897487" y="3322700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10358" y="24860"/>
                      </a:moveTo>
                      <a:cubicBezTo>
                        <a:pt x="18455" y="16764"/>
                        <a:pt x="29313" y="12287"/>
                        <a:pt x="40838" y="12287"/>
                      </a:cubicBezTo>
                      <a:cubicBezTo>
                        <a:pt x="52364" y="12287"/>
                        <a:pt x="63127" y="16764"/>
                        <a:pt x="71318" y="24860"/>
                      </a:cubicBezTo>
                      <a:cubicBezTo>
                        <a:pt x="72557" y="26099"/>
                        <a:pt x="74080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3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cubicBezTo>
                        <a:pt x="26170" y="0"/>
                        <a:pt x="12263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2"/>
                        <a:pt x="8072" y="27242"/>
                        <a:pt x="10453" y="24860"/>
                      </a:cubicBezTo>
                      <a:lnTo>
                        <a:pt x="10453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63"/>
                <p:cNvSpPr/>
                <p:nvPr/>
              </p:nvSpPr>
              <p:spPr>
                <a:xfrm>
                  <a:off x="7914791" y="3347298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4" y="12168"/>
                      </a:cubicBezTo>
                      <a:cubicBezTo>
                        <a:pt x="28487" y="12168"/>
                        <a:pt x="33059" y="14073"/>
                        <a:pt x="36583" y="17597"/>
                      </a:cubicBezTo>
                      <a:cubicBezTo>
                        <a:pt x="37821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97" name="Google Shape;197;p63"/>
              <p:cNvSpPr/>
              <p:nvPr/>
            </p:nvSpPr>
            <p:spPr>
              <a:xfrm>
                <a:off x="6569753" y="2963635"/>
                <a:ext cx="81569" cy="129142"/>
              </a:xfrm>
              <a:custGeom>
                <a:rect b="b" l="l" r="r" t="t"/>
                <a:pathLst>
                  <a:path extrusionOk="0" h="116871" w="73818">
                    <a:moveTo>
                      <a:pt x="0" y="104584"/>
                    </a:moveTo>
                    <a:lnTo>
                      <a:pt x="0" y="12287"/>
                    </a:lnTo>
                    <a:cubicBezTo>
                      <a:pt x="0" y="5525"/>
                      <a:pt x="5524" y="0"/>
                      <a:pt x="12287" y="0"/>
                    </a:cubicBezTo>
                    <a:lnTo>
                      <a:pt x="61531" y="0"/>
                    </a:lnTo>
                    <a:cubicBezTo>
                      <a:pt x="68294" y="0"/>
                      <a:pt x="73819" y="5525"/>
                      <a:pt x="73819" y="12287"/>
                    </a:cubicBezTo>
                    <a:lnTo>
                      <a:pt x="73819" y="104584"/>
                    </a:lnTo>
                    <a:cubicBezTo>
                      <a:pt x="73819" y="111347"/>
                      <a:pt x="68294" y="116872"/>
                      <a:pt x="61531" y="116872"/>
                    </a:cubicBezTo>
                    <a:lnTo>
                      <a:pt x="12287" y="116872"/>
                    </a:lnTo>
                    <a:cubicBezTo>
                      <a:pt x="5524" y="116872"/>
                      <a:pt x="0" y="111347"/>
                      <a:pt x="0" y="1045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8" name="Google Shape;198;p63"/>
              <p:cNvGrpSpPr/>
              <p:nvPr/>
            </p:nvGrpSpPr>
            <p:grpSpPr>
              <a:xfrm>
                <a:off x="6590286" y="2983986"/>
                <a:ext cx="40750" cy="88433"/>
                <a:chOff x="7919846" y="3433309"/>
                <a:chExt cx="36861" cy="79986"/>
              </a:xfrm>
            </p:grpSpPr>
            <p:sp>
              <p:nvSpPr>
                <p:cNvPr id="199" name="Google Shape;199;p63"/>
                <p:cNvSpPr/>
                <p:nvPr/>
              </p:nvSpPr>
              <p:spPr>
                <a:xfrm>
                  <a:off x="7919846" y="3476457"/>
                  <a:ext cx="36861" cy="36838"/>
                </a:xfrm>
                <a:custGeom>
                  <a:rect b="b" l="l" r="r" t="t"/>
                  <a:pathLst>
                    <a:path extrusionOk="0" h="36838" w="36861">
                      <a:moveTo>
                        <a:pt x="18479" y="36838"/>
                      </a:moveTo>
                      <a:cubicBezTo>
                        <a:pt x="8287" y="36838"/>
                        <a:pt x="0" y="28551"/>
                        <a:pt x="0" y="18359"/>
                      </a:cubicBezTo>
                      <a:cubicBezTo>
                        <a:pt x="953" y="-6120"/>
                        <a:pt x="36005" y="-6120"/>
                        <a:pt x="36862" y="18359"/>
                      </a:cubicBezTo>
                      <a:cubicBezTo>
                        <a:pt x="36862" y="28551"/>
                        <a:pt x="28575" y="36838"/>
                        <a:pt x="18383" y="36838"/>
                      </a:cubicBezTo>
                      <a:close/>
                      <a:moveTo>
                        <a:pt x="18479" y="12263"/>
                      </a:moveTo>
                      <a:cubicBezTo>
                        <a:pt x="15050" y="12263"/>
                        <a:pt x="12288" y="15026"/>
                        <a:pt x="12288" y="18455"/>
                      </a:cubicBezTo>
                      <a:cubicBezTo>
                        <a:pt x="12573" y="26646"/>
                        <a:pt x="24289" y="26646"/>
                        <a:pt x="24575" y="18455"/>
                      </a:cubicBezTo>
                      <a:cubicBezTo>
                        <a:pt x="24575" y="15026"/>
                        <a:pt x="21813" y="12263"/>
                        <a:pt x="18383" y="12263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63"/>
                <p:cNvSpPr/>
                <p:nvPr/>
              </p:nvSpPr>
              <p:spPr>
                <a:xfrm>
                  <a:off x="7932039" y="3433309"/>
                  <a:ext cx="12287" cy="52339"/>
                </a:xfrm>
                <a:custGeom>
                  <a:rect b="b" l="l" r="r" t="t"/>
                  <a:pathLst>
                    <a:path extrusionOk="0" h="52339" w="12287">
                      <a:moveTo>
                        <a:pt x="0" y="45982"/>
                      </a:moveTo>
                      <a:lnTo>
                        <a:pt x="0" y="6357"/>
                      </a:lnTo>
                      <a:cubicBezTo>
                        <a:pt x="0" y="3310"/>
                        <a:pt x="2191" y="547"/>
                        <a:pt x="5239" y="71"/>
                      </a:cubicBezTo>
                      <a:cubicBezTo>
                        <a:pt x="9049" y="-501"/>
                        <a:pt x="12287" y="2452"/>
                        <a:pt x="12287" y="6167"/>
                      </a:cubicBezTo>
                      <a:lnTo>
                        <a:pt x="12287" y="46172"/>
                      </a:lnTo>
                      <a:cubicBezTo>
                        <a:pt x="12287" y="49887"/>
                        <a:pt x="9049" y="52840"/>
                        <a:pt x="5239" y="52268"/>
                      </a:cubicBezTo>
                      <a:cubicBezTo>
                        <a:pt x="2191" y="51792"/>
                        <a:pt x="0" y="49030"/>
                        <a:pt x="0" y="45982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01" name="Google Shape;201;p63"/>
          <p:cNvGrpSpPr/>
          <p:nvPr/>
        </p:nvGrpSpPr>
        <p:grpSpPr>
          <a:xfrm rot="976699">
            <a:off x="8164309" y="4205860"/>
            <a:ext cx="816590" cy="795890"/>
            <a:chOff x="8164275" y="4206051"/>
            <a:chExt cx="816600" cy="795900"/>
          </a:xfrm>
        </p:grpSpPr>
        <p:sp>
          <p:nvSpPr>
            <p:cNvPr id="202" name="Google Shape;202;p63"/>
            <p:cNvSpPr/>
            <p:nvPr/>
          </p:nvSpPr>
          <p:spPr>
            <a:xfrm>
              <a:off x="8164275" y="4206051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03" name="Google Shape;203;p63"/>
            <p:cNvGrpSpPr/>
            <p:nvPr/>
          </p:nvGrpSpPr>
          <p:grpSpPr>
            <a:xfrm>
              <a:off x="8398517" y="4447565"/>
              <a:ext cx="348118" cy="312870"/>
              <a:chOff x="8075422" y="3435312"/>
              <a:chExt cx="348118" cy="312870"/>
            </a:xfrm>
          </p:grpSpPr>
          <p:sp>
            <p:nvSpPr>
              <p:cNvPr id="204" name="Google Shape;204;p63"/>
              <p:cNvSpPr/>
              <p:nvPr/>
            </p:nvSpPr>
            <p:spPr>
              <a:xfrm>
                <a:off x="8167874" y="3537460"/>
                <a:ext cx="163139" cy="149457"/>
              </a:xfrm>
              <a:custGeom>
                <a:rect b="b" l="l" r="r" t="t"/>
                <a:pathLst>
                  <a:path extrusionOk="0" h="135255" w="147637">
                    <a:moveTo>
                      <a:pt x="147542" y="135255"/>
                    </a:moveTo>
                    <a:lnTo>
                      <a:pt x="147542" y="12287"/>
                    </a:lnTo>
                    <a:cubicBezTo>
                      <a:pt x="147542" y="5525"/>
                      <a:pt x="142018" y="0"/>
                      <a:pt x="135255" y="0"/>
                    </a:cubicBezTo>
                    <a:lnTo>
                      <a:pt x="12288" y="0"/>
                    </a:lnTo>
                    <a:cubicBezTo>
                      <a:pt x="5525" y="0"/>
                      <a:pt x="0" y="5525"/>
                      <a:pt x="0" y="12287"/>
                    </a:cubicBezTo>
                    <a:lnTo>
                      <a:pt x="0" y="135255"/>
                    </a:lnTo>
                    <a:lnTo>
                      <a:pt x="147638" y="135255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5" name="Google Shape;205;p63"/>
              <p:cNvGrpSpPr/>
              <p:nvPr/>
            </p:nvGrpSpPr>
            <p:grpSpPr>
              <a:xfrm>
                <a:off x="8075422" y="3435312"/>
                <a:ext cx="348118" cy="312870"/>
                <a:chOff x="9263253" y="3841527"/>
                <a:chExt cx="314896" cy="282987"/>
              </a:xfrm>
            </p:grpSpPr>
            <p:sp>
              <p:nvSpPr>
                <p:cNvPr id="206" name="Google Shape;206;p63"/>
                <p:cNvSpPr/>
                <p:nvPr/>
              </p:nvSpPr>
              <p:spPr>
                <a:xfrm>
                  <a:off x="9263253" y="3841527"/>
                  <a:ext cx="314896" cy="282987"/>
                </a:xfrm>
                <a:custGeom>
                  <a:rect b="b" l="l" r="r" t="t"/>
                  <a:pathLst>
                    <a:path extrusionOk="0" h="282987" w="314896">
                      <a:moveTo>
                        <a:pt x="284130" y="61627"/>
                      </a:moveTo>
                      <a:lnTo>
                        <a:pt x="89821" y="61627"/>
                      </a:lnTo>
                      <a:lnTo>
                        <a:pt x="89821" y="49340"/>
                      </a:lnTo>
                      <a:lnTo>
                        <a:pt x="255461" y="49340"/>
                      </a:lnTo>
                      <a:cubicBezTo>
                        <a:pt x="265176" y="49340"/>
                        <a:pt x="273462" y="42005"/>
                        <a:pt x="274225" y="32290"/>
                      </a:cubicBezTo>
                      <a:cubicBezTo>
                        <a:pt x="275082" y="21431"/>
                        <a:pt x="266509" y="12383"/>
                        <a:pt x="255841" y="12383"/>
                      </a:cubicBezTo>
                      <a:lnTo>
                        <a:pt x="89821" y="12383"/>
                      </a:lnTo>
                      <a:lnTo>
                        <a:pt x="89821" y="6191"/>
                      </a:lnTo>
                      <a:cubicBezTo>
                        <a:pt x="89821" y="2762"/>
                        <a:pt x="87058" y="0"/>
                        <a:pt x="83629" y="0"/>
                      </a:cubicBezTo>
                      <a:lnTo>
                        <a:pt x="59055" y="0"/>
                      </a:lnTo>
                      <a:cubicBezTo>
                        <a:pt x="48863" y="0"/>
                        <a:pt x="40577" y="8287"/>
                        <a:pt x="40577" y="18479"/>
                      </a:cubicBezTo>
                      <a:lnTo>
                        <a:pt x="40577" y="61532"/>
                      </a:lnTo>
                      <a:lnTo>
                        <a:pt x="30766" y="61532"/>
                      </a:lnTo>
                      <a:cubicBezTo>
                        <a:pt x="13811" y="61532"/>
                        <a:pt x="0" y="75343"/>
                        <a:pt x="0" y="92297"/>
                      </a:cubicBezTo>
                      <a:lnTo>
                        <a:pt x="0" y="252222"/>
                      </a:lnTo>
                      <a:cubicBezTo>
                        <a:pt x="0" y="269177"/>
                        <a:pt x="13811" y="282988"/>
                        <a:pt x="30766" y="282988"/>
                      </a:cubicBezTo>
                      <a:lnTo>
                        <a:pt x="284130" y="282988"/>
                      </a:lnTo>
                      <a:cubicBezTo>
                        <a:pt x="301085" y="282988"/>
                        <a:pt x="314896" y="269177"/>
                        <a:pt x="314896" y="252222"/>
                      </a:cubicBezTo>
                      <a:lnTo>
                        <a:pt x="314896" y="92297"/>
                      </a:lnTo>
                      <a:cubicBezTo>
                        <a:pt x="314896" y="75343"/>
                        <a:pt x="301085" y="61532"/>
                        <a:pt x="284130" y="61532"/>
                      </a:cubicBezTo>
                      <a:close/>
                      <a:moveTo>
                        <a:pt x="255841" y="24765"/>
                      </a:moveTo>
                      <a:cubicBezTo>
                        <a:pt x="263937" y="25051"/>
                        <a:pt x="264033" y="36767"/>
                        <a:pt x="255841" y="37052"/>
                      </a:cubicBezTo>
                      <a:lnTo>
                        <a:pt x="89821" y="37052"/>
                      </a:lnTo>
                      <a:lnTo>
                        <a:pt x="89821" y="24765"/>
                      </a:lnTo>
                      <a:lnTo>
                        <a:pt x="255841" y="24765"/>
                      </a:lnTo>
                      <a:close/>
                      <a:moveTo>
                        <a:pt x="52864" y="18574"/>
                      </a:moveTo>
                      <a:cubicBezTo>
                        <a:pt x="52864" y="15145"/>
                        <a:pt x="55626" y="12383"/>
                        <a:pt x="59055" y="12383"/>
                      </a:cubicBezTo>
                      <a:lnTo>
                        <a:pt x="77533" y="12383"/>
                      </a:lnTo>
                      <a:lnTo>
                        <a:pt x="77533" y="61627"/>
                      </a:lnTo>
                      <a:lnTo>
                        <a:pt x="52959" y="61627"/>
                      </a:lnTo>
                      <a:lnTo>
                        <a:pt x="52959" y="18574"/>
                      </a:lnTo>
                      <a:close/>
                      <a:moveTo>
                        <a:pt x="30766" y="73914"/>
                      </a:moveTo>
                      <a:lnTo>
                        <a:pt x="284130" y="73914"/>
                      </a:lnTo>
                      <a:cubicBezTo>
                        <a:pt x="294322" y="73914"/>
                        <a:pt x="302609" y="82201"/>
                        <a:pt x="302609" y="92392"/>
                      </a:cubicBezTo>
                      <a:lnTo>
                        <a:pt x="302609" y="227743"/>
                      </a:lnTo>
                      <a:cubicBezTo>
                        <a:pt x="297466" y="223838"/>
                        <a:pt x="291084" y="221552"/>
                        <a:pt x="284130" y="221552"/>
                      </a:cubicBezTo>
                      <a:lnTo>
                        <a:pt x="30766" y="221552"/>
                      </a:lnTo>
                      <a:cubicBezTo>
                        <a:pt x="23813" y="221552"/>
                        <a:pt x="17430" y="223838"/>
                        <a:pt x="12287" y="227743"/>
                      </a:cubicBezTo>
                      <a:lnTo>
                        <a:pt x="12287" y="92392"/>
                      </a:lnTo>
                      <a:cubicBezTo>
                        <a:pt x="12287" y="82201"/>
                        <a:pt x="20574" y="73914"/>
                        <a:pt x="30766" y="73914"/>
                      </a:cubicBezTo>
                      <a:lnTo>
                        <a:pt x="30766" y="73914"/>
                      </a:lnTo>
                      <a:close/>
                      <a:moveTo>
                        <a:pt x="284130" y="270700"/>
                      </a:moveTo>
                      <a:lnTo>
                        <a:pt x="30766" y="270700"/>
                      </a:lnTo>
                      <a:cubicBezTo>
                        <a:pt x="20574" y="270700"/>
                        <a:pt x="12287" y="262414"/>
                        <a:pt x="12287" y="252222"/>
                      </a:cubicBezTo>
                      <a:cubicBezTo>
                        <a:pt x="12287" y="242030"/>
                        <a:pt x="20574" y="233744"/>
                        <a:pt x="30766" y="233744"/>
                      </a:cubicBezTo>
                      <a:lnTo>
                        <a:pt x="284130" y="233744"/>
                      </a:lnTo>
                      <a:cubicBezTo>
                        <a:pt x="308514" y="234601"/>
                        <a:pt x="308610" y="269653"/>
                        <a:pt x="284130" y="2706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63"/>
                <p:cNvSpPr/>
                <p:nvPr/>
              </p:nvSpPr>
              <p:spPr>
                <a:xfrm>
                  <a:off x="9294673" y="4087557"/>
                  <a:ext cx="36873" cy="12382"/>
                </a:xfrm>
                <a:custGeom>
                  <a:rect b="b" l="l" r="r" t="t"/>
                  <a:pathLst>
                    <a:path extrusionOk="0" h="12382" w="36873">
                      <a:moveTo>
                        <a:pt x="30682" y="95"/>
                      </a:moveTo>
                      <a:lnTo>
                        <a:pt x="6108" y="95"/>
                      </a:lnTo>
                      <a:cubicBezTo>
                        <a:pt x="-1988" y="381"/>
                        <a:pt x="-2084" y="12097"/>
                        <a:pt x="6108" y="12383"/>
                      </a:cubicBezTo>
                      <a:lnTo>
                        <a:pt x="30682" y="12383"/>
                      </a:lnTo>
                      <a:cubicBezTo>
                        <a:pt x="34112" y="12383"/>
                        <a:pt x="36874" y="9620"/>
                        <a:pt x="36874" y="6191"/>
                      </a:cubicBezTo>
                      <a:cubicBezTo>
                        <a:pt x="36874" y="2762"/>
                        <a:pt x="34112" y="0"/>
                        <a:pt x="30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63"/>
                <p:cNvSpPr/>
                <p:nvPr/>
              </p:nvSpPr>
              <p:spPr>
                <a:xfrm>
                  <a:off x="9349930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63"/>
                <p:cNvSpPr/>
                <p:nvPr/>
              </p:nvSpPr>
              <p:spPr>
                <a:xfrm>
                  <a:off x="9380601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63"/>
                <p:cNvSpPr/>
                <p:nvPr/>
              </p:nvSpPr>
              <p:spPr>
                <a:xfrm>
                  <a:off x="9411366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1" name="Google Shape;211;p63"/>
                <p:cNvSpPr/>
                <p:nvPr/>
              </p:nvSpPr>
              <p:spPr>
                <a:xfrm>
                  <a:off x="9442132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" name="Google Shape;212;p63"/>
                <p:cNvSpPr/>
                <p:nvPr/>
              </p:nvSpPr>
              <p:spPr>
                <a:xfrm>
                  <a:off x="9472898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213;p63"/>
                <p:cNvSpPr/>
                <p:nvPr/>
              </p:nvSpPr>
              <p:spPr>
                <a:xfrm>
                  <a:off x="9503664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" name="Google Shape;214;p63"/>
                <p:cNvSpPr/>
                <p:nvPr/>
              </p:nvSpPr>
              <p:spPr>
                <a:xfrm>
                  <a:off x="9534429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63"/>
                <p:cNvSpPr/>
                <p:nvPr/>
              </p:nvSpPr>
              <p:spPr>
                <a:xfrm>
                  <a:off x="9379862" y="3970876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10358" y="24860"/>
                      </a:moveTo>
                      <a:cubicBezTo>
                        <a:pt x="18455" y="16764"/>
                        <a:pt x="29313" y="12287"/>
                        <a:pt x="40838" y="12287"/>
                      </a:cubicBezTo>
                      <a:cubicBezTo>
                        <a:pt x="52364" y="12287"/>
                        <a:pt x="63127" y="16764"/>
                        <a:pt x="71318" y="24860"/>
                      </a:cubicBezTo>
                      <a:cubicBezTo>
                        <a:pt x="72557" y="26099"/>
                        <a:pt x="74080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2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cubicBezTo>
                        <a:pt x="26170" y="0"/>
                        <a:pt x="12263" y="5715"/>
                        <a:pt x="1786" y="16192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2"/>
                        <a:pt x="8072" y="27242"/>
                        <a:pt x="10453" y="24860"/>
                      </a:cubicBezTo>
                      <a:lnTo>
                        <a:pt x="10453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63"/>
                <p:cNvSpPr/>
                <p:nvPr/>
              </p:nvSpPr>
              <p:spPr>
                <a:xfrm>
                  <a:off x="9397167" y="3995451"/>
                  <a:ext cx="47107" cy="19572"/>
                </a:xfrm>
                <a:custGeom>
                  <a:rect b="b" l="l" r="r" t="t"/>
                  <a:pathLst>
                    <a:path extrusionOk="0" h="19572" w="47107">
                      <a:moveTo>
                        <a:pt x="23534" y="0"/>
                      </a:moveTo>
                      <a:cubicBezTo>
                        <a:pt x="15343" y="0"/>
                        <a:pt x="7627" y="3238"/>
                        <a:pt x="1817" y="9049"/>
                      </a:cubicBezTo>
                      <a:cubicBezTo>
                        <a:pt x="-3707" y="14954"/>
                        <a:pt x="4579" y="23336"/>
                        <a:pt x="10485" y="17717"/>
                      </a:cubicBezTo>
                      <a:cubicBezTo>
                        <a:pt x="17343" y="10573"/>
                        <a:pt x="29725" y="10573"/>
                        <a:pt x="36583" y="17717"/>
                      </a:cubicBezTo>
                      <a:cubicBezTo>
                        <a:pt x="42489" y="23241"/>
                        <a:pt x="50871" y="14954"/>
                        <a:pt x="45251" y="9049"/>
                      </a:cubicBezTo>
                      <a:cubicBezTo>
                        <a:pt x="39441" y="3238"/>
                        <a:pt x="31725" y="0"/>
                        <a:pt x="23534" y="0"/>
                      </a:cubicBezTo>
                      <a:lnTo>
                        <a:pt x="235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63"/>
                <p:cNvSpPr/>
                <p:nvPr/>
              </p:nvSpPr>
              <p:spPr>
                <a:xfrm>
                  <a:off x="9414510" y="402002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lnTo>
                        <a:pt x="60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18" name="Google Shape;218;p63"/>
          <p:cNvSpPr/>
          <p:nvPr/>
        </p:nvSpPr>
        <p:spPr>
          <a:xfrm>
            <a:off x="8623526" y="-322773"/>
            <a:ext cx="1284453" cy="1157720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63"/>
          <p:cNvSpPr/>
          <p:nvPr/>
        </p:nvSpPr>
        <p:spPr>
          <a:xfrm>
            <a:off x="7947951" y="-457075"/>
            <a:ext cx="1527617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0" name="Google Shape;220;p63"/>
          <p:cNvGrpSpPr/>
          <p:nvPr/>
        </p:nvGrpSpPr>
        <p:grpSpPr>
          <a:xfrm rot="879610">
            <a:off x="8164524" y="333727"/>
            <a:ext cx="816647" cy="795946"/>
            <a:chOff x="6112100" y="970707"/>
            <a:chExt cx="816600" cy="795900"/>
          </a:xfrm>
        </p:grpSpPr>
        <p:sp>
          <p:nvSpPr>
            <p:cNvPr id="221" name="Google Shape;221;p63"/>
            <p:cNvSpPr/>
            <p:nvPr/>
          </p:nvSpPr>
          <p:spPr>
            <a:xfrm>
              <a:off x="6112100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22" name="Google Shape;222;p63"/>
            <p:cNvGrpSpPr/>
            <p:nvPr/>
          </p:nvGrpSpPr>
          <p:grpSpPr>
            <a:xfrm>
              <a:off x="6346473" y="1194813"/>
              <a:ext cx="347855" cy="347687"/>
              <a:chOff x="5617114" y="2806577"/>
              <a:chExt cx="347855" cy="347687"/>
            </a:xfrm>
          </p:grpSpPr>
          <p:sp>
            <p:nvSpPr>
              <p:cNvPr id="223" name="Google Shape;223;p63"/>
              <p:cNvSpPr/>
              <p:nvPr/>
            </p:nvSpPr>
            <p:spPr>
              <a:xfrm>
                <a:off x="5650915" y="2889287"/>
                <a:ext cx="280073" cy="176716"/>
              </a:xfrm>
              <a:custGeom>
                <a:rect b="b" l="l" r="r" t="t"/>
                <a:pathLst>
                  <a:path extrusionOk="0" h="159924" w="253460">
                    <a:moveTo>
                      <a:pt x="95" y="0"/>
                    </a:moveTo>
                    <a:lnTo>
                      <a:pt x="95" y="159925"/>
                    </a:lnTo>
                    <a:lnTo>
                      <a:pt x="253460" y="159925"/>
                    </a:lnTo>
                    <a:lnTo>
                      <a:pt x="253460" y="0"/>
                    </a:lnTo>
                    <a:lnTo>
                      <a:pt x="204311" y="0"/>
                    </a:lnTo>
                    <a:cubicBezTo>
                      <a:pt x="204311" y="13525"/>
                      <a:pt x="193262" y="24575"/>
                      <a:pt x="179642" y="24575"/>
                    </a:cubicBezTo>
                    <a:lnTo>
                      <a:pt x="66866" y="24575"/>
                    </a:lnTo>
                    <a:cubicBezTo>
                      <a:pt x="54483" y="24860"/>
                      <a:pt x="45434" y="11240"/>
                      <a:pt x="5048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63"/>
              <p:cNvSpPr/>
              <p:nvPr/>
            </p:nvSpPr>
            <p:spPr>
              <a:xfrm>
                <a:off x="5617114" y="2806577"/>
                <a:ext cx="347855" cy="347687"/>
              </a:xfrm>
              <a:custGeom>
                <a:rect b="b" l="l" r="r" t="t"/>
                <a:pathLst>
                  <a:path extrusionOk="0" h="314649" w="314801">
                    <a:moveTo>
                      <a:pt x="296418" y="44044"/>
                    </a:moveTo>
                    <a:lnTo>
                      <a:pt x="218122" y="44044"/>
                    </a:lnTo>
                    <a:cubicBezTo>
                      <a:pt x="211836" y="-6152"/>
                      <a:pt x="143256" y="-16725"/>
                      <a:pt x="122206" y="29471"/>
                    </a:cubicBezTo>
                    <a:cubicBezTo>
                      <a:pt x="112109" y="30614"/>
                      <a:pt x="103251" y="36139"/>
                      <a:pt x="97727" y="44044"/>
                    </a:cubicBezTo>
                    <a:lnTo>
                      <a:pt x="18479" y="44044"/>
                    </a:lnTo>
                    <a:cubicBezTo>
                      <a:pt x="8287" y="44044"/>
                      <a:pt x="0" y="52331"/>
                      <a:pt x="0" y="62523"/>
                    </a:cubicBezTo>
                    <a:lnTo>
                      <a:pt x="0" y="247022"/>
                    </a:lnTo>
                    <a:cubicBezTo>
                      <a:pt x="0" y="257214"/>
                      <a:pt x="8287" y="265501"/>
                      <a:pt x="18479" y="265501"/>
                    </a:cubicBezTo>
                    <a:lnTo>
                      <a:pt x="125730" y="265501"/>
                    </a:lnTo>
                    <a:lnTo>
                      <a:pt x="115824" y="302362"/>
                    </a:lnTo>
                    <a:lnTo>
                      <a:pt x="108204" y="302362"/>
                    </a:lnTo>
                    <a:cubicBezTo>
                      <a:pt x="100108" y="302648"/>
                      <a:pt x="100013" y="314364"/>
                      <a:pt x="108204" y="314650"/>
                    </a:cubicBezTo>
                    <a:lnTo>
                      <a:pt x="206597" y="314650"/>
                    </a:lnTo>
                    <a:cubicBezTo>
                      <a:pt x="214694" y="314364"/>
                      <a:pt x="214789" y="302648"/>
                      <a:pt x="206597" y="302362"/>
                    </a:cubicBezTo>
                    <a:lnTo>
                      <a:pt x="198977" y="302362"/>
                    </a:lnTo>
                    <a:lnTo>
                      <a:pt x="189071" y="265501"/>
                    </a:lnTo>
                    <a:lnTo>
                      <a:pt x="296323" y="265501"/>
                    </a:lnTo>
                    <a:cubicBezTo>
                      <a:pt x="306514" y="265501"/>
                      <a:pt x="314801" y="257214"/>
                      <a:pt x="314801" y="247022"/>
                    </a:cubicBezTo>
                    <a:lnTo>
                      <a:pt x="314801" y="62523"/>
                    </a:lnTo>
                    <a:cubicBezTo>
                      <a:pt x="314801" y="52331"/>
                      <a:pt x="306514" y="44044"/>
                      <a:pt x="296323" y="44044"/>
                    </a:cubicBezTo>
                    <a:close/>
                    <a:moveTo>
                      <a:pt x="126111" y="41473"/>
                    </a:moveTo>
                    <a:cubicBezTo>
                      <a:pt x="128778" y="41568"/>
                      <a:pt x="131350" y="39949"/>
                      <a:pt x="132207" y="37377"/>
                    </a:cubicBezTo>
                    <a:cubicBezTo>
                      <a:pt x="146876" y="-2533"/>
                      <a:pt x="205550" y="7468"/>
                      <a:pt x="206121" y="50045"/>
                    </a:cubicBezTo>
                    <a:cubicBezTo>
                      <a:pt x="206121" y="53284"/>
                      <a:pt x="208502" y="56046"/>
                      <a:pt x="211741" y="56332"/>
                    </a:cubicBezTo>
                    <a:cubicBezTo>
                      <a:pt x="222599" y="57189"/>
                      <a:pt x="230791" y="67571"/>
                      <a:pt x="228314" y="78811"/>
                    </a:cubicBezTo>
                    <a:cubicBezTo>
                      <a:pt x="226409" y="87288"/>
                      <a:pt x="218599" y="93289"/>
                      <a:pt x="209931" y="93289"/>
                    </a:cubicBezTo>
                    <a:lnTo>
                      <a:pt x="97536" y="93289"/>
                    </a:lnTo>
                    <a:cubicBezTo>
                      <a:pt x="82201" y="92717"/>
                      <a:pt x="82105" y="70619"/>
                      <a:pt x="97536" y="70048"/>
                    </a:cubicBezTo>
                    <a:cubicBezTo>
                      <a:pt x="100965" y="70048"/>
                      <a:pt x="103727" y="67285"/>
                      <a:pt x="103727" y="63856"/>
                    </a:cubicBezTo>
                    <a:cubicBezTo>
                      <a:pt x="103727" y="51474"/>
                      <a:pt x="113729" y="41473"/>
                      <a:pt x="126111" y="41473"/>
                    </a:cubicBezTo>
                    <a:close/>
                    <a:moveTo>
                      <a:pt x="157448" y="179109"/>
                    </a:moveTo>
                    <a:cubicBezTo>
                      <a:pt x="162496" y="179109"/>
                      <a:pt x="166688" y="183205"/>
                      <a:pt x="166688" y="188348"/>
                    </a:cubicBezTo>
                    <a:cubicBezTo>
                      <a:pt x="166211" y="200540"/>
                      <a:pt x="148685" y="200540"/>
                      <a:pt x="148209" y="188348"/>
                    </a:cubicBezTo>
                    <a:cubicBezTo>
                      <a:pt x="148209" y="183300"/>
                      <a:pt x="152305" y="179109"/>
                      <a:pt x="157448" y="179109"/>
                    </a:cubicBezTo>
                    <a:close/>
                    <a:moveTo>
                      <a:pt x="18479" y="56332"/>
                    </a:moveTo>
                    <a:lnTo>
                      <a:pt x="92297" y="56332"/>
                    </a:lnTo>
                    <a:cubicBezTo>
                      <a:pt x="92107" y="56998"/>
                      <a:pt x="92012" y="57665"/>
                      <a:pt x="91916" y="58427"/>
                    </a:cubicBezTo>
                    <a:cubicBezTo>
                      <a:pt x="64865" y="65666"/>
                      <a:pt x="69342" y="104909"/>
                      <a:pt x="97631" y="105576"/>
                    </a:cubicBezTo>
                    <a:cubicBezTo>
                      <a:pt x="97631" y="105576"/>
                      <a:pt x="120587" y="105576"/>
                      <a:pt x="120587" y="105576"/>
                    </a:cubicBezTo>
                    <a:lnTo>
                      <a:pt x="120587" y="128436"/>
                    </a:lnTo>
                    <a:lnTo>
                      <a:pt x="105918" y="138723"/>
                    </a:lnTo>
                    <a:cubicBezTo>
                      <a:pt x="92393" y="126150"/>
                      <a:pt x="69818" y="135961"/>
                      <a:pt x="69818" y="154534"/>
                    </a:cubicBezTo>
                    <a:cubicBezTo>
                      <a:pt x="69818" y="166441"/>
                      <a:pt x="79438" y="176061"/>
                      <a:pt x="91345" y="176061"/>
                    </a:cubicBezTo>
                    <a:cubicBezTo>
                      <a:pt x="105156" y="176251"/>
                      <a:pt x="115729" y="162535"/>
                      <a:pt x="112204" y="149296"/>
                    </a:cubicBezTo>
                    <a:lnTo>
                      <a:pt x="130207" y="136627"/>
                    </a:lnTo>
                    <a:cubicBezTo>
                      <a:pt x="131826" y="135484"/>
                      <a:pt x="132779" y="133579"/>
                      <a:pt x="132779" y="131579"/>
                    </a:cubicBezTo>
                    <a:lnTo>
                      <a:pt x="132779" y="105576"/>
                    </a:lnTo>
                    <a:lnTo>
                      <a:pt x="151257" y="105576"/>
                    </a:lnTo>
                    <a:cubicBezTo>
                      <a:pt x="151257" y="105576"/>
                      <a:pt x="151257" y="167965"/>
                      <a:pt x="151257" y="167965"/>
                    </a:cubicBezTo>
                    <a:cubicBezTo>
                      <a:pt x="127826" y="175394"/>
                      <a:pt x="132493" y="209589"/>
                      <a:pt x="157448" y="210160"/>
                    </a:cubicBezTo>
                    <a:cubicBezTo>
                      <a:pt x="182309" y="209589"/>
                      <a:pt x="187071" y="175394"/>
                      <a:pt x="163639" y="167965"/>
                    </a:cubicBezTo>
                    <a:lnTo>
                      <a:pt x="163639" y="105576"/>
                    </a:lnTo>
                    <a:lnTo>
                      <a:pt x="182118" y="105576"/>
                    </a:lnTo>
                    <a:lnTo>
                      <a:pt x="182118" y="131579"/>
                    </a:lnTo>
                    <a:cubicBezTo>
                      <a:pt x="182118" y="133579"/>
                      <a:pt x="183071" y="135484"/>
                      <a:pt x="184690" y="136627"/>
                    </a:cubicBezTo>
                    <a:lnTo>
                      <a:pt x="202692" y="149296"/>
                    </a:lnTo>
                    <a:cubicBezTo>
                      <a:pt x="199168" y="162631"/>
                      <a:pt x="209740" y="176251"/>
                      <a:pt x="223552" y="176061"/>
                    </a:cubicBezTo>
                    <a:cubicBezTo>
                      <a:pt x="235458" y="176061"/>
                      <a:pt x="245078" y="166441"/>
                      <a:pt x="245078" y="154534"/>
                    </a:cubicBezTo>
                    <a:cubicBezTo>
                      <a:pt x="245078" y="135865"/>
                      <a:pt x="222504" y="126055"/>
                      <a:pt x="208979" y="138723"/>
                    </a:cubicBezTo>
                    <a:lnTo>
                      <a:pt x="194310" y="128436"/>
                    </a:lnTo>
                    <a:lnTo>
                      <a:pt x="194310" y="105576"/>
                    </a:lnTo>
                    <a:lnTo>
                      <a:pt x="210312" y="105576"/>
                    </a:lnTo>
                    <a:cubicBezTo>
                      <a:pt x="235458" y="105766"/>
                      <a:pt x="250127" y="76144"/>
                      <a:pt x="234887" y="56332"/>
                    </a:cubicBezTo>
                    <a:lnTo>
                      <a:pt x="296323" y="56332"/>
                    </a:lnTo>
                    <a:cubicBezTo>
                      <a:pt x="299752" y="56332"/>
                      <a:pt x="302514" y="59094"/>
                      <a:pt x="302514" y="62523"/>
                    </a:cubicBezTo>
                    <a:lnTo>
                      <a:pt x="302514" y="228544"/>
                    </a:lnTo>
                    <a:lnTo>
                      <a:pt x="12192" y="228544"/>
                    </a:lnTo>
                    <a:lnTo>
                      <a:pt x="12192" y="62523"/>
                    </a:lnTo>
                    <a:cubicBezTo>
                      <a:pt x="12192" y="59094"/>
                      <a:pt x="14954" y="56332"/>
                      <a:pt x="18383" y="56332"/>
                    </a:cubicBezTo>
                    <a:close/>
                    <a:moveTo>
                      <a:pt x="100584" y="154344"/>
                    </a:moveTo>
                    <a:cubicBezTo>
                      <a:pt x="100584" y="159392"/>
                      <a:pt x="96488" y="163583"/>
                      <a:pt x="91345" y="163583"/>
                    </a:cubicBezTo>
                    <a:cubicBezTo>
                      <a:pt x="79153" y="163107"/>
                      <a:pt x="79153" y="145581"/>
                      <a:pt x="91345" y="145105"/>
                    </a:cubicBezTo>
                    <a:cubicBezTo>
                      <a:pt x="96393" y="145105"/>
                      <a:pt x="100584" y="149200"/>
                      <a:pt x="100584" y="154344"/>
                    </a:cubicBezTo>
                    <a:close/>
                    <a:moveTo>
                      <a:pt x="223552" y="145105"/>
                    </a:moveTo>
                    <a:cubicBezTo>
                      <a:pt x="228600" y="145105"/>
                      <a:pt x="232791" y="149200"/>
                      <a:pt x="232791" y="154344"/>
                    </a:cubicBezTo>
                    <a:cubicBezTo>
                      <a:pt x="232315" y="166536"/>
                      <a:pt x="214789" y="166536"/>
                      <a:pt x="214313" y="154344"/>
                    </a:cubicBezTo>
                    <a:cubicBezTo>
                      <a:pt x="214313" y="149296"/>
                      <a:pt x="218408" y="145105"/>
                      <a:pt x="223552" y="145105"/>
                    </a:cubicBezTo>
                    <a:close/>
                    <a:moveTo>
                      <a:pt x="186309" y="302362"/>
                    </a:moveTo>
                    <a:lnTo>
                      <a:pt x="128588" y="302362"/>
                    </a:lnTo>
                    <a:lnTo>
                      <a:pt x="138494" y="265501"/>
                    </a:lnTo>
                    <a:lnTo>
                      <a:pt x="176498" y="265501"/>
                    </a:lnTo>
                    <a:lnTo>
                      <a:pt x="186404" y="302362"/>
                    </a:lnTo>
                    <a:close/>
                    <a:moveTo>
                      <a:pt x="296418" y="253118"/>
                    </a:moveTo>
                    <a:lnTo>
                      <a:pt x="18383" y="253118"/>
                    </a:lnTo>
                    <a:cubicBezTo>
                      <a:pt x="14954" y="253118"/>
                      <a:pt x="12192" y="250356"/>
                      <a:pt x="12192" y="246927"/>
                    </a:cubicBezTo>
                    <a:lnTo>
                      <a:pt x="12192" y="240736"/>
                    </a:lnTo>
                    <a:lnTo>
                      <a:pt x="302514" y="240736"/>
                    </a:lnTo>
                    <a:lnTo>
                      <a:pt x="302514" y="246927"/>
                    </a:lnTo>
                    <a:cubicBezTo>
                      <a:pt x="302514" y="250356"/>
                      <a:pt x="299752" y="253118"/>
                      <a:pt x="296323" y="2531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6" name="Google Shape;2006;p76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007" name="Google Shape;2007;p76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008" name="Google Shape;2008;p76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09" name="Google Shape;2009;p76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0" name="Google Shape;2010;p76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1" name="Google Shape;2011;p76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2" name="Google Shape;2012;p76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3" name="Google Shape;2013;p76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4" name="Google Shape;2014;p76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5" name="Google Shape;2015;p76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6" name="Google Shape;2016;p76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7" name="Google Shape;2017;p76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8" name="Google Shape;2018;p76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19" name="Google Shape;2019;p76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0" name="Google Shape;2020;p76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1" name="Google Shape;2021;p76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2" name="Google Shape;2022;p76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3" name="Google Shape;2023;p76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4" name="Google Shape;2024;p76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5" name="Google Shape;2025;p76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6" name="Google Shape;2026;p76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7" name="Google Shape;2027;p76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8" name="Google Shape;2028;p76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29" name="Google Shape;2029;p76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0" name="Google Shape;2030;p76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1" name="Google Shape;2031;p76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2" name="Google Shape;2032;p76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33" name="Google Shape;2033;p76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034" name="Google Shape;2034;p76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5" name="Google Shape;2035;p76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6" name="Google Shape;2036;p76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7" name="Google Shape;2037;p76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8" name="Google Shape;2038;p76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9" name="Google Shape;2039;p76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0" name="Google Shape;2040;p76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1" name="Google Shape;2041;p76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2" name="Google Shape;2042;p76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3" name="Google Shape;2043;p76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4" name="Google Shape;2044;p76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5" name="Google Shape;2045;p76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6" name="Google Shape;2046;p76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7" name="Google Shape;2047;p76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8" name="Google Shape;2048;p76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9" name="Google Shape;2049;p76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0" name="Google Shape;2050;p76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1" name="Google Shape;2051;p76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2" name="Google Shape;2052;p76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3" name="Google Shape;2053;p76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4" name="Google Shape;2054;p76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5" name="Google Shape;2055;p76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6" name="Google Shape;2056;p76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7" name="Google Shape;2057;p76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8" name="Google Shape;2058;p76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9" name="Google Shape;2059;p76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0" name="Google Shape;2060;p76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1" name="Google Shape;2061;p76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2" name="Google Shape;2062;p76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3" name="Google Shape;2063;p76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4" name="Google Shape;2064;p76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5" name="Google Shape;2065;p76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6" name="Google Shape;2066;p76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7" name="Google Shape;2067;p76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8" name="Google Shape;2068;p76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9" name="Google Shape;2069;p76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0" name="Google Shape;2070;p76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1" name="Google Shape;2071;p76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2" name="Google Shape;2072;p76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3" name="Google Shape;2073;p76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4" name="Google Shape;2074;p76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5" name="Google Shape;2075;p76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6" name="Google Shape;2076;p76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7" name="Google Shape;2077;p76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8" name="Google Shape;2078;p76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79" name="Google Shape;2079;p76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0" name="Google Shape;2080;p76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1" name="Google Shape;2081;p76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82" name="Google Shape;2082;p76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83" name="Google Shape;2083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84" name="Google Shape;2084;p76"/>
          <p:cNvSpPr/>
          <p:nvPr/>
        </p:nvSpPr>
        <p:spPr>
          <a:xfrm>
            <a:off x="6247114" y="-726193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76"/>
          <p:cNvSpPr/>
          <p:nvPr/>
        </p:nvSpPr>
        <p:spPr>
          <a:xfrm rot="-896439">
            <a:off x="8967179" y="-694255"/>
            <a:ext cx="3876063" cy="2311463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76"/>
          <p:cNvSpPr/>
          <p:nvPr/>
        </p:nvSpPr>
        <p:spPr>
          <a:xfrm>
            <a:off x="-371054" y="-131541"/>
            <a:ext cx="1702080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76"/>
          <p:cNvSpPr/>
          <p:nvPr/>
        </p:nvSpPr>
        <p:spPr>
          <a:xfrm rot="-4040824">
            <a:off x="275378" y="3961244"/>
            <a:ext cx="637085" cy="164053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8" name="Google Shape;2088;p76"/>
          <p:cNvSpPr/>
          <p:nvPr/>
        </p:nvSpPr>
        <p:spPr>
          <a:xfrm rot="10195540">
            <a:off x="7008413" y="4150646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9" name="Google Shape;2089;p76"/>
          <p:cNvGrpSpPr/>
          <p:nvPr/>
        </p:nvGrpSpPr>
        <p:grpSpPr>
          <a:xfrm rot="-1121208">
            <a:off x="8426973" y="914848"/>
            <a:ext cx="816614" cy="795913"/>
            <a:chOff x="6112100" y="2087560"/>
            <a:chExt cx="816600" cy="795900"/>
          </a:xfrm>
        </p:grpSpPr>
        <p:sp>
          <p:nvSpPr>
            <p:cNvPr id="2090" name="Google Shape;2090;p76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091" name="Google Shape;2091;p76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2092" name="Google Shape;2092;p76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2093" name="Google Shape;2093;p76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4" name="Google Shape;2094;p76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5" name="Google Shape;2095;p76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6" name="Google Shape;2096;p76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7" name="Google Shape;2097;p76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8" name="Google Shape;2098;p76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9" name="Google Shape;2099;p76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0" name="Google Shape;2100;p76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1" name="Google Shape;2101;p76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2" name="Google Shape;2102;p76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76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4" name="Google Shape;2104;p76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5" name="Google Shape;2105;p76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6" name="Google Shape;2106;p76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7" name="Google Shape;2107;p76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108" name="Shape 2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" name="Google Shape;2109;p77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110" name="Google Shape;2110;p77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111" name="Google Shape;2111;p77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2" name="Google Shape;2112;p77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3" name="Google Shape;2113;p77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4" name="Google Shape;2114;p77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5" name="Google Shape;2115;p77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6" name="Google Shape;2116;p77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7" name="Google Shape;2117;p77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8" name="Google Shape;2118;p77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19" name="Google Shape;2119;p77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0" name="Google Shape;2120;p77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1" name="Google Shape;2121;p77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2" name="Google Shape;2122;p77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3" name="Google Shape;2123;p77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4" name="Google Shape;2124;p77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5" name="Google Shape;2125;p77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6" name="Google Shape;2126;p77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7" name="Google Shape;2127;p77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8" name="Google Shape;2128;p77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29" name="Google Shape;2129;p77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0" name="Google Shape;2130;p77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1" name="Google Shape;2131;p77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2" name="Google Shape;2132;p77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3" name="Google Shape;2133;p77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4" name="Google Shape;2134;p77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5" name="Google Shape;2135;p77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36" name="Google Shape;2136;p77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137" name="Google Shape;2137;p77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8" name="Google Shape;2138;p77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39" name="Google Shape;2139;p77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0" name="Google Shape;2140;p77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1" name="Google Shape;2141;p77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2" name="Google Shape;2142;p77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3" name="Google Shape;2143;p77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4" name="Google Shape;2144;p77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5" name="Google Shape;2145;p77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6" name="Google Shape;2146;p77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7" name="Google Shape;2147;p77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8" name="Google Shape;2148;p77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49" name="Google Shape;2149;p77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0" name="Google Shape;2150;p77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1" name="Google Shape;2151;p77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2" name="Google Shape;2152;p77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3" name="Google Shape;2153;p77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4" name="Google Shape;2154;p77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5" name="Google Shape;2155;p77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6" name="Google Shape;2156;p77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7" name="Google Shape;2157;p77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8" name="Google Shape;2158;p77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9" name="Google Shape;2159;p77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0" name="Google Shape;2160;p77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1" name="Google Shape;2161;p77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2" name="Google Shape;2162;p77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3" name="Google Shape;2163;p77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4" name="Google Shape;2164;p77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5" name="Google Shape;2165;p77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6" name="Google Shape;2166;p77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7" name="Google Shape;2167;p77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8" name="Google Shape;2168;p77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9" name="Google Shape;2169;p77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0" name="Google Shape;2170;p77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1" name="Google Shape;2171;p77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2" name="Google Shape;2172;p77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3" name="Google Shape;2173;p77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4" name="Google Shape;2174;p77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5" name="Google Shape;2175;p77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6" name="Google Shape;2176;p77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7" name="Google Shape;2177;p77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8" name="Google Shape;2178;p77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9" name="Google Shape;2179;p77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0" name="Google Shape;2180;p77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1" name="Google Shape;2181;p77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2" name="Google Shape;2182;p77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3" name="Google Shape;2183;p77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4" name="Google Shape;2184;p77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5" name="Google Shape;2185;p77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186" name="Google Shape;2186;p77"/>
          <p:cNvSpPr txBox="1"/>
          <p:nvPr>
            <p:ph type="title"/>
          </p:nvPr>
        </p:nvSpPr>
        <p:spPr>
          <a:xfrm>
            <a:off x="720000" y="1498663"/>
            <a:ext cx="3597900" cy="123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7" name="Google Shape;2187;p77"/>
          <p:cNvSpPr txBox="1"/>
          <p:nvPr>
            <p:ph idx="1" type="subTitle"/>
          </p:nvPr>
        </p:nvSpPr>
        <p:spPr>
          <a:xfrm>
            <a:off x="720000" y="2734038"/>
            <a:ext cx="3597900" cy="9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8" name="Google Shape;2188;p77"/>
          <p:cNvSpPr/>
          <p:nvPr/>
        </p:nvSpPr>
        <p:spPr>
          <a:xfrm flipH="1" rot="4579905">
            <a:off x="-950199" y="3473895"/>
            <a:ext cx="2940865" cy="1628725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77"/>
          <p:cNvSpPr/>
          <p:nvPr/>
        </p:nvSpPr>
        <p:spPr>
          <a:xfrm rot="10087241">
            <a:off x="-530413" y="-322895"/>
            <a:ext cx="966608" cy="1281402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0" name="Google Shape;2190;p77"/>
          <p:cNvSpPr/>
          <p:nvPr/>
        </p:nvSpPr>
        <p:spPr>
          <a:xfrm flipH="1" rot="9900054">
            <a:off x="7483517" y="3789942"/>
            <a:ext cx="2939767" cy="1628117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91" name="Google Shape;2191;p77"/>
          <p:cNvGrpSpPr/>
          <p:nvPr/>
        </p:nvGrpSpPr>
        <p:grpSpPr>
          <a:xfrm rot="1122295">
            <a:off x="1519255" y="-80164"/>
            <a:ext cx="816615" cy="795914"/>
            <a:chOff x="6112100" y="970706"/>
            <a:chExt cx="816600" cy="795900"/>
          </a:xfrm>
        </p:grpSpPr>
        <p:sp>
          <p:nvSpPr>
            <p:cNvPr id="2192" name="Google Shape;2192;p77"/>
            <p:cNvSpPr/>
            <p:nvPr/>
          </p:nvSpPr>
          <p:spPr>
            <a:xfrm>
              <a:off x="6112100" y="97070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193" name="Google Shape;2193;p77"/>
            <p:cNvGrpSpPr/>
            <p:nvPr/>
          </p:nvGrpSpPr>
          <p:grpSpPr>
            <a:xfrm>
              <a:off x="6330654" y="1212966"/>
              <a:ext cx="379493" cy="311357"/>
              <a:chOff x="3974135" y="1615161"/>
              <a:chExt cx="348223" cy="285701"/>
            </a:xfrm>
          </p:grpSpPr>
          <p:sp>
            <p:nvSpPr>
              <p:cNvPr id="2194" name="Google Shape;2194;p77"/>
              <p:cNvSpPr/>
              <p:nvPr/>
            </p:nvSpPr>
            <p:spPr>
              <a:xfrm>
                <a:off x="4021942" y="1649175"/>
                <a:ext cx="252813" cy="183452"/>
              </a:xfrm>
              <a:custGeom>
                <a:rect b="b" l="l" r="r" t="t"/>
                <a:pathLst>
                  <a:path extrusionOk="0" h="166020" w="228790">
                    <a:moveTo>
                      <a:pt x="0" y="0"/>
                    </a:moveTo>
                    <a:lnTo>
                      <a:pt x="228790" y="0"/>
                    </a:lnTo>
                    <a:lnTo>
                      <a:pt x="228790" y="166021"/>
                    </a:lnTo>
                    <a:lnTo>
                      <a:pt x="0" y="166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95" name="Google Shape;2195;p77"/>
              <p:cNvGrpSpPr/>
              <p:nvPr/>
            </p:nvGrpSpPr>
            <p:grpSpPr>
              <a:xfrm>
                <a:off x="3974135" y="1615161"/>
                <a:ext cx="348223" cy="285701"/>
                <a:chOff x="5553360" y="2195226"/>
                <a:chExt cx="314991" cy="258413"/>
              </a:xfrm>
            </p:grpSpPr>
            <p:sp>
              <p:nvSpPr>
                <p:cNvPr id="2196" name="Google Shape;2196;p77"/>
                <p:cNvSpPr/>
                <p:nvPr/>
              </p:nvSpPr>
              <p:spPr>
                <a:xfrm>
                  <a:off x="5553360" y="2195226"/>
                  <a:ext cx="314991" cy="258413"/>
                </a:xfrm>
                <a:custGeom>
                  <a:rect b="b" l="l" r="r" t="t"/>
                  <a:pathLst>
                    <a:path extrusionOk="0" h="258413" w="314991">
                      <a:moveTo>
                        <a:pt x="308896" y="215265"/>
                      </a:moveTo>
                      <a:lnTo>
                        <a:pt x="302705" y="215265"/>
                      </a:lnTo>
                      <a:lnTo>
                        <a:pt x="302705" y="18478"/>
                      </a:lnTo>
                      <a:cubicBezTo>
                        <a:pt x="302705" y="8287"/>
                        <a:pt x="294418" y="0"/>
                        <a:pt x="284226" y="0"/>
                      </a:cubicBezTo>
                      <a:lnTo>
                        <a:pt x="30861" y="0"/>
                      </a:lnTo>
                      <a:cubicBezTo>
                        <a:pt x="20669" y="0"/>
                        <a:pt x="12382" y="8287"/>
                        <a:pt x="12382" y="18478"/>
                      </a:cubicBezTo>
                      <a:lnTo>
                        <a:pt x="12382" y="215265"/>
                      </a:lnTo>
                      <a:lnTo>
                        <a:pt x="6191" y="215265"/>
                      </a:lnTo>
                      <a:cubicBezTo>
                        <a:pt x="2762" y="215265"/>
                        <a:pt x="0" y="218027"/>
                        <a:pt x="0" y="221456"/>
                      </a:cubicBezTo>
                      <a:lnTo>
                        <a:pt x="0" y="239935"/>
                      </a:lnTo>
                      <a:cubicBezTo>
                        <a:pt x="0" y="250127"/>
                        <a:pt x="8287" y="258413"/>
                        <a:pt x="18479" y="258413"/>
                      </a:cubicBezTo>
                      <a:lnTo>
                        <a:pt x="296513" y="258413"/>
                      </a:lnTo>
                      <a:cubicBezTo>
                        <a:pt x="306705" y="258413"/>
                        <a:pt x="314992" y="250127"/>
                        <a:pt x="314992" y="239935"/>
                      </a:cubicBezTo>
                      <a:lnTo>
                        <a:pt x="314992" y="221456"/>
                      </a:lnTo>
                      <a:cubicBezTo>
                        <a:pt x="314992" y="218027"/>
                        <a:pt x="312230" y="215265"/>
                        <a:pt x="308801" y="215265"/>
                      </a:cubicBezTo>
                      <a:close/>
                      <a:moveTo>
                        <a:pt x="30861" y="12287"/>
                      </a:moveTo>
                      <a:lnTo>
                        <a:pt x="284226" y="12287"/>
                      </a:lnTo>
                      <a:cubicBezTo>
                        <a:pt x="287655" y="12287"/>
                        <a:pt x="290417" y="15050"/>
                        <a:pt x="290417" y="18478"/>
                      </a:cubicBezTo>
                      <a:lnTo>
                        <a:pt x="290417" y="190691"/>
                      </a:lnTo>
                      <a:lnTo>
                        <a:pt x="24765" y="190691"/>
                      </a:lnTo>
                      <a:lnTo>
                        <a:pt x="24765" y="18478"/>
                      </a:lnTo>
                      <a:cubicBezTo>
                        <a:pt x="24765" y="15050"/>
                        <a:pt x="27527" y="12287"/>
                        <a:pt x="30956" y="12287"/>
                      </a:cubicBezTo>
                      <a:close/>
                      <a:moveTo>
                        <a:pt x="24670" y="202978"/>
                      </a:moveTo>
                      <a:lnTo>
                        <a:pt x="290322" y="202978"/>
                      </a:lnTo>
                      <a:lnTo>
                        <a:pt x="290322" y="215265"/>
                      </a:lnTo>
                      <a:lnTo>
                        <a:pt x="194405" y="215265"/>
                      </a:lnTo>
                      <a:cubicBezTo>
                        <a:pt x="190976" y="215265"/>
                        <a:pt x="188214" y="218027"/>
                        <a:pt x="188214" y="221456"/>
                      </a:cubicBezTo>
                      <a:lnTo>
                        <a:pt x="126682" y="221456"/>
                      </a:lnTo>
                      <a:cubicBezTo>
                        <a:pt x="126682" y="218027"/>
                        <a:pt x="123920" y="215265"/>
                        <a:pt x="120491" y="215265"/>
                      </a:cubicBezTo>
                      <a:lnTo>
                        <a:pt x="24574" y="215265"/>
                      </a:lnTo>
                      <a:lnTo>
                        <a:pt x="24574" y="202978"/>
                      </a:lnTo>
                      <a:close/>
                      <a:moveTo>
                        <a:pt x="302705" y="239840"/>
                      </a:moveTo>
                      <a:cubicBezTo>
                        <a:pt x="302705" y="243269"/>
                        <a:pt x="299942" y="246031"/>
                        <a:pt x="296513" y="246031"/>
                      </a:cubicBezTo>
                      <a:lnTo>
                        <a:pt x="18479" y="246031"/>
                      </a:lnTo>
                      <a:cubicBezTo>
                        <a:pt x="15049" y="246031"/>
                        <a:pt x="12287" y="243269"/>
                        <a:pt x="12287" y="239840"/>
                      </a:cubicBezTo>
                      <a:lnTo>
                        <a:pt x="12287" y="227552"/>
                      </a:lnTo>
                      <a:lnTo>
                        <a:pt x="116014" y="227552"/>
                      </a:lnTo>
                      <a:cubicBezTo>
                        <a:pt x="118110" y="231267"/>
                        <a:pt x="122111" y="233744"/>
                        <a:pt x="126682" y="233744"/>
                      </a:cubicBezTo>
                      <a:lnTo>
                        <a:pt x="188214" y="233744"/>
                      </a:lnTo>
                      <a:cubicBezTo>
                        <a:pt x="192786" y="233744"/>
                        <a:pt x="196691" y="231267"/>
                        <a:pt x="198882" y="227552"/>
                      </a:cubicBezTo>
                      <a:lnTo>
                        <a:pt x="302609" y="227552"/>
                      </a:lnTo>
                      <a:lnTo>
                        <a:pt x="302609" y="2398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77"/>
                <p:cNvSpPr/>
                <p:nvPr/>
              </p:nvSpPr>
              <p:spPr>
                <a:xfrm>
                  <a:off x="5615178" y="2244660"/>
                  <a:ext cx="81890" cy="26670"/>
                </a:xfrm>
                <a:custGeom>
                  <a:rect b="b" l="l" r="r" t="t"/>
                  <a:pathLst>
                    <a:path extrusionOk="0" h="26670" w="81890">
                      <a:moveTo>
                        <a:pt x="6191" y="26670"/>
                      </a:moveTo>
                      <a:cubicBezTo>
                        <a:pt x="7810" y="26670"/>
                        <a:pt x="9334" y="26098"/>
                        <a:pt x="10572" y="24860"/>
                      </a:cubicBezTo>
                      <a:cubicBezTo>
                        <a:pt x="26574" y="8192"/>
                        <a:pt x="55435" y="8192"/>
                        <a:pt x="71437" y="24860"/>
                      </a:cubicBezTo>
                      <a:cubicBezTo>
                        <a:pt x="73818" y="27242"/>
                        <a:pt x="77723" y="27242"/>
                        <a:pt x="80104" y="24860"/>
                      </a:cubicBezTo>
                      <a:cubicBezTo>
                        <a:pt x="82486" y="22479"/>
                        <a:pt x="82486" y="18574"/>
                        <a:pt x="80104" y="16192"/>
                      </a:cubicBezTo>
                      <a:cubicBezTo>
                        <a:pt x="69627" y="5715"/>
                        <a:pt x="55720" y="0"/>
                        <a:pt x="40957" y="0"/>
                      </a:cubicBezTo>
                      <a:cubicBezTo>
                        <a:pt x="26193" y="0"/>
                        <a:pt x="12286" y="5715"/>
                        <a:pt x="1809" y="16192"/>
                      </a:cubicBezTo>
                      <a:cubicBezTo>
                        <a:pt x="-2096" y="20003"/>
                        <a:pt x="761" y="26765"/>
                        <a:pt x="6191" y="26670"/>
                      </a:cubicBezTo>
                      <a:lnTo>
                        <a:pt x="6191" y="266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77"/>
                <p:cNvSpPr/>
                <p:nvPr/>
              </p:nvSpPr>
              <p:spPr>
                <a:xfrm>
                  <a:off x="5632506" y="2269354"/>
                  <a:ext cx="47202" cy="19453"/>
                </a:xfrm>
                <a:custGeom>
                  <a:rect b="b" l="l" r="r" t="t"/>
                  <a:pathLst>
                    <a:path extrusionOk="0" h="19453" w="47202">
                      <a:moveTo>
                        <a:pt x="10580" y="17597"/>
                      </a:moveTo>
                      <a:cubicBezTo>
                        <a:pt x="17438" y="10454"/>
                        <a:pt x="29821" y="10454"/>
                        <a:pt x="36679" y="17597"/>
                      </a:cubicBezTo>
                      <a:cubicBezTo>
                        <a:pt x="42584" y="23122"/>
                        <a:pt x="50966" y="14835"/>
                        <a:pt x="45346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79" y="23217"/>
                        <a:pt x="10485" y="17597"/>
                      </a:cubicBezTo>
                      <a:lnTo>
                        <a:pt x="10485" y="175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77"/>
                <p:cNvSpPr/>
                <p:nvPr/>
              </p:nvSpPr>
              <p:spPr>
                <a:xfrm>
                  <a:off x="5649944" y="2293809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77"/>
                <p:cNvSpPr/>
                <p:nvPr/>
              </p:nvSpPr>
              <p:spPr>
                <a:xfrm>
                  <a:off x="5614987" y="2334862"/>
                  <a:ext cx="38195" cy="38861"/>
                </a:xfrm>
                <a:custGeom>
                  <a:rect b="b" l="l" r="r" t="t"/>
                  <a:pathLst>
                    <a:path extrusionOk="0" h="38861" w="38195">
                      <a:moveTo>
                        <a:pt x="32004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2671"/>
                      </a:lnTo>
                      <a:cubicBezTo>
                        <a:pt x="0" y="36100"/>
                        <a:pt x="2762" y="38862"/>
                        <a:pt x="6191" y="38862"/>
                      </a:cubicBezTo>
                      <a:lnTo>
                        <a:pt x="32004" y="38862"/>
                      </a:lnTo>
                      <a:cubicBezTo>
                        <a:pt x="35433" y="38862"/>
                        <a:pt x="38195" y="36100"/>
                        <a:pt x="38195" y="3267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close/>
                      <a:moveTo>
                        <a:pt x="25813" y="26480"/>
                      </a:moveTo>
                      <a:lnTo>
                        <a:pt x="12287" y="26480"/>
                      </a:lnTo>
                      <a:lnTo>
                        <a:pt x="12287" y="12287"/>
                      </a:lnTo>
                      <a:lnTo>
                        <a:pt x="25813" y="12287"/>
                      </a:lnTo>
                      <a:lnTo>
                        <a:pt x="25813" y="26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77"/>
                <p:cNvSpPr/>
                <p:nvPr/>
              </p:nvSpPr>
              <p:spPr>
                <a:xfrm>
                  <a:off x="5666708" y="2318765"/>
                  <a:ext cx="38195" cy="54864"/>
                </a:xfrm>
                <a:custGeom>
                  <a:rect b="b" l="l" r="r" t="t"/>
                  <a:pathLst>
                    <a:path extrusionOk="0" h="54864" w="38195">
                      <a:moveTo>
                        <a:pt x="0" y="6191"/>
                      </a:moveTo>
                      <a:lnTo>
                        <a:pt x="0" y="48673"/>
                      </a:lnTo>
                      <a:cubicBezTo>
                        <a:pt x="0" y="52102"/>
                        <a:pt x="2762" y="54864"/>
                        <a:pt x="6191" y="54864"/>
                      </a:cubicBezTo>
                      <a:lnTo>
                        <a:pt x="32004" y="54864"/>
                      </a:lnTo>
                      <a:cubicBezTo>
                        <a:pt x="35433" y="54864"/>
                        <a:pt x="38195" y="52102"/>
                        <a:pt x="38195" y="4867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close/>
                      <a:moveTo>
                        <a:pt x="12287" y="12383"/>
                      </a:moveTo>
                      <a:lnTo>
                        <a:pt x="25813" y="12383"/>
                      </a:lnTo>
                      <a:lnTo>
                        <a:pt x="25813" y="42482"/>
                      </a:lnTo>
                      <a:lnTo>
                        <a:pt x="12287" y="42482"/>
                      </a:lnTo>
                      <a:lnTo>
                        <a:pt x="12287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77"/>
                <p:cNvSpPr/>
                <p:nvPr/>
              </p:nvSpPr>
              <p:spPr>
                <a:xfrm>
                  <a:off x="5717666" y="2279427"/>
                  <a:ext cx="38195" cy="94202"/>
                </a:xfrm>
                <a:custGeom>
                  <a:rect b="b" l="l" r="r" t="t"/>
                  <a:pathLst>
                    <a:path extrusionOk="0" h="94202" w="38195">
                      <a:moveTo>
                        <a:pt x="6191" y="94202"/>
                      </a:moveTo>
                      <a:lnTo>
                        <a:pt x="32004" y="94202"/>
                      </a:lnTo>
                      <a:cubicBezTo>
                        <a:pt x="35433" y="94202"/>
                        <a:pt x="38195" y="91440"/>
                        <a:pt x="38195" y="8801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8011"/>
                      </a:lnTo>
                      <a:cubicBezTo>
                        <a:pt x="0" y="91440"/>
                        <a:pt x="2762" y="94202"/>
                        <a:pt x="6191" y="94202"/>
                      </a:cubicBezTo>
                      <a:close/>
                      <a:moveTo>
                        <a:pt x="12382" y="12382"/>
                      </a:moveTo>
                      <a:lnTo>
                        <a:pt x="25908" y="12382"/>
                      </a:lnTo>
                      <a:lnTo>
                        <a:pt x="25908" y="81915"/>
                      </a:lnTo>
                      <a:lnTo>
                        <a:pt x="12382" y="81915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77"/>
                <p:cNvSpPr/>
                <p:nvPr/>
              </p:nvSpPr>
              <p:spPr>
                <a:xfrm>
                  <a:off x="5768721" y="2244375"/>
                  <a:ext cx="38195" cy="129254"/>
                </a:xfrm>
                <a:custGeom>
                  <a:rect b="b" l="l" r="r" t="t"/>
                  <a:pathLst>
                    <a:path extrusionOk="0" h="129254" w="38195">
                      <a:moveTo>
                        <a:pt x="6191" y="129254"/>
                      </a:moveTo>
                      <a:lnTo>
                        <a:pt x="32004" y="129254"/>
                      </a:lnTo>
                      <a:cubicBezTo>
                        <a:pt x="35433" y="129254"/>
                        <a:pt x="38195" y="126492"/>
                        <a:pt x="38195" y="12306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123063"/>
                      </a:lnTo>
                      <a:cubicBezTo>
                        <a:pt x="0" y="126492"/>
                        <a:pt x="2762" y="129254"/>
                        <a:pt x="6191" y="129254"/>
                      </a:cubicBezTo>
                      <a:close/>
                      <a:moveTo>
                        <a:pt x="12382" y="12383"/>
                      </a:moveTo>
                      <a:lnTo>
                        <a:pt x="25908" y="12383"/>
                      </a:lnTo>
                      <a:lnTo>
                        <a:pt x="25908" y="116967"/>
                      </a:lnTo>
                      <a:lnTo>
                        <a:pt x="12382" y="116967"/>
                      </a:lnTo>
                      <a:lnTo>
                        <a:pt x="12382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204" name="Google Shape;2204;p77"/>
          <p:cNvGrpSpPr/>
          <p:nvPr/>
        </p:nvGrpSpPr>
        <p:grpSpPr>
          <a:xfrm rot="-1121208">
            <a:off x="304917" y="466973"/>
            <a:ext cx="816614" cy="795913"/>
            <a:chOff x="6112100" y="2087560"/>
            <a:chExt cx="816600" cy="795900"/>
          </a:xfrm>
        </p:grpSpPr>
        <p:sp>
          <p:nvSpPr>
            <p:cNvPr id="2205" name="Google Shape;2205;p77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206" name="Google Shape;2206;p77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2207" name="Google Shape;2207;p77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2208" name="Google Shape;2208;p77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9" name="Google Shape;2209;p77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0" name="Google Shape;2210;p77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1" name="Google Shape;2211;p77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2" name="Google Shape;2212;p77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3" name="Google Shape;2213;p77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4" name="Google Shape;2214;p77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77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77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7" name="Google Shape;2217;p77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8" name="Google Shape;2218;p77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9" name="Google Shape;2219;p77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20" name="Google Shape;2220;p77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21" name="Google Shape;2221;p77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2" name="Google Shape;2222;p77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23" name="Google Shape;2223;p77"/>
          <p:cNvGrpSpPr/>
          <p:nvPr/>
        </p:nvGrpSpPr>
        <p:grpSpPr>
          <a:xfrm rot="1342621">
            <a:off x="8381486" y="4206049"/>
            <a:ext cx="816601" cy="795901"/>
            <a:chOff x="3514301" y="3204445"/>
            <a:chExt cx="816600" cy="795900"/>
          </a:xfrm>
        </p:grpSpPr>
        <p:sp>
          <p:nvSpPr>
            <p:cNvPr id="2224" name="Google Shape;2224;p77"/>
            <p:cNvSpPr/>
            <p:nvPr/>
          </p:nvSpPr>
          <p:spPr>
            <a:xfrm>
              <a:off x="3514301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225" name="Google Shape;2225;p77"/>
            <p:cNvGrpSpPr/>
            <p:nvPr/>
          </p:nvGrpSpPr>
          <p:grpSpPr>
            <a:xfrm>
              <a:off x="3732940" y="3416494"/>
              <a:ext cx="379321" cy="371771"/>
              <a:chOff x="1519724" y="2198570"/>
              <a:chExt cx="348065" cy="341137"/>
            </a:xfrm>
          </p:grpSpPr>
          <p:sp>
            <p:nvSpPr>
              <p:cNvPr id="2226" name="Google Shape;2226;p77"/>
              <p:cNvSpPr/>
              <p:nvPr/>
            </p:nvSpPr>
            <p:spPr>
              <a:xfrm>
                <a:off x="1648715" y="2198570"/>
                <a:ext cx="176821" cy="116933"/>
              </a:xfrm>
              <a:custGeom>
                <a:rect b="b" l="l" r="r" t="t"/>
                <a:pathLst>
                  <a:path extrusionOk="0" h="105822" w="160019">
                    <a:moveTo>
                      <a:pt x="9620" y="81153"/>
                    </a:moveTo>
                    <a:cubicBezTo>
                      <a:pt x="9620" y="89726"/>
                      <a:pt x="7048" y="98012"/>
                      <a:pt x="2286" y="105156"/>
                    </a:cubicBezTo>
                    <a:lnTo>
                      <a:pt x="1619" y="105823"/>
                    </a:lnTo>
                    <a:lnTo>
                      <a:pt x="160020" y="105823"/>
                    </a:lnTo>
                    <a:lnTo>
                      <a:pt x="54197" y="0"/>
                    </a:lnTo>
                    <a:lnTo>
                      <a:pt x="0" y="54197"/>
                    </a:lnTo>
                    <a:cubicBezTo>
                      <a:pt x="5905" y="61627"/>
                      <a:pt x="9525" y="70961"/>
                      <a:pt x="9525" y="811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7" name="Google Shape;2227;p77"/>
              <p:cNvSpPr/>
              <p:nvPr/>
            </p:nvSpPr>
            <p:spPr>
              <a:xfrm>
                <a:off x="1519724" y="2234202"/>
                <a:ext cx="348065" cy="305505"/>
              </a:xfrm>
              <a:custGeom>
                <a:rect b="b" l="l" r="r" t="t"/>
                <a:pathLst>
                  <a:path extrusionOk="0" h="276475" w="314991">
                    <a:moveTo>
                      <a:pt x="296418" y="135030"/>
                    </a:moveTo>
                    <a:lnTo>
                      <a:pt x="295180" y="135030"/>
                    </a:lnTo>
                    <a:lnTo>
                      <a:pt x="295180" y="85785"/>
                    </a:lnTo>
                    <a:cubicBezTo>
                      <a:pt x="295180" y="85785"/>
                      <a:pt x="286893" y="67307"/>
                      <a:pt x="276701" y="67307"/>
                    </a:cubicBezTo>
                    <a:lnTo>
                      <a:pt x="222694" y="67307"/>
                    </a:lnTo>
                    <a:cubicBezTo>
                      <a:pt x="223552" y="64164"/>
                      <a:pt x="225171" y="61306"/>
                      <a:pt x="227457" y="59020"/>
                    </a:cubicBezTo>
                    <a:cubicBezTo>
                      <a:pt x="229743" y="56734"/>
                      <a:pt x="229838" y="52734"/>
                      <a:pt x="227457" y="50352"/>
                    </a:cubicBezTo>
                    <a:lnTo>
                      <a:pt x="192691" y="15586"/>
                    </a:lnTo>
                    <a:cubicBezTo>
                      <a:pt x="190309" y="13205"/>
                      <a:pt x="186404" y="13205"/>
                      <a:pt x="184023" y="15586"/>
                    </a:cubicBezTo>
                    <a:cubicBezTo>
                      <a:pt x="176784" y="22825"/>
                      <a:pt x="165163" y="22825"/>
                      <a:pt x="157924" y="15586"/>
                    </a:cubicBezTo>
                    <a:cubicBezTo>
                      <a:pt x="155543" y="13205"/>
                      <a:pt x="151638" y="13205"/>
                      <a:pt x="149257" y="15586"/>
                    </a:cubicBezTo>
                    <a:lnTo>
                      <a:pt x="130302" y="34541"/>
                    </a:lnTo>
                    <a:cubicBezTo>
                      <a:pt x="112967" y="-18704"/>
                      <a:pt x="35242" y="-7655"/>
                      <a:pt x="34004" y="48924"/>
                    </a:cubicBezTo>
                    <a:cubicBezTo>
                      <a:pt x="34004" y="55305"/>
                      <a:pt x="37624" y="67974"/>
                      <a:pt x="37624" y="67974"/>
                    </a:cubicBezTo>
                    <a:lnTo>
                      <a:pt x="18478" y="67974"/>
                    </a:lnTo>
                    <a:cubicBezTo>
                      <a:pt x="8287" y="67974"/>
                      <a:pt x="0" y="76260"/>
                      <a:pt x="0" y="86452"/>
                    </a:cubicBezTo>
                    <a:lnTo>
                      <a:pt x="0" y="257997"/>
                    </a:lnTo>
                    <a:cubicBezTo>
                      <a:pt x="0" y="268189"/>
                      <a:pt x="8287" y="276476"/>
                      <a:pt x="18478" y="276476"/>
                    </a:cubicBezTo>
                    <a:lnTo>
                      <a:pt x="276796" y="276476"/>
                    </a:lnTo>
                    <a:cubicBezTo>
                      <a:pt x="286988" y="276476"/>
                      <a:pt x="295275" y="268189"/>
                      <a:pt x="295275" y="257997"/>
                    </a:cubicBezTo>
                    <a:lnTo>
                      <a:pt x="295275" y="208753"/>
                    </a:lnTo>
                    <a:cubicBezTo>
                      <a:pt x="305848" y="209325"/>
                      <a:pt x="314992" y="200943"/>
                      <a:pt x="314992" y="190275"/>
                    </a:cubicBezTo>
                    <a:lnTo>
                      <a:pt x="314992" y="153413"/>
                    </a:lnTo>
                    <a:cubicBezTo>
                      <a:pt x="314992" y="143221"/>
                      <a:pt x="306705" y="134934"/>
                      <a:pt x="296513" y="134934"/>
                    </a:cubicBezTo>
                    <a:lnTo>
                      <a:pt x="296513" y="134934"/>
                    </a:lnTo>
                    <a:close/>
                    <a:moveTo>
                      <a:pt x="154019" y="28159"/>
                    </a:moveTo>
                    <a:cubicBezTo>
                      <a:pt x="164306" y="34922"/>
                      <a:pt x="177736" y="34922"/>
                      <a:pt x="187928" y="28159"/>
                    </a:cubicBezTo>
                    <a:lnTo>
                      <a:pt x="214884" y="55115"/>
                    </a:lnTo>
                    <a:cubicBezTo>
                      <a:pt x="212503" y="58830"/>
                      <a:pt x="210884" y="62925"/>
                      <a:pt x="210121" y="67307"/>
                    </a:cubicBezTo>
                    <a:lnTo>
                      <a:pt x="128778" y="67307"/>
                    </a:lnTo>
                    <a:cubicBezTo>
                      <a:pt x="131064" y="61782"/>
                      <a:pt x="132207" y="55782"/>
                      <a:pt x="132397" y="49686"/>
                    </a:cubicBezTo>
                    <a:lnTo>
                      <a:pt x="154019" y="28064"/>
                    </a:lnTo>
                    <a:close/>
                    <a:moveTo>
                      <a:pt x="46101" y="48924"/>
                    </a:moveTo>
                    <a:cubicBezTo>
                      <a:pt x="46101" y="28540"/>
                      <a:pt x="62674" y="12062"/>
                      <a:pt x="82963" y="12062"/>
                    </a:cubicBezTo>
                    <a:cubicBezTo>
                      <a:pt x="110966" y="11681"/>
                      <a:pt x="129254" y="43399"/>
                      <a:pt x="114967" y="67402"/>
                    </a:cubicBezTo>
                    <a:lnTo>
                      <a:pt x="98869" y="67402"/>
                    </a:lnTo>
                    <a:cubicBezTo>
                      <a:pt x="95631" y="59115"/>
                      <a:pt x="89630" y="57210"/>
                      <a:pt x="82105" y="54162"/>
                    </a:cubicBezTo>
                    <a:cubicBezTo>
                      <a:pt x="78676" y="52734"/>
                      <a:pt x="77248" y="48638"/>
                      <a:pt x="79248" y="45399"/>
                    </a:cubicBezTo>
                    <a:cubicBezTo>
                      <a:pt x="80772" y="42732"/>
                      <a:pt x="84201" y="41875"/>
                      <a:pt x="86963" y="43018"/>
                    </a:cubicBezTo>
                    <a:lnTo>
                      <a:pt x="89916" y="44256"/>
                    </a:lnTo>
                    <a:cubicBezTo>
                      <a:pt x="92773" y="45399"/>
                      <a:pt x="96107" y="44447"/>
                      <a:pt x="97726" y="41780"/>
                    </a:cubicBezTo>
                    <a:cubicBezTo>
                      <a:pt x="99727" y="38446"/>
                      <a:pt x="98203" y="34350"/>
                      <a:pt x="94774" y="32922"/>
                    </a:cubicBezTo>
                    <a:cubicBezTo>
                      <a:pt x="93345" y="32350"/>
                      <a:pt x="90678" y="31112"/>
                      <a:pt x="89154" y="30731"/>
                    </a:cubicBezTo>
                    <a:lnTo>
                      <a:pt x="89154" y="27397"/>
                    </a:lnTo>
                    <a:cubicBezTo>
                      <a:pt x="88868" y="19206"/>
                      <a:pt x="77152" y="19206"/>
                      <a:pt x="76867" y="27397"/>
                    </a:cubicBezTo>
                    <a:lnTo>
                      <a:pt x="76867" y="31779"/>
                    </a:lnTo>
                    <a:cubicBezTo>
                      <a:pt x="62294" y="38160"/>
                      <a:pt x="62484" y="59401"/>
                      <a:pt x="77343" y="65592"/>
                    </a:cubicBezTo>
                    <a:lnTo>
                      <a:pt x="81820" y="67402"/>
                    </a:lnTo>
                    <a:lnTo>
                      <a:pt x="51054" y="67402"/>
                    </a:lnTo>
                    <a:cubicBezTo>
                      <a:pt x="47815" y="61782"/>
                      <a:pt x="46101" y="55496"/>
                      <a:pt x="46101" y="48924"/>
                    </a:cubicBezTo>
                    <a:close/>
                    <a:moveTo>
                      <a:pt x="282892" y="257997"/>
                    </a:moveTo>
                    <a:cubicBezTo>
                      <a:pt x="282892" y="261426"/>
                      <a:pt x="280130" y="264189"/>
                      <a:pt x="276701" y="264189"/>
                    </a:cubicBezTo>
                    <a:lnTo>
                      <a:pt x="18383" y="264189"/>
                    </a:lnTo>
                    <a:cubicBezTo>
                      <a:pt x="14954" y="264189"/>
                      <a:pt x="12192" y="261426"/>
                      <a:pt x="12192" y="257997"/>
                    </a:cubicBezTo>
                    <a:lnTo>
                      <a:pt x="12192" y="178083"/>
                    </a:lnTo>
                    <a:lnTo>
                      <a:pt x="27527" y="178083"/>
                    </a:lnTo>
                    <a:lnTo>
                      <a:pt x="27527" y="196085"/>
                    </a:lnTo>
                    <a:cubicBezTo>
                      <a:pt x="27527" y="197704"/>
                      <a:pt x="28194" y="199323"/>
                      <a:pt x="29337" y="200466"/>
                    </a:cubicBezTo>
                    <a:lnTo>
                      <a:pt x="39433" y="210563"/>
                    </a:lnTo>
                    <a:cubicBezTo>
                      <a:pt x="32575" y="223422"/>
                      <a:pt x="42577" y="239900"/>
                      <a:pt x="57245" y="239614"/>
                    </a:cubicBezTo>
                    <a:cubicBezTo>
                      <a:pt x="68294" y="239614"/>
                      <a:pt x="77248" y="230661"/>
                      <a:pt x="77248" y="219612"/>
                    </a:cubicBezTo>
                    <a:cubicBezTo>
                      <a:pt x="77533" y="204943"/>
                      <a:pt x="61055" y="194942"/>
                      <a:pt x="48196" y="201800"/>
                    </a:cubicBezTo>
                    <a:lnTo>
                      <a:pt x="39910" y="193513"/>
                    </a:lnTo>
                    <a:lnTo>
                      <a:pt x="39910" y="178083"/>
                    </a:lnTo>
                    <a:lnTo>
                      <a:pt x="89725" y="178083"/>
                    </a:lnTo>
                    <a:lnTo>
                      <a:pt x="89725" y="196085"/>
                    </a:lnTo>
                    <a:cubicBezTo>
                      <a:pt x="89725" y="197704"/>
                      <a:pt x="90392" y="199323"/>
                      <a:pt x="91535" y="200466"/>
                    </a:cubicBezTo>
                    <a:lnTo>
                      <a:pt x="107061" y="215992"/>
                    </a:lnTo>
                    <a:cubicBezTo>
                      <a:pt x="112967" y="221517"/>
                      <a:pt x="121348" y="213230"/>
                      <a:pt x="115729" y="207324"/>
                    </a:cubicBezTo>
                    <a:lnTo>
                      <a:pt x="102013" y="193608"/>
                    </a:lnTo>
                    <a:lnTo>
                      <a:pt x="102013" y="178178"/>
                    </a:lnTo>
                    <a:lnTo>
                      <a:pt x="146875" y="178178"/>
                    </a:lnTo>
                    <a:cubicBezTo>
                      <a:pt x="154115" y="199514"/>
                      <a:pt x="185452" y="194847"/>
                      <a:pt x="185928" y="171987"/>
                    </a:cubicBezTo>
                    <a:cubicBezTo>
                      <a:pt x="185452" y="149127"/>
                      <a:pt x="154210" y="144459"/>
                      <a:pt x="146875" y="165795"/>
                    </a:cubicBezTo>
                    <a:lnTo>
                      <a:pt x="114300" y="165795"/>
                    </a:lnTo>
                    <a:lnTo>
                      <a:pt x="114300" y="150365"/>
                    </a:lnTo>
                    <a:lnTo>
                      <a:pt x="122301" y="142078"/>
                    </a:lnTo>
                    <a:cubicBezTo>
                      <a:pt x="135160" y="148936"/>
                      <a:pt x="151638" y="138935"/>
                      <a:pt x="151352" y="124266"/>
                    </a:cubicBezTo>
                    <a:cubicBezTo>
                      <a:pt x="151352" y="113217"/>
                      <a:pt x="142399" y="104264"/>
                      <a:pt x="131350" y="104264"/>
                    </a:cubicBezTo>
                    <a:cubicBezTo>
                      <a:pt x="116681" y="103978"/>
                      <a:pt x="106680" y="120456"/>
                      <a:pt x="113538" y="133315"/>
                    </a:cubicBezTo>
                    <a:lnTo>
                      <a:pt x="103442" y="143412"/>
                    </a:lnTo>
                    <a:cubicBezTo>
                      <a:pt x="102298" y="144555"/>
                      <a:pt x="101632" y="146174"/>
                      <a:pt x="101917" y="147793"/>
                    </a:cubicBezTo>
                    <a:lnTo>
                      <a:pt x="101917" y="166367"/>
                    </a:lnTo>
                    <a:lnTo>
                      <a:pt x="52102" y="166367"/>
                    </a:lnTo>
                    <a:lnTo>
                      <a:pt x="52102" y="150936"/>
                    </a:lnTo>
                    <a:lnTo>
                      <a:pt x="65818" y="137220"/>
                    </a:lnTo>
                    <a:cubicBezTo>
                      <a:pt x="71342" y="131315"/>
                      <a:pt x="63055" y="122933"/>
                      <a:pt x="57150" y="128553"/>
                    </a:cubicBezTo>
                    <a:lnTo>
                      <a:pt x="41624" y="144078"/>
                    </a:lnTo>
                    <a:cubicBezTo>
                      <a:pt x="40481" y="145221"/>
                      <a:pt x="39815" y="146841"/>
                      <a:pt x="39815" y="148460"/>
                    </a:cubicBezTo>
                    <a:lnTo>
                      <a:pt x="39815" y="166462"/>
                    </a:lnTo>
                    <a:lnTo>
                      <a:pt x="12097" y="166462"/>
                    </a:lnTo>
                    <a:lnTo>
                      <a:pt x="12097" y="85881"/>
                    </a:lnTo>
                    <a:cubicBezTo>
                      <a:pt x="12097" y="82452"/>
                      <a:pt x="14859" y="79689"/>
                      <a:pt x="18288" y="79689"/>
                    </a:cubicBezTo>
                    <a:lnTo>
                      <a:pt x="276606" y="79689"/>
                    </a:lnTo>
                    <a:cubicBezTo>
                      <a:pt x="280035" y="79689"/>
                      <a:pt x="282797" y="82452"/>
                      <a:pt x="282797" y="85881"/>
                    </a:cubicBezTo>
                    <a:lnTo>
                      <a:pt x="282797" y="135125"/>
                    </a:lnTo>
                    <a:lnTo>
                      <a:pt x="222504" y="135125"/>
                    </a:lnTo>
                    <a:cubicBezTo>
                      <a:pt x="212312" y="135125"/>
                      <a:pt x="204025" y="143412"/>
                      <a:pt x="204025" y="153603"/>
                    </a:cubicBezTo>
                    <a:lnTo>
                      <a:pt x="204025" y="190465"/>
                    </a:lnTo>
                    <a:cubicBezTo>
                      <a:pt x="204025" y="200657"/>
                      <a:pt x="212312" y="208944"/>
                      <a:pt x="222504" y="208944"/>
                    </a:cubicBezTo>
                    <a:lnTo>
                      <a:pt x="282797" y="208944"/>
                    </a:lnTo>
                    <a:lnTo>
                      <a:pt x="282797" y="258188"/>
                    </a:lnTo>
                    <a:close/>
                    <a:moveTo>
                      <a:pt x="57245" y="211896"/>
                    </a:moveTo>
                    <a:cubicBezTo>
                      <a:pt x="61531" y="211896"/>
                      <a:pt x="64960" y="215325"/>
                      <a:pt x="64960" y="219612"/>
                    </a:cubicBezTo>
                    <a:cubicBezTo>
                      <a:pt x="64579" y="229803"/>
                      <a:pt x="50006" y="229803"/>
                      <a:pt x="49625" y="219612"/>
                    </a:cubicBezTo>
                    <a:cubicBezTo>
                      <a:pt x="49625" y="215325"/>
                      <a:pt x="53054" y="211896"/>
                      <a:pt x="57340" y="211896"/>
                    </a:cubicBezTo>
                    <a:close/>
                    <a:moveTo>
                      <a:pt x="158020" y="171891"/>
                    </a:moveTo>
                    <a:cubicBezTo>
                      <a:pt x="158020" y="167605"/>
                      <a:pt x="161449" y="164176"/>
                      <a:pt x="165735" y="164176"/>
                    </a:cubicBezTo>
                    <a:cubicBezTo>
                      <a:pt x="175927" y="164557"/>
                      <a:pt x="175927" y="179130"/>
                      <a:pt x="165735" y="179511"/>
                    </a:cubicBezTo>
                    <a:cubicBezTo>
                      <a:pt x="161449" y="179511"/>
                      <a:pt x="158020" y="176082"/>
                      <a:pt x="158020" y="171796"/>
                    </a:cubicBezTo>
                    <a:close/>
                    <a:moveTo>
                      <a:pt x="123825" y="124266"/>
                    </a:moveTo>
                    <a:cubicBezTo>
                      <a:pt x="123825" y="119980"/>
                      <a:pt x="127254" y="116551"/>
                      <a:pt x="131540" y="116551"/>
                    </a:cubicBezTo>
                    <a:cubicBezTo>
                      <a:pt x="141732" y="116932"/>
                      <a:pt x="141732" y="131505"/>
                      <a:pt x="131540" y="131886"/>
                    </a:cubicBezTo>
                    <a:cubicBezTo>
                      <a:pt x="127254" y="131886"/>
                      <a:pt x="123825" y="128457"/>
                      <a:pt x="123825" y="124171"/>
                    </a:cubicBezTo>
                    <a:close/>
                    <a:moveTo>
                      <a:pt x="296418" y="196561"/>
                    </a:moveTo>
                    <a:lnTo>
                      <a:pt x="222599" y="196561"/>
                    </a:lnTo>
                    <a:cubicBezTo>
                      <a:pt x="219170" y="196561"/>
                      <a:pt x="216408" y="193799"/>
                      <a:pt x="216408" y="190370"/>
                    </a:cubicBezTo>
                    <a:lnTo>
                      <a:pt x="216408" y="153508"/>
                    </a:lnTo>
                    <a:cubicBezTo>
                      <a:pt x="216408" y="150079"/>
                      <a:pt x="219170" y="147317"/>
                      <a:pt x="222599" y="147317"/>
                    </a:cubicBezTo>
                    <a:lnTo>
                      <a:pt x="296418" y="147317"/>
                    </a:lnTo>
                    <a:cubicBezTo>
                      <a:pt x="299847" y="147317"/>
                      <a:pt x="302609" y="150079"/>
                      <a:pt x="302609" y="153508"/>
                    </a:cubicBezTo>
                    <a:lnTo>
                      <a:pt x="302609" y="190370"/>
                    </a:lnTo>
                    <a:cubicBezTo>
                      <a:pt x="302609" y="193799"/>
                      <a:pt x="299847" y="196561"/>
                      <a:pt x="296418" y="19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228" name="Google Shape;2228;p77"/>
              <p:cNvGrpSpPr/>
              <p:nvPr/>
            </p:nvGrpSpPr>
            <p:grpSpPr>
              <a:xfrm>
                <a:off x="1577954" y="2353031"/>
                <a:ext cx="92347" cy="142719"/>
                <a:chOff x="3385851" y="2862619"/>
                <a:chExt cx="83534" cy="129087"/>
              </a:xfrm>
            </p:grpSpPr>
            <p:sp>
              <p:nvSpPr>
                <p:cNvPr id="2229" name="Google Shape;2229;p77"/>
                <p:cNvSpPr/>
                <p:nvPr/>
              </p:nvSpPr>
              <p:spPr>
                <a:xfrm>
                  <a:off x="3435572" y="2957964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30" name="Google Shape;2230;p77"/>
                <p:cNvSpPr/>
                <p:nvPr/>
              </p:nvSpPr>
              <p:spPr>
                <a:xfrm>
                  <a:off x="3385851" y="2862619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231" name="Google Shape;2231;p77"/>
          <p:cNvSpPr/>
          <p:nvPr/>
        </p:nvSpPr>
        <p:spPr>
          <a:xfrm rot="1402940">
            <a:off x="8209490" y="-33138"/>
            <a:ext cx="1757987" cy="1422118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2" name="Google Shape;2232;p77"/>
          <p:cNvSpPr/>
          <p:nvPr/>
        </p:nvSpPr>
        <p:spPr>
          <a:xfrm rot="1402940">
            <a:off x="7466908" y="-473756"/>
            <a:ext cx="2090798" cy="115043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233" name="Shape 2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4" name="Google Shape;2234;p78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235" name="Google Shape;2235;p78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236" name="Google Shape;2236;p78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7" name="Google Shape;2237;p78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8" name="Google Shape;2238;p78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9" name="Google Shape;2239;p78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0" name="Google Shape;2240;p78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1" name="Google Shape;2241;p78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2" name="Google Shape;2242;p78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3" name="Google Shape;2243;p78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4" name="Google Shape;2244;p78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5" name="Google Shape;2245;p78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6" name="Google Shape;2246;p78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7" name="Google Shape;2247;p78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8" name="Google Shape;2248;p78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78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0" name="Google Shape;2250;p78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1" name="Google Shape;2251;p78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2" name="Google Shape;2252;p78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78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4" name="Google Shape;2254;p78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5" name="Google Shape;2255;p78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6" name="Google Shape;2256;p78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7" name="Google Shape;2257;p78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8" name="Google Shape;2258;p78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9" name="Google Shape;2259;p78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0" name="Google Shape;2260;p78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1" name="Google Shape;2261;p78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262" name="Google Shape;2262;p78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3" name="Google Shape;2263;p78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4" name="Google Shape;2264;p78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5" name="Google Shape;2265;p78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6" name="Google Shape;2266;p78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7" name="Google Shape;2267;p78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8" name="Google Shape;2268;p78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69" name="Google Shape;2269;p78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0" name="Google Shape;2270;p78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1" name="Google Shape;2271;p78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2" name="Google Shape;2272;p78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3" name="Google Shape;2273;p78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4" name="Google Shape;2274;p78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5" name="Google Shape;2275;p78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6" name="Google Shape;2276;p78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7" name="Google Shape;2277;p78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8" name="Google Shape;2278;p78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9" name="Google Shape;2279;p78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0" name="Google Shape;2280;p78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1" name="Google Shape;2281;p78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2" name="Google Shape;2282;p78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3" name="Google Shape;2283;p78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4" name="Google Shape;2284;p78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5" name="Google Shape;2285;p78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6" name="Google Shape;2286;p78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7" name="Google Shape;2287;p78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8" name="Google Shape;2288;p78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89" name="Google Shape;2289;p78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0" name="Google Shape;2290;p78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1" name="Google Shape;2291;p78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2" name="Google Shape;2292;p78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3" name="Google Shape;2293;p78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4" name="Google Shape;2294;p78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5" name="Google Shape;2295;p78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6" name="Google Shape;2296;p78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7" name="Google Shape;2297;p78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8" name="Google Shape;2298;p78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9" name="Google Shape;2299;p78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0" name="Google Shape;2300;p78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1" name="Google Shape;2301;p78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2" name="Google Shape;2302;p78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3" name="Google Shape;2303;p78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4" name="Google Shape;2304;p78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5" name="Google Shape;2305;p78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6" name="Google Shape;2306;p78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7" name="Google Shape;2307;p78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8" name="Google Shape;2308;p78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9" name="Google Shape;2309;p78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0" name="Google Shape;2310;p78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11" name="Google Shape;2311;p78"/>
          <p:cNvSpPr txBox="1"/>
          <p:nvPr>
            <p:ph type="title"/>
          </p:nvPr>
        </p:nvSpPr>
        <p:spPr>
          <a:xfrm>
            <a:off x="4181849" y="1382250"/>
            <a:ext cx="3593400" cy="106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12" name="Google Shape;2312;p78"/>
          <p:cNvSpPr txBox="1"/>
          <p:nvPr>
            <p:ph idx="1" type="subTitle"/>
          </p:nvPr>
        </p:nvSpPr>
        <p:spPr>
          <a:xfrm>
            <a:off x="4182024" y="2443050"/>
            <a:ext cx="3593400" cy="9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3" name="Google Shape;2313;p78"/>
          <p:cNvSpPr/>
          <p:nvPr/>
        </p:nvSpPr>
        <p:spPr>
          <a:xfrm>
            <a:off x="6247114" y="-726193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4" name="Google Shape;2314;p78"/>
          <p:cNvSpPr/>
          <p:nvPr/>
        </p:nvSpPr>
        <p:spPr>
          <a:xfrm rot="-896439">
            <a:off x="8967179" y="-694255"/>
            <a:ext cx="3876063" cy="2311463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5" name="Google Shape;2315;p78"/>
          <p:cNvSpPr/>
          <p:nvPr/>
        </p:nvSpPr>
        <p:spPr>
          <a:xfrm>
            <a:off x="-371054" y="-131541"/>
            <a:ext cx="1702080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6" name="Google Shape;2316;p78"/>
          <p:cNvSpPr/>
          <p:nvPr/>
        </p:nvSpPr>
        <p:spPr>
          <a:xfrm rot="-4040824">
            <a:off x="275378" y="3961244"/>
            <a:ext cx="637085" cy="164053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7" name="Google Shape;2317;p78"/>
          <p:cNvGrpSpPr/>
          <p:nvPr/>
        </p:nvGrpSpPr>
        <p:grpSpPr>
          <a:xfrm rot="-523881">
            <a:off x="7268840" y="314644"/>
            <a:ext cx="816591" cy="795891"/>
            <a:chOff x="4813201" y="-146168"/>
            <a:chExt cx="816600" cy="795900"/>
          </a:xfrm>
        </p:grpSpPr>
        <p:sp>
          <p:nvSpPr>
            <p:cNvPr id="2318" name="Google Shape;2318;p78"/>
            <p:cNvSpPr/>
            <p:nvPr/>
          </p:nvSpPr>
          <p:spPr>
            <a:xfrm>
              <a:off x="4813201" y="-146168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319" name="Google Shape;2319;p78"/>
            <p:cNvGrpSpPr/>
            <p:nvPr/>
          </p:nvGrpSpPr>
          <p:grpSpPr>
            <a:xfrm>
              <a:off x="5047442" y="149739"/>
              <a:ext cx="348118" cy="204087"/>
              <a:chOff x="2339266" y="2878546"/>
              <a:chExt cx="348118" cy="204087"/>
            </a:xfrm>
          </p:grpSpPr>
          <p:sp>
            <p:nvSpPr>
              <p:cNvPr id="2320" name="Google Shape;2320;p78"/>
              <p:cNvSpPr/>
              <p:nvPr/>
            </p:nvSpPr>
            <p:spPr>
              <a:xfrm>
                <a:off x="2381490" y="2912561"/>
                <a:ext cx="298807" cy="108724"/>
              </a:xfrm>
              <a:custGeom>
                <a:rect b="b" l="l" r="r" t="t"/>
                <a:pathLst>
                  <a:path extrusionOk="0" h="98393" w="270414">
                    <a:moveTo>
                      <a:pt x="240316" y="0"/>
                    </a:moveTo>
                    <a:lnTo>
                      <a:pt x="66389" y="0"/>
                    </a:lnTo>
                    <a:lnTo>
                      <a:pt x="66389" y="10763"/>
                    </a:lnTo>
                    <a:cubicBezTo>
                      <a:pt x="66389" y="18383"/>
                      <a:pt x="60198" y="24575"/>
                      <a:pt x="52578" y="24575"/>
                    </a:cubicBezTo>
                    <a:lnTo>
                      <a:pt x="0" y="24575"/>
                    </a:lnTo>
                    <a:lnTo>
                      <a:pt x="0" y="73819"/>
                    </a:lnTo>
                    <a:cubicBezTo>
                      <a:pt x="0" y="87344"/>
                      <a:pt x="11049" y="98393"/>
                      <a:pt x="24575" y="98393"/>
                    </a:cubicBezTo>
                    <a:lnTo>
                      <a:pt x="61436" y="98393"/>
                    </a:lnTo>
                    <a:cubicBezTo>
                      <a:pt x="86487" y="98393"/>
                      <a:pt x="108204" y="83153"/>
                      <a:pt x="117729" y="61532"/>
                    </a:cubicBezTo>
                    <a:lnTo>
                      <a:pt x="152686" y="61532"/>
                    </a:lnTo>
                    <a:cubicBezTo>
                      <a:pt x="162211" y="83249"/>
                      <a:pt x="183928" y="98393"/>
                      <a:pt x="208979" y="98393"/>
                    </a:cubicBezTo>
                    <a:lnTo>
                      <a:pt x="245840" y="98393"/>
                    </a:lnTo>
                    <a:cubicBezTo>
                      <a:pt x="259366" y="98393"/>
                      <a:pt x="270415" y="87344"/>
                      <a:pt x="270415" y="73819"/>
                    </a:cubicBezTo>
                    <a:lnTo>
                      <a:pt x="270415" y="0"/>
                    </a:lnTo>
                    <a:lnTo>
                      <a:pt x="2401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1" name="Google Shape;2321;p78"/>
              <p:cNvGrpSpPr/>
              <p:nvPr/>
            </p:nvGrpSpPr>
            <p:grpSpPr>
              <a:xfrm>
                <a:off x="2339266" y="2878546"/>
                <a:ext cx="348118" cy="204087"/>
                <a:chOff x="4074509" y="3337940"/>
                <a:chExt cx="314896" cy="184594"/>
              </a:xfrm>
            </p:grpSpPr>
            <p:sp>
              <p:nvSpPr>
                <p:cNvPr id="2322" name="Google Shape;2322;p78"/>
                <p:cNvSpPr/>
                <p:nvPr/>
              </p:nvSpPr>
              <p:spPr>
                <a:xfrm>
                  <a:off x="4074509" y="3337940"/>
                  <a:ext cx="314896" cy="184594"/>
                </a:xfrm>
                <a:custGeom>
                  <a:rect b="b" l="l" r="r" t="t"/>
                  <a:pathLst>
                    <a:path extrusionOk="0" h="184594" w="314896">
                      <a:moveTo>
                        <a:pt x="296513" y="0"/>
                      </a:moveTo>
                      <a:lnTo>
                        <a:pt x="50483" y="0"/>
                      </a:lnTo>
                      <a:cubicBezTo>
                        <a:pt x="40291" y="0"/>
                        <a:pt x="32004" y="8287"/>
                        <a:pt x="32004" y="18478"/>
                      </a:cubicBezTo>
                      <a:lnTo>
                        <a:pt x="32004" y="24670"/>
                      </a:lnTo>
                      <a:lnTo>
                        <a:pt x="18479" y="24670"/>
                      </a:lnTo>
                      <a:cubicBezTo>
                        <a:pt x="8287" y="24670"/>
                        <a:pt x="0" y="32956"/>
                        <a:pt x="0" y="43148"/>
                      </a:cubicBezTo>
                      <a:lnTo>
                        <a:pt x="0" y="141542"/>
                      </a:lnTo>
                      <a:cubicBezTo>
                        <a:pt x="0" y="158496"/>
                        <a:pt x="13811" y="172307"/>
                        <a:pt x="30766" y="172307"/>
                      </a:cubicBezTo>
                      <a:lnTo>
                        <a:pt x="149923" y="172307"/>
                      </a:lnTo>
                      <a:cubicBezTo>
                        <a:pt x="152495" y="179451"/>
                        <a:pt x="159258" y="184595"/>
                        <a:pt x="167354" y="184595"/>
                      </a:cubicBezTo>
                      <a:lnTo>
                        <a:pt x="179642" y="184595"/>
                      </a:lnTo>
                      <a:cubicBezTo>
                        <a:pt x="204121" y="183642"/>
                        <a:pt x="204121" y="148590"/>
                        <a:pt x="179642" y="147733"/>
                      </a:cubicBezTo>
                      <a:lnTo>
                        <a:pt x="167354" y="147733"/>
                      </a:lnTo>
                      <a:cubicBezTo>
                        <a:pt x="159353" y="147733"/>
                        <a:pt x="152495" y="152876"/>
                        <a:pt x="149923" y="160020"/>
                      </a:cubicBezTo>
                      <a:lnTo>
                        <a:pt x="30766" y="160020"/>
                      </a:lnTo>
                      <a:cubicBezTo>
                        <a:pt x="20574" y="160020"/>
                        <a:pt x="12287" y="151733"/>
                        <a:pt x="12287" y="141542"/>
                      </a:cubicBezTo>
                      <a:lnTo>
                        <a:pt x="12287" y="61627"/>
                      </a:lnTo>
                      <a:lnTo>
                        <a:pt x="75819" y="61627"/>
                      </a:lnTo>
                      <a:lnTo>
                        <a:pt x="60960" y="76486"/>
                      </a:lnTo>
                      <a:cubicBezTo>
                        <a:pt x="57055" y="80296"/>
                        <a:pt x="59912" y="87058"/>
                        <a:pt x="65342" y="86963"/>
                      </a:cubicBezTo>
                      <a:cubicBezTo>
                        <a:pt x="66961" y="86963"/>
                        <a:pt x="68485" y="86392"/>
                        <a:pt x="69723" y="85154"/>
                      </a:cubicBezTo>
                      <a:lnTo>
                        <a:pt x="93440" y="61436"/>
                      </a:lnTo>
                      <a:cubicBezTo>
                        <a:pt x="103156" y="60103"/>
                        <a:pt x="110680" y="51721"/>
                        <a:pt x="110680" y="41624"/>
                      </a:cubicBezTo>
                      <a:lnTo>
                        <a:pt x="110680" y="37052"/>
                      </a:lnTo>
                      <a:lnTo>
                        <a:pt x="308705" y="37052"/>
                      </a:lnTo>
                      <a:cubicBezTo>
                        <a:pt x="312134" y="37052"/>
                        <a:pt x="314896" y="34290"/>
                        <a:pt x="314896" y="30861"/>
                      </a:cubicBezTo>
                      <a:lnTo>
                        <a:pt x="314896" y="18574"/>
                      </a:lnTo>
                      <a:cubicBezTo>
                        <a:pt x="314896" y="8382"/>
                        <a:pt x="306610" y="95"/>
                        <a:pt x="296418" y="95"/>
                      </a:cubicBezTo>
                      <a:lnTo>
                        <a:pt x="296418" y="95"/>
                      </a:lnTo>
                      <a:close/>
                      <a:moveTo>
                        <a:pt x="167354" y="159925"/>
                      </a:moveTo>
                      <a:lnTo>
                        <a:pt x="179642" y="159925"/>
                      </a:lnTo>
                      <a:cubicBezTo>
                        <a:pt x="187833" y="160210"/>
                        <a:pt x="187833" y="171926"/>
                        <a:pt x="179642" y="172212"/>
                      </a:cubicBezTo>
                      <a:lnTo>
                        <a:pt x="167354" y="172212"/>
                      </a:lnTo>
                      <a:cubicBezTo>
                        <a:pt x="159163" y="171926"/>
                        <a:pt x="159163" y="160210"/>
                        <a:pt x="167354" y="159925"/>
                      </a:cubicBezTo>
                      <a:close/>
                      <a:moveTo>
                        <a:pt x="18479" y="36957"/>
                      </a:moveTo>
                      <a:lnTo>
                        <a:pt x="44291" y="36957"/>
                      </a:lnTo>
                      <a:lnTo>
                        <a:pt x="44291" y="49244"/>
                      </a:lnTo>
                      <a:lnTo>
                        <a:pt x="12287" y="49244"/>
                      </a:lnTo>
                      <a:lnTo>
                        <a:pt x="12287" y="43053"/>
                      </a:lnTo>
                      <a:cubicBezTo>
                        <a:pt x="12287" y="39624"/>
                        <a:pt x="15050" y="36862"/>
                        <a:pt x="18479" y="36862"/>
                      </a:cubicBezTo>
                      <a:close/>
                      <a:moveTo>
                        <a:pt x="98393" y="41529"/>
                      </a:moveTo>
                      <a:cubicBezTo>
                        <a:pt x="98393" y="45720"/>
                        <a:pt x="94964" y="49244"/>
                        <a:pt x="90678" y="49244"/>
                      </a:cubicBezTo>
                      <a:cubicBezTo>
                        <a:pt x="90678" y="49244"/>
                        <a:pt x="56579" y="49244"/>
                        <a:pt x="56579" y="49244"/>
                      </a:cubicBezTo>
                      <a:lnTo>
                        <a:pt x="56579" y="36957"/>
                      </a:lnTo>
                      <a:lnTo>
                        <a:pt x="98393" y="36957"/>
                      </a:lnTo>
                      <a:lnTo>
                        <a:pt x="98393" y="41529"/>
                      </a:lnTo>
                      <a:close/>
                      <a:moveTo>
                        <a:pt x="302609" y="24574"/>
                      </a:moveTo>
                      <a:lnTo>
                        <a:pt x="44291" y="24574"/>
                      </a:lnTo>
                      <a:lnTo>
                        <a:pt x="44291" y="18383"/>
                      </a:lnTo>
                      <a:cubicBezTo>
                        <a:pt x="44291" y="14954"/>
                        <a:pt x="47054" y="12192"/>
                        <a:pt x="50483" y="12192"/>
                      </a:cubicBezTo>
                      <a:lnTo>
                        <a:pt x="296513" y="12192"/>
                      </a:lnTo>
                      <a:cubicBezTo>
                        <a:pt x="299942" y="12192"/>
                        <a:pt x="302705" y="14954"/>
                        <a:pt x="302705" y="18383"/>
                      </a:cubicBezTo>
                      <a:lnTo>
                        <a:pt x="302705" y="245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3" name="Google Shape;2323;p78"/>
                <p:cNvSpPr/>
                <p:nvPr/>
              </p:nvSpPr>
              <p:spPr>
                <a:xfrm>
                  <a:off x="4161378" y="3405997"/>
                  <a:ext cx="37725" cy="37671"/>
                </a:xfrm>
                <a:custGeom>
                  <a:rect b="b" l="l" r="r" t="t"/>
                  <a:pathLst>
                    <a:path extrusionOk="0" h="37671" w="37725">
                      <a:moveTo>
                        <a:pt x="27145" y="1856"/>
                      </a:moveTo>
                      <a:lnTo>
                        <a:pt x="1809" y="27193"/>
                      </a:lnTo>
                      <a:cubicBezTo>
                        <a:pt x="-2096" y="31003"/>
                        <a:pt x="761" y="37765"/>
                        <a:pt x="6190" y="37670"/>
                      </a:cubicBezTo>
                      <a:cubicBezTo>
                        <a:pt x="7810" y="37670"/>
                        <a:pt x="9334" y="37099"/>
                        <a:pt x="10572" y="35861"/>
                      </a:cubicBezTo>
                      <a:lnTo>
                        <a:pt x="35908" y="10524"/>
                      </a:lnTo>
                      <a:cubicBezTo>
                        <a:pt x="41433" y="4619"/>
                        <a:pt x="33146" y="-3764"/>
                        <a:pt x="27241" y="18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4" name="Google Shape;2324;p78"/>
                <p:cNvSpPr/>
                <p:nvPr/>
              </p:nvSpPr>
              <p:spPr>
                <a:xfrm>
                  <a:off x="4293703" y="3387208"/>
                  <a:ext cx="37576" cy="37576"/>
                </a:xfrm>
                <a:custGeom>
                  <a:rect b="b" l="l" r="r" t="t"/>
                  <a:pathLst>
                    <a:path extrusionOk="0" h="37576" w="37576">
                      <a:moveTo>
                        <a:pt x="35790" y="1786"/>
                      </a:moveTo>
                      <a:cubicBezTo>
                        <a:pt x="33409" y="-595"/>
                        <a:pt x="29504" y="-595"/>
                        <a:pt x="27122" y="1786"/>
                      </a:cubicBezTo>
                      <a:lnTo>
                        <a:pt x="1786" y="27122"/>
                      </a:lnTo>
                      <a:cubicBezTo>
                        <a:pt x="-595" y="29504"/>
                        <a:pt x="-595" y="33409"/>
                        <a:pt x="1786" y="35790"/>
                      </a:cubicBezTo>
                      <a:cubicBezTo>
                        <a:pt x="4167" y="38171"/>
                        <a:pt x="8072" y="38171"/>
                        <a:pt x="10454" y="35790"/>
                      </a:cubicBezTo>
                      <a:lnTo>
                        <a:pt x="35790" y="10454"/>
                      </a:lnTo>
                      <a:cubicBezTo>
                        <a:pt x="38171" y="8072"/>
                        <a:pt x="38171" y="4167"/>
                        <a:pt x="35790" y="178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25" name="Google Shape;2325;p78"/>
                <p:cNvSpPr/>
                <p:nvPr/>
              </p:nvSpPr>
              <p:spPr>
                <a:xfrm>
                  <a:off x="4321207" y="3405997"/>
                  <a:ext cx="37725" cy="37671"/>
                </a:xfrm>
                <a:custGeom>
                  <a:rect b="b" l="l" r="r" t="t"/>
                  <a:pathLst>
                    <a:path extrusionOk="0" h="37671" w="37725">
                      <a:moveTo>
                        <a:pt x="27145" y="1856"/>
                      </a:moveTo>
                      <a:lnTo>
                        <a:pt x="1809" y="27193"/>
                      </a:lnTo>
                      <a:cubicBezTo>
                        <a:pt x="-2096" y="31003"/>
                        <a:pt x="761" y="37765"/>
                        <a:pt x="6190" y="37670"/>
                      </a:cubicBezTo>
                      <a:cubicBezTo>
                        <a:pt x="7810" y="37670"/>
                        <a:pt x="9334" y="37099"/>
                        <a:pt x="10572" y="35861"/>
                      </a:cubicBezTo>
                      <a:lnTo>
                        <a:pt x="35908" y="10524"/>
                      </a:lnTo>
                      <a:cubicBezTo>
                        <a:pt x="41433" y="4619"/>
                        <a:pt x="33146" y="-3764"/>
                        <a:pt x="27241" y="185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326" name="Google Shape;2326;p78"/>
          <p:cNvGrpSpPr/>
          <p:nvPr/>
        </p:nvGrpSpPr>
        <p:grpSpPr>
          <a:xfrm rot="1253883">
            <a:off x="304925" y="3921712"/>
            <a:ext cx="816586" cy="796186"/>
            <a:chOff x="2215400" y="4321226"/>
            <a:chExt cx="816600" cy="796200"/>
          </a:xfrm>
        </p:grpSpPr>
        <p:sp>
          <p:nvSpPr>
            <p:cNvPr id="2327" name="Google Shape;2327;p78"/>
            <p:cNvSpPr/>
            <p:nvPr/>
          </p:nvSpPr>
          <p:spPr>
            <a:xfrm>
              <a:off x="2215400" y="4321226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328" name="Google Shape;2328;p78"/>
            <p:cNvGrpSpPr/>
            <p:nvPr/>
          </p:nvGrpSpPr>
          <p:grpSpPr>
            <a:xfrm>
              <a:off x="2449667" y="4545445"/>
              <a:ext cx="348067" cy="347761"/>
              <a:chOff x="4797598" y="3418120"/>
              <a:chExt cx="348067" cy="347761"/>
            </a:xfrm>
          </p:grpSpPr>
          <p:sp>
            <p:nvSpPr>
              <p:cNvPr id="2329" name="Google Shape;2329;p78"/>
              <p:cNvSpPr/>
              <p:nvPr/>
            </p:nvSpPr>
            <p:spPr>
              <a:xfrm>
                <a:off x="4838007" y="3458479"/>
                <a:ext cx="266074" cy="247761"/>
              </a:xfrm>
              <a:custGeom>
                <a:rect b="b" l="l" r="r" t="t"/>
                <a:pathLst>
                  <a:path extrusionOk="0" h="224218" w="240791">
                    <a:moveTo>
                      <a:pt x="95" y="120491"/>
                    </a:moveTo>
                    <a:cubicBezTo>
                      <a:pt x="95" y="163830"/>
                      <a:pt x="23146" y="202883"/>
                      <a:pt x="59150" y="224219"/>
                    </a:cubicBezTo>
                    <a:lnTo>
                      <a:pt x="59150" y="210979"/>
                    </a:lnTo>
                    <a:cubicBezTo>
                      <a:pt x="59150" y="178213"/>
                      <a:pt x="84487" y="150781"/>
                      <a:pt x="117157" y="148876"/>
                    </a:cubicBezTo>
                    <a:cubicBezTo>
                      <a:pt x="152495" y="146875"/>
                      <a:pt x="182118" y="175260"/>
                      <a:pt x="182118" y="210312"/>
                    </a:cubicBezTo>
                    <a:lnTo>
                      <a:pt x="182118" y="224219"/>
                    </a:lnTo>
                    <a:cubicBezTo>
                      <a:pt x="286417" y="161925"/>
                      <a:pt x="242888" y="572"/>
                      <a:pt x="120587" y="0"/>
                    </a:cubicBezTo>
                    <a:cubicBezTo>
                      <a:pt x="54007" y="0"/>
                      <a:pt x="0" y="54007"/>
                      <a:pt x="0" y="120587"/>
                    </a:cubicBezTo>
                    <a:lnTo>
                      <a:pt x="0" y="12058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30" name="Google Shape;2330;p78"/>
              <p:cNvGrpSpPr/>
              <p:nvPr/>
            </p:nvGrpSpPr>
            <p:grpSpPr>
              <a:xfrm>
                <a:off x="4797598" y="3418120"/>
                <a:ext cx="348067" cy="347761"/>
                <a:chOff x="6298238" y="3825977"/>
                <a:chExt cx="314850" cy="314545"/>
              </a:xfrm>
            </p:grpSpPr>
            <p:sp>
              <p:nvSpPr>
                <p:cNvPr id="2331" name="Google Shape;2331;p78"/>
                <p:cNvSpPr/>
                <p:nvPr/>
              </p:nvSpPr>
              <p:spPr>
                <a:xfrm>
                  <a:off x="6298238" y="3825977"/>
                  <a:ext cx="314850" cy="314545"/>
                </a:xfrm>
                <a:custGeom>
                  <a:rect b="b" l="l" r="r" t="t"/>
                  <a:pathLst>
                    <a:path extrusionOk="0" h="314545" w="314850">
                      <a:moveTo>
                        <a:pt x="281822" y="60793"/>
                      </a:moveTo>
                      <a:lnTo>
                        <a:pt x="296776" y="60793"/>
                      </a:lnTo>
                      <a:cubicBezTo>
                        <a:pt x="304967" y="60508"/>
                        <a:pt x="304967" y="48792"/>
                        <a:pt x="296776" y="48506"/>
                      </a:cubicBezTo>
                      <a:lnTo>
                        <a:pt x="274678" y="48506"/>
                      </a:lnTo>
                      <a:lnTo>
                        <a:pt x="290108" y="33076"/>
                      </a:lnTo>
                      <a:cubicBezTo>
                        <a:pt x="292299" y="30885"/>
                        <a:pt x="292680" y="27361"/>
                        <a:pt x="290870" y="24979"/>
                      </a:cubicBezTo>
                      <a:cubicBezTo>
                        <a:pt x="288584" y="21931"/>
                        <a:pt x="284203" y="21646"/>
                        <a:pt x="281536" y="24313"/>
                      </a:cubicBezTo>
                      <a:lnTo>
                        <a:pt x="265915" y="39934"/>
                      </a:lnTo>
                      <a:lnTo>
                        <a:pt x="265915" y="17836"/>
                      </a:lnTo>
                      <a:cubicBezTo>
                        <a:pt x="265629" y="9644"/>
                        <a:pt x="253914" y="9644"/>
                        <a:pt x="253627" y="17836"/>
                      </a:cubicBezTo>
                      <a:lnTo>
                        <a:pt x="253627" y="32790"/>
                      </a:lnTo>
                      <a:cubicBezTo>
                        <a:pt x="200383" y="-10930"/>
                        <a:pt x="113705" y="-10930"/>
                        <a:pt x="60556" y="32790"/>
                      </a:cubicBezTo>
                      <a:lnTo>
                        <a:pt x="60556" y="17550"/>
                      </a:lnTo>
                      <a:cubicBezTo>
                        <a:pt x="60556" y="17550"/>
                        <a:pt x="48935" y="9358"/>
                        <a:pt x="48840" y="17550"/>
                      </a:cubicBezTo>
                      <a:lnTo>
                        <a:pt x="48840" y="39648"/>
                      </a:lnTo>
                      <a:lnTo>
                        <a:pt x="33029" y="24027"/>
                      </a:lnTo>
                      <a:cubicBezTo>
                        <a:pt x="30647" y="21646"/>
                        <a:pt x="26742" y="21646"/>
                        <a:pt x="24361" y="24027"/>
                      </a:cubicBezTo>
                      <a:cubicBezTo>
                        <a:pt x="21980" y="26408"/>
                        <a:pt x="21980" y="30313"/>
                        <a:pt x="24361" y="32695"/>
                      </a:cubicBezTo>
                      <a:lnTo>
                        <a:pt x="39982" y="48601"/>
                      </a:lnTo>
                      <a:lnTo>
                        <a:pt x="17979" y="48601"/>
                      </a:lnTo>
                      <a:cubicBezTo>
                        <a:pt x="9788" y="48601"/>
                        <a:pt x="9788" y="60317"/>
                        <a:pt x="17979" y="60889"/>
                      </a:cubicBezTo>
                      <a:lnTo>
                        <a:pt x="33124" y="60889"/>
                      </a:lnTo>
                      <a:cubicBezTo>
                        <a:pt x="-47077" y="161282"/>
                        <a:pt x="27695" y="315682"/>
                        <a:pt x="157425" y="314539"/>
                      </a:cubicBezTo>
                      <a:cubicBezTo>
                        <a:pt x="287156" y="315682"/>
                        <a:pt x="361927" y="161282"/>
                        <a:pt x="281726" y="60603"/>
                      </a:cubicBezTo>
                      <a:lnTo>
                        <a:pt x="281726" y="60889"/>
                      </a:lnTo>
                      <a:close/>
                      <a:moveTo>
                        <a:pt x="101799" y="291203"/>
                      </a:moveTo>
                      <a:lnTo>
                        <a:pt x="101799" y="247483"/>
                      </a:lnTo>
                      <a:cubicBezTo>
                        <a:pt x="101799" y="218146"/>
                        <a:pt x="124373" y="193381"/>
                        <a:pt x="153615" y="191572"/>
                      </a:cubicBezTo>
                      <a:cubicBezTo>
                        <a:pt x="185714" y="189571"/>
                        <a:pt x="212480" y="215098"/>
                        <a:pt x="212480" y="246817"/>
                      </a:cubicBezTo>
                      <a:lnTo>
                        <a:pt x="212480" y="291203"/>
                      </a:lnTo>
                      <a:cubicBezTo>
                        <a:pt x="178761" y="305681"/>
                        <a:pt x="135518" y="305681"/>
                        <a:pt x="101799" y="291203"/>
                      </a:cubicBezTo>
                      <a:lnTo>
                        <a:pt x="101799" y="291203"/>
                      </a:lnTo>
                      <a:close/>
                      <a:moveTo>
                        <a:pt x="224767" y="285393"/>
                      </a:moveTo>
                      <a:lnTo>
                        <a:pt x="224767" y="247483"/>
                      </a:lnTo>
                      <a:cubicBezTo>
                        <a:pt x="224767" y="211384"/>
                        <a:pt x="196764" y="181094"/>
                        <a:pt x="160664" y="179189"/>
                      </a:cubicBezTo>
                      <a:cubicBezTo>
                        <a:pt x="121802" y="177189"/>
                        <a:pt x="89512" y="208240"/>
                        <a:pt x="89512" y="246721"/>
                      </a:cubicBezTo>
                      <a:lnTo>
                        <a:pt x="89512" y="285298"/>
                      </a:lnTo>
                      <a:cubicBezTo>
                        <a:pt x="7692" y="244054"/>
                        <a:pt x="-14215" y="128516"/>
                        <a:pt x="48840" y="60412"/>
                      </a:cubicBezTo>
                      <a:cubicBezTo>
                        <a:pt x="51602" y="57269"/>
                        <a:pt x="58079" y="50792"/>
                        <a:pt x="60651" y="48601"/>
                      </a:cubicBezTo>
                      <a:cubicBezTo>
                        <a:pt x="112372" y="24"/>
                        <a:pt x="201907" y="24"/>
                        <a:pt x="253627" y="48601"/>
                      </a:cubicBezTo>
                      <a:cubicBezTo>
                        <a:pt x="256104" y="50983"/>
                        <a:pt x="262867" y="57745"/>
                        <a:pt x="265439" y="60412"/>
                      </a:cubicBezTo>
                      <a:cubicBezTo>
                        <a:pt x="328494" y="128516"/>
                        <a:pt x="306587" y="244054"/>
                        <a:pt x="224767" y="2852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2" name="Google Shape;2332;p78"/>
                <p:cNvSpPr/>
                <p:nvPr/>
              </p:nvSpPr>
              <p:spPr>
                <a:xfrm>
                  <a:off x="6414730" y="4042147"/>
                  <a:ext cx="81965" cy="26550"/>
                </a:xfrm>
                <a:custGeom>
                  <a:rect b="b" l="l" r="r" t="t"/>
                  <a:pathLst>
                    <a:path extrusionOk="0" h="26550" w="81965">
                      <a:moveTo>
                        <a:pt x="80081" y="16073"/>
                      </a:moveTo>
                      <a:cubicBezTo>
                        <a:pt x="59507" y="-5358"/>
                        <a:pt x="22455" y="-5358"/>
                        <a:pt x="1786" y="16073"/>
                      </a:cubicBezTo>
                      <a:cubicBezTo>
                        <a:pt x="-595" y="18455"/>
                        <a:pt x="-595" y="22360"/>
                        <a:pt x="1786" y="24741"/>
                      </a:cubicBezTo>
                      <a:cubicBezTo>
                        <a:pt x="4167" y="27122"/>
                        <a:pt x="8072" y="27122"/>
                        <a:pt x="10454" y="24741"/>
                      </a:cubicBezTo>
                      <a:cubicBezTo>
                        <a:pt x="18550" y="16645"/>
                        <a:pt x="29408" y="12168"/>
                        <a:pt x="40934" y="12168"/>
                      </a:cubicBezTo>
                      <a:cubicBezTo>
                        <a:pt x="52459" y="12168"/>
                        <a:pt x="63222" y="16645"/>
                        <a:pt x="71414" y="24741"/>
                      </a:cubicBezTo>
                      <a:cubicBezTo>
                        <a:pt x="72652" y="25980"/>
                        <a:pt x="74176" y="26551"/>
                        <a:pt x="75795" y="26551"/>
                      </a:cubicBezTo>
                      <a:cubicBezTo>
                        <a:pt x="81129" y="26551"/>
                        <a:pt x="84082" y="19788"/>
                        <a:pt x="80177" y="160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3" name="Google Shape;2333;p78"/>
                <p:cNvSpPr/>
                <p:nvPr/>
              </p:nvSpPr>
              <p:spPr>
                <a:xfrm>
                  <a:off x="6432225" y="4066603"/>
                  <a:ext cx="47107" cy="19572"/>
                </a:xfrm>
                <a:custGeom>
                  <a:rect b="b" l="l" r="r" t="t"/>
                  <a:pathLst>
                    <a:path extrusionOk="0" h="19572" w="47107">
                      <a:moveTo>
                        <a:pt x="23534" y="0"/>
                      </a:moveTo>
                      <a:cubicBezTo>
                        <a:pt x="15343" y="0"/>
                        <a:pt x="7627" y="3238"/>
                        <a:pt x="1817" y="9049"/>
                      </a:cubicBezTo>
                      <a:cubicBezTo>
                        <a:pt x="-3707" y="14954"/>
                        <a:pt x="4579" y="23336"/>
                        <a:pt x="10485" y="17717"/>
                      </a:cubicBezTo>
                      <a:cubicBezTo>
                        <a:pt x="17343" y="10573"/>
                        <a:pt x="29726" y="10573"/>
                        <a:pt x="36584" y="17717"/>
                      </a:cubicBezTo>
                      <a:cubicBezTo>
                        <a:pt x="42489" y="23241"/>
                        <a:pt x="50871" y="14954"/>
                        <a:pt x="45251" y="9049"/>
                      </a:cubicBezTo>
                      <a:cubicBezTo>
                        <a:pt x="39441" y="3238"/>
                        <a:pt x="31726" y="0"/>
                        <a:pt x="23534" y="0"/>
                      </a:cubicBezTo>
                      <a:lnTo>
                        <a:pt x="235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4" name="Google Shape;2334;p78"/>
                <p:cNvSpPr/>
                <p:nvPr/>
              </p:nvSpPr>
              <p:spPr>
                <a:xfrm>
                  <a:off x="6449567" y="4091177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5" name="Google Shape;2335;p78"/>
                <p:cNvSpPr/>
                <p:nvPr/>
              </p:nvSpPr>
              <p:spPr>
                <a:xfrm>
                  <a:off x="6437280" y="3951445"/>
                  <a:ext cx="36861" cy="36837"/>
                </a:xfrm>
                <a:custGeom>
                  <a:rect b="b" l="l" r="r" t="t"/>
                  <a:pathLst>
                    <a:path extrusionOk="0" h="36837" w="36861">
                      <a:moveTo>
                        <a:pt x="18479" y="0"/>
                      </a:moveTo>
                      <a:cubicBezTo>
                        <a:pt x="8287" y="0"/>
                        <a:pt x="0" y="8287"/>
                        <a:pt x="0" y="18478"/>
                      </a:cubicBezTo>
                      <a:cubicBezTo>
                        <a:pt x="953" y="42958"/>
                        <a:pt x="36004" y="42958"/>
                        <a:pt x="36862" y="18478"/>
                      </a:cubicBezTo>
                      <a:cubicBezTo>
                        <a:pt x="36862" y="8287"/>
                        <a:pt x="28575" y="0"/>
                        <a:pt x="18383" y="0"/>
                      </a:cubicBezTo>
                      <a:close/>
                      <a:moveTo>
                        <a:pt x="18479" y="24574"/>
                      </a:moveTo>
                      <a:cubicBezTo>
                        <a:pt x="15050" y="24574"/>
                        <a:pt x="12287" y="21812"/>
                        <a:pt x="12287" y="18383"/>
                      </a:cubicBezTo>
                      <a:cubicBezTo>
                        <a:pt x="12573" y="10192"/>
                        <a:pt x="24289" y="10192"/>
                        <a:pt x="24575" y="18383"/>
                      </a:cubicBezTo>
                      <a:cubicBezTo>
                        <a:pt x="24575" y="21812"/>
                        <a:pt x="21812" y="24574"/>
                        <a:pt x="18383" y="24574"/>
                      </a:cubicBezTo>
                      <a:lnTo>
                        <a:pt x="18383" y="245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6" name="Google Shape;2336;p78"/>
                <p:cNvSpPr/>
                <p:nvPr/>
              </p:nvSpPr>
              <p:spPr>
                <a:xfrm>
                  <a:off x="6381845" y="3951445"/>
                  <a:ext cx="36861" cy="36837"/>
                </a:xfrm>
                <a:custGeom>
                  <a:rect b="b" l="l" r="r" t="t"/>
                  <a:pathLst>
                    <a:path extrusionOk="0" h="36837" w="36861">
                      <a:moveTo>
                        <a:pt x="18479" y="0"/>
                      </a:moveTo>
                      <a:cubicBezTo>
                        <a:pt x="8287" y="0"/>
                        <a:pt x="0" y="8287"/>
                        <a:pt x="0" y="18478"/>
                      </a:cubicBezTo>
                      <a:cubicBezTo>
                        <a:pt x="952" y="42958"/>
                        <a:pt x="36004" y="42958"/>
                        <a:pt x="36862" y="18478"/>
                      </a:cubicBezTo>
                      <a:cubicBezTo>
                        <a:pt x="36862" y="8287"/>
                        <a:pt x="28575" y="0"/>
                        <a:pt x="18383" y="0"/>
                      </a:cubicBezTo>
                      <a:close/>
                      <a:moveTo>
                        <a:pt x="18479" y="24574"/>
                      </a:moveTo>
                      <a:cubicBezTo>
                        <a:pt x="15049" y="24574"/>
                        <a:pt x="12287" y="21812"/>
                        <a:pt x="12287" y="18383"/>
                      </a:cubicBezTo>
                      <a:cubicBezTo>
                        <a:pt x="12573" y="10192"/>
                        <a:pt x="24289" y="10192"/>
                        <a:pt x="24574" y="18383"/>
                      </a:cubicBezTo>
                      <a:cubicBezTo>
                        <a:pt x="24574" y="21812"/>
                        <a:pt x="21812" y="24574"/>
                        <a:pt x="18383" y="24574"/>
                      </a:cubicBezTo>
                      <a:lnTo>
                        <a:pt x="18383" y="245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7" name="Google Shape;2337;p78"/>
                <p:cNvSpPr/>
                <p:nvPr/>
              </p:nvSpPr>
              <p:spPr>
                <a:xfrm>
                  <a:off x="6492621" y="3951445"/>
                  <a:ext cx="36861" cy="36837"/>
                </a:xfrm>
                <a:custGeom>
                  <a:rect b="b" l="l" r="r" t="t"/>
                  <a:pathLst>
                    <a:path extrusionOk="0" h="36837" w="36861">
                      <a:moveTo>
                        <a:pt x="18478" y="0"/>
                      </a:moveTo>
                      <a:cubicBezTo>
                        <a:pt x="8287" y="0"/>
                        <a:pt x="0" y="8287"/>
                        <a:pt x="0" y="18478"/>
                      </a:cubicBezTo>
                      <a:cubicBezTo>
                        <a:pt x="952" y="42958"/>
                        <a:pt x="36004" y="42958"/>
                        <a:pt x="36862" y="18478"/>
                      </a:cubicBezTo>
                      <a:cubicBezTo>
                        <a:pt x="36862" y="8287"/>
                        <a:pt x="28575" y="0"/>
                        <a:pt x="18383" y="0"/>
                      </a:cubicBezTo>
                      <a:close/>
                      <a:moveTo>
                        <a:pt x="18478" y="24574"/>
                      </a:moveTo>
                      <a:cubicBezTo>
                        <a:pt x="15049" y="24574"/>
                        <a:pt x="12287" y="21812"/>
                        <a:pt x="12287" y="18383"/>
                      </a:cubicBezTo>
                      <a:cubicBezTo>
                        <a:pt x="12573" y="10192"/>
                        <a:pt x="24289" y="10192"/>
                        <a:pt x="24574" y="18383"/>
                      </a:cubicBezTo>
                      <a:cubicBezTo>
                        <a:pt x="24574" y="21812"/>
                        <a:pt x="21812" y="24574"/>
                        <a:pt x="18383" y="245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8" name="Google Shape;2338;p78"/>
                <p:cNvSpPr/>
                <p:nvPr/>
              </p:nvSpPr>
              <p:spPr>
                <a:xfrm>
                  <a:off x="6412610" y="391944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39" name="Google Shape;2339;p78"/>
                <p:cNvSpPr/>
                <p:nvPr/>
              </p:nvSpPr>
              <p:spPr>
                <a:xfrm>
                  <a:off x="6431077" y="3894771"/>
                  <a:ext cx="12299" cy="12287"/>
                </a:xfrm>
                <a:custGeom>
                  <a:rect b="b" l="l" r="r" t="t"/>
                  <a:pathLst>
                    <a:path extrusionOk="0" h="12287" w="12299">
                      <a:moveTo>
                        <a:pt x="12299" y="6191"/>
                      </a:moveTo>
                      <a:cubicBezTo>
                        <a:pt x="12299" y="2762"/>
                        <a:pt x="9537" y="0"/>
                        <a:pt x="6108" y="0"/>
                      </a:cubicBezTo>
                      <a:cubicBezTo>
                        <a:pt x="-2084" y="286"/>
                        <a:pt x="-1988" y="12002"/>
                        <a:pt x="6108" y="12287"/>
                      </a:cubicBezTo>
                      <a:cubicBezTo>
                        <a:pt x="9537" y="12287"/>
                        <a:pt x="12299" y="9525"/>
                        <a:pt x="12299" y="60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0" name="Google Shape;2340;p78"/>
                <p:cNvSpPr/>
                <p:nvPr/>
              </p:nvSpPr>
              <p:spPr>
                <a:xfrm>
                  <a:off x="6449663" y="3919394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096" y="12335"/>
                      </a:moveTo>
                      <a:cubicBezTo>
                        <a:pt x="9525" y="12335"/>
                        <a:pt x="12287" y="9573"/>
                        <a:pt x="12287" y="6144"/>
                      </a:cubicBezTo>
                      <a:cubicBezTo>
                        <a:pt x="12002" y="-2048"/>
                        <a:pt x="286" y="-2048"/>
                        <a:pt x="0" y="6144"/>
                      </a:cubicBezTo>
                      <a:cubicBezTo>
                        <a:pt x="0" y="9573"/>
                        <a:pt x="2762" y="12335"/>
                        <a:pt x="6191" y="1233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1" name="Google Shape;2341;p78"/>
                <p:cNvSpPr/>
                <p:nvPr/>
              </p:nvSpPr>
              <p:spPr>
                <a:xfrm>
                  <a:off x="6467951" y="38947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lnTo>
                        <a:pt x="60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342" name="Google Shape;2342;p78"/>
                <p:cNvSpPr/>
                <p:nvPr/>
              </p:nvSpPr>
              <p:spPr>
                <a:xfrm>
                  <a:off x="6486513" y="3919346"/>
                  <a:ext cx="12299" cy="12287"/>
                </a:xfrm>
                <a:custGeom>
                  <a:rect b="b" l="l" r="r" t="t"/>
                  <a:pathLst>
                    <a:path extrusionOk="0" h="12287" w="12299">
                      <a:moveTo>
                        <a:pt x="12299" y="6191"/>
                      </a:moveTo>
                      <a:cubicBezTo>
                        <a:pt x="12299" y="2762"/>
                        <a:pt x="9537" y="0"/>
                        <a:pt x="6108" y="0"/>
                      </a:cubicBezTo>
                      <a:cubicBezTo>
                        <a:pt x="-2084" y="286"/>
                        <a:pt x="-1988" y="12002"/>
                        <a:pt x="6108" y="12287"/>
                      </a:cubicBezTo>
                      <a:cubicBezTo>
                        <a:pt x="9537" y="12287"/>
                        <a:pt x="12299" y="9525"/>
                        <a:pt x="12299" y="6096"/>
                      </a:cubicBezTo>
                      <a:lnTo>
                        <a:pt x="12299" y="6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343" name="Google Shape;2343;p78"/>
          <p:cNvSpPr/>
          <p:nvPr/>
        </p:nvSpPr>
        <p:spPr>
          <a:xfrm rot="10195540">
            <a:off x="6944401" y="3668371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2344" name="Shape 2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5" name="Google Shape;2345;p80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346" name="Google Shape;2346;p80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347" name="Google Shape;2347;p80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8" name="Google Shape;2348;p80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9" name="Google Shape;2349;p80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0" name="Google Shape;2350;p80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1" name="Google Shape;2351;p80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2" name="Google Shape;2352;p80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3" name="Google Shape;2353;p80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4" name="Google Shape;2354;p80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5" name="Google Shape;2355;p80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6" name="Google Shape;2356;p80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7" name="Google Shape;2357;p80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8" name="Google Shape;2358;p80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9" name="Google Shape;2359;p80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0" name="Google Shape;2360;p80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1" name="Google Shape;2361;p80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2" name="Google Shape;2362;p80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3" name="Google Shape;2363;p80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4" name="Google Shape;2364;p80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5" name="Google Shape;2365;p80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6" name="Google Shape;2366;p80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7" name="Google Shape;2367;p80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8" name="Google Shape;2368;p80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9" name="Google Shape;2369;p80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0" name="Google Shape;2370;p80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1" name="Google Shape;2371;p80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2" name="Google Shape;2372;p80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373" name="Google Shape;2373;p80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4" name="Google Shape;2374;p80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5" name="Google Shape;2375;p80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6" name="Google Shape;2376;p80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7" name="Google Shape;2377;p80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8" name="Google Shape;2378;p80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9" name="Google Shape;2379;p80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0" name="Google Shape;2380;p80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1" name="Google Shape;2381;p80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2" name="Google Shape;2382;p80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3" name="Google Shape;2383;p80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4" name="Google Shape;2384;p80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5" name="Google Shape;2385;p80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6" name="Google Shape;2386;p80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7" name="Google Shape;2387;p80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8" name="Google Shape;2388;p80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9" name="Google Shape;2389;p80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0" name="Google Shape;2390;p80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1" name="Google Shape;2391;p80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2" name="Google Shape;2392;p80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3" name="Google Shape;2393;p80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4" name="Google Shape;2394;p80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5" name="Google Shape;2395;p80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6" name="Google Shape;2396;p80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7" name="Google Shape;2397;p80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8" name="Google Shape;2398;p80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9" name="Google Shape;2399;p80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0" name="Google Shape;2400;p80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1" name="Google Shape;2401;p80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2" name="Google Shape;2402;p80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3" name="Google Shape;2403;p80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4" name="Google Shape;2404;p80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5" name="Google Shape;2405;p80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6" name="Google Shape;2406;p80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7" name="Google Shape;2407;p80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8" name="Google Shape;2408;p80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9" name="Google Shape;2409;p80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0" name="Google Shape;2410;p80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1" name="Google Shape;2411;p80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2" name="Google Shape;2412;p80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3" name="Google Shape;2413;p80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4" name="Google Shape;2414;p80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5" name="Google Shape;2415;p80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6" name="Google Shape;2416;p80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7" name="Google Shape;2417;p80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8" name="Google Shape;2418;p80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9" name="Google Shape;2419;p80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0" name="Google Shape;2420;p80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1" name="Google Shape;2421;p80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422" name="Google Shape;2422;p80"/>
          <p:cNvSpPr/>
          <p:nvPr/>
        </p:nvSpPr>
        <p:spPr>
          <a:xfrm rot="6464972">
            <a:off x="7710826" y="4845238"/>
            <a:ext cx="1607862" cy="1573192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3" name="Google Shape;2423;p80"/>
          <p:cNvSpPr/>
          <p:nvPr/>
        </p:nvSpPr>
        <p:spPr>
          <a:xfrm rot="6464972">
            <a:off x="8090676" y="4417921"/>
            <a:ext cx="1912252" cy="12726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4" name="Google Shape;2424;p80"/>
          <p:cNvSpPr/>
          <p:nvPr/>
        </p:nvSpPr>
        <p:spPr>
          <a:xfrm rot="-6258832">
            <a:off x="-838331" y="3781068"/>
            <a:ext cx="2487924" cy="1645865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5" name="Google Shape;2425;p80"/>
          <p:cNvSpPr/>
          <p:nvPr/>
        </p:nvSpPr>
        <p:spPr>
          <a:xfrm>
            <a:off x="-807875" y="-5124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6" name="Google Shape;2426;p80"/>
          <p:cNvSpPr/>
          <p:nvPr/>
        </p:nvSpPr>
        <p:spPr>
          <a:xfrm rot="2993399">
            <a:off x="7595167" y="-196675"/>
            <a:ext cx="2272194" cy="1012533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28" name="Google Shape;2428;p80"/>
          <p:cNvGrpSpPr/>
          <p:nvPr/>
        </p:nvGrpSpPr>
        <p:grpSpPr>
          <a:xfrm rot="-765376">
            <a:off x="-2646" y="-122781"/>
            <a:ext cx="816585" cy="796185"/>
            <a:chOff x="2215400" y="2087432"/>
            <a:chExt cx="816600" cy="796200"/>
          </a:xfrm>
        </p:grpSpPr>
        <p:sp>
          <p:nvSpPr>
            <p:cNvPr id="2429" name="Google Shape;2429;p80"/>
            <p:cNvSpPr/>
            <p:nvPr/>
          </p:nvSpPr>
          <p:spPr>
            <a:xfrm>
              <a:off x="2215400" y="2087432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430" name="Google Shape;2430;p80"/>
            <p:cNvGrpSpPr/>
            <p:nvPr/>
          </p:nvGrpSpPr>
          <p:grpSpPr>
            <a:xfrm>
              <a:off x="2449668" y="2366600"/>
              <a:ext cx="348064" cy="237864"/>
              <a:chOff x="6436261" y="2861696"/>
              <a:chExt cx="348064" cy="237864"/>
            </a:xfrm>
          </p:grpSpPr>
          <p:grpSp>
            <p:nvGrpSpPr>
              <p:cNvPr id="2431" name="Google Shape;2431;p80"/>
              <p:cNvGrpSpPr/>
              <p:nvPr/>
            </p:nvGrpSpPr>
            <p:grpSpPr>
              <a:xfrm>
                <a:off x="6436261" y="2861696"/>
                <a:ext cx="348064" cy="237864"/>
                <a:chOff x="7780520" y="3322700"/>
                <a:chExt cx="314848" cy="215145"/>
              </a:xfrm>
            </p:grpSpPr>
            <p:sp>
              <p:nvSpPr>
                <p:cNvPr id="2432" name="Google Shape;2432;p80"/>
                <p:cNvSpPr/>
                <p:nvPr/>
              </p:nvSpPr>
              <p:spPr>
                <a:xfrm>
                  <a:off x="7780520" y="3371801"/>
                  <a:ext cx="314848" cy="166044"/>
                </a:xfrm>
                <a:custGeom>
                  <a:rect b="b" l="l" r="r" t="t"/>
                  <a:pathLst>
                    <a:path extrusionOk="0" h="166044" w="314848">
                      <a:moveTo>
                        <a:pt x="308967" y="12335"/>
                      </a:moveTo>
                      <a:lnTo>
                        <a:pt x="233910" y="12335"/>
                      </a:lnTo>
                      <a:cubicBezTo>
                        <a:pt x="225814" y="12621"/>
                        <a:pt x="225718" y="24336"/>
                        <a:pt x="233910" y="24622"/>
                      </a:cubicBezTo>
                      <a:lnTo>
                        <a:pt x="265247" y="24622"/>
                      </a:lnTo>
                      <a:lnTo>
                        <a:pt x="265247" y="36909"/>
                      </a:lnTo>
                      <a:lnTo>
                        <a:pt x="222385" y="36909"/>
                      </a:lnTo>
                      <a:cubicBezTo>
                        <a:pt x="198953" y="2143"/>
                        <a:pt x="205811" y="6239"/>
                        <a:pt x="163710" y="6144"/>
                      </a:cubicBezTo>
                      <a:cubicBezTo>
                        <a:pt x="163425" y="-2048"/>
                        <a:pt x="151709" y="-2048"/>
                        <a:pt x="151423" y="6144"/>
                      </a:cubicBezTo>
                      <a:cubicBezTo>
                        <a:pt x="109228" y="6144"/>
                        <a:pt x="116181" y="2143"/>
                        <a:pt x="92750" y="36909"/>
                      </a:cubicBezTo>
                      <a:lnTo>
                        <a:pt x="49887" y="36909"/>
                      </a:lnTo>
                      <a:lnTo>
                        <a:pt x="49887" y="24622"/>
                      </a:lnTo>
                      <a:lnTo>
                        <a:pt x="81034" y="24622"/>
                      </a:lnTo>
                      <a:cubicBezTo>
                        <a:pt x="84082" y="24622"/>
                        <a:pt x="86844" y="22431"/>
                        <a:pt x="87320" y="19383"/>
                      </a:cubicBezTo>
                      <a:cubicBezTo>
                        <a:pt x="87892" y="15573"/>
                        <a:pt x="84939" y="12335"/>
                        <a:pt x="81224" y="12335"/>
                      </a:cubicBezTo>
                      <a:lnTo>
                        <a:pt x="6358" y="12335"/>
                      </a:lnTo>
                      <a:cubicBezTo>
                        <a:pt x="3310" y="12335"/>
                        <a:pt x="547" y="14526"/>
                        <a:pt x="71" y="17574"/>
                      </a:cubicBezTo>
                      <a:cubicBezTo>
                        <a:pt x="-500" y="21384"/>
                        <a:pt x="2452" y="24622"/>
                        <a:pt x="6167" y="24622"/>
                      </a:cubicBezTo>
                      <a:lnTo>
                        <a:pt x="37504" y="24622"/>
                      </a:lnTo>
                      <a:lnTo>
                        <a:pt x="37504" y="36909"/>
                      </a:lnTo>
                      <a:cubicBezTo>
                        <a:pt x="25979" y="35862"/>
                        <a:pt x="16168" y="43482"/>
                        <a:pt x="15978" y="55388"/>
                      </a:cubicBezTo>
                      <a:cubicBezTo>
                        <a:pt x="15978" y="65580"/>
                        <a:pt x="24265" y="73866"/>
                        <a:pt x="34456" y="73866"/>
                      </a:cubicBezTo>
                      <a:lnTo>
                        <a:pt x="69318" y="73866"/>
                      </a:lnTo>
                      <a:lnTo>
                        <a:pt x="58459" y="92631"/>
                      </a:lnTo>
                      <a:cubicBezTo>
                        <a:pt x="56840" y="95488"/>
                        <a:pt x="55983" y="98631"/>
                        <a:pt x="55983" y="101775"/>
                      </a:cubicBezTo>
                      <a:lnTo>
                        <a:pt x="55983" y="147685"/>
                      </a:lnTo>
                      <a:cubicBezTo>
                        <a:pt x="56936" y="172069"/>
                        <a:pt x="91988" y="172164"/>
                        <a:pt x="92844" y="147685"/>
                      </a:cubicBezTo>
                      <a:lnTo>
                        <a:pt x="92844" y="106632"/>
                      </a:lnTo>
                      <a:lnTo>
                        <a:pt x="104846" y="85868"/>
                      </a:lnTo>
                      <a:cubicBezTo>
                        <a:pt x="106656" y="86439"/>
                        <a:pt x="124372" y="86154"/>
                        <a:pt x="126659" y="86154"/>
                      </a:cubicBezTo>
                      <a:cubicBezTo>
                        <a:pt x="130373" y="86154"/>
                        <a:pt x="133326" y="82915"/>
                        <a:pt x="132754" y="79105"/>
                      </a:cubicBezTo>
                      <a:cubicBezTo>
                        <a:pt x="132278" y="76057"/>
                        <a:pt x="129516" y="73866"/>
                        <a:pt x="126468" y="73866"/>
                      </a:cubicBezTo>
                      <a:lnTo>
                        <a:pt x="108180" y="73866"/>
                      </a:lnTo>
                      <a:cubicBezTo>
                        <a:pt x="104751" y="73866"/>
                        <a:pt x="102084" y="71009"/>
                        <a:pt x="101989" y="67580"/>
                      </a:cubicBezTo>
                      <a:cubicBezTo>
                        <a:pt x="101893" y="64151"/>
                        <a:pt x="99227" y="61579"/>
                        <a:pt x="95797" y="61579"/>
                      </a:cubicBezTo>
                      <a:lnTo>
                        <a:pt x="34456" y="61579"/>
                      </a:lnTo>
                      <a:cubicBezTo>
                        <a:pt x="26360" y="61293"/>
                        <a:pt x="26265" y="49578"/>
                        <a:pt x="34456" y="49292"/>
                      </a:cubicBezTo>
                      <a:lnTo>
                        <a:pt x="95988" y="49292"/>
                      </a:lnTo>
                      <a:cubicBezTo>
                        <a:pt x="98084" y="49292"/>
                        <a:pt x="99988" y="48244"/>
                        <a:pt x="101131" y="46530"/>
                      </a:cubicBezTo>
                      <a:lnTo>
                        <a:pt x="113419" y="28051"/>
                      </a:lnTo>
                      <a:cubicBezTo>
                        <a:pt x="115609" y="24717"/>
                        <a:pt x="119800" y="18526"/>
                        <a:pt x="123706" y="18526"/>
                      </a:cubicBezTo>
                      <a:lnTo>
                        <a:pt x="191333" y="18526"/>
                      </a:lnTo>
                      <a:cubicBezTo>
                        <a:pt x="195238" y="18526"/>
                        <a:pt x="199334" y="24717"/>
                        <a:pt x="201620" y="28051"/>
                      </a:cubicBezTo>
                      <a:lnTo>
                        <a:pt x="213907" y="46530"/>
                      </a:lnTo>
                      <a:cubicBezTo>
                        <a:pt x="215050" y="48244"/>
                        <a:pt x="216955" y="49292"/>
                        <a:pt x="219051" y="49292"/>
                      </a:cubicBezTo>
                      <a:lnTo>
                        <a:pt x="280582" y="49292"/>
                      </a:lnTo>
                      <a:cubicBezTo>
                        <a:pt x="288678" y="49578"/>
                        <a:pt x="288774" y="61293"/>
                        <a:pt x="280582" y="61579"/>
                      </a:cubicBezTo>
                      <a:lnTo>
                        <a:pt x="218956" y="61579"/>
                      </a:lnTo>
                      <a:cubicBezTo>
                        <a:pt x="215527" y="61579"/>
                        <a:pt x="212860" y="64437"/>
                        <a:pt x="212860" y="67866"/>
                      </a:cubicBezTo>
                      <a:cubicBezTo>
                        <a:pt x="212860" y="71295"/>
                        <a:pt x="210097" y="73866"/>
                        <a:pt x="206668" y="73866"/>
                      </a:cubicBezTo>
                      <a:lnTo>
                        <a:pt x="188380" y="73866"/>
                      </a:lnTo>
                      <a:cubicBezTo>
                        <a:pt x="185332" y="73866"/>
                        <a:pt x="182570" y="76057"/>
                        <a:pt x="182094" y="79105"/>
                      </a:cubicBezTo>
                      <a:cubicBezTo>
                        <a:pt x="181522" y="82915"/>
                        <a:pt x="184475" y="86154"/>
                        <a:pt x="188190" y="86154"/>
                      </a:cubicBezTo>
                      <a:cubicBezTo>
                        <a:pt x="190381" y="86058"/>
                        <a:pt x="208193" y="86439"/>
                        <a:pt x="210002" y="85868"/>
                      </a:cubicBezTo>
                      <a:lnTo>
                        <a:pt x="222003" y="106632"/>
                      </a:lnTo>
                      <a:lnTo>
                        <a:pt x="222003" y="147685"/>
                      </a:lnTo>
                      <a:cubicBezTo>
                        <a:pt x="222956" y="172164"/>
                        <a:pt x="258008" y="172164"/>
                        <a:pt x="258866" y="147685"/>
                      </a:cubicBezTo>
                      <a:lnTo>
                        <a:pt x="258866" y="101775"/>
                      </a:lnTo>
                      <a:cubicBezTo>
                        <a:pt x="258866" y="98631"/>
                        <a:pt x="258008" y="95488"/>
                        <a:pt x="256389" y="92631"/>
                      </a:cubicBezTo>
                      <a:lnTo>
                        <a:pt x="245626" y="73866"/>
                      </a:lnTo>
                      <a:lnTo>
                        <a:pt x="280487" y="73866"/>
                      </a:lnTo>
                      <a:cubicBezTo>
                        <a:pt x="290679" y="73866"/>
                        <a:pt x="298870" y="65580"/>
                        <a:pt x="298870" y="55388"/>
                      </a:cubicBezTo>
                      <a:cubicBezTo>
                        <a:pt x="298680" y="43482"/>
                        <a:pt x="288869" y="35862"/>
                        <a:pt x="277344" y="36909"/>
                      </a:cubicBezTo>
                      <a:lnTo>
                        <a:pt x="277344" y="24622"/>
                      </a:lnTo>
                      <a:lnTo>
                        <a:pt x="308491" y="24622"/>
                      </a:lnTo>
                      <a:cubicBezTo>
                        <a:pt x="311539" y="24622"/>
                        <a:pt x="314301" y="22431"/>
                        <a:pt x="314777" y="19383"/>
                      </a:cubicBezTo>
                      <a:cubicBezTo>
                        <a:pt x="315349" y="15573"/>
                        <a:pt x="312396" y="12335"/>
                        <a:pt x="308681" y="12335"/>
                      </a:cubicBezTo>
                      <a:lnTo>
                        <a:pt x="308681" y="12335"/>
                      </a:lnTo>
                      <a:close/>
                      <a:moveTo>
                        <a:pt x="94464" y="79677"/>
                      </a:moveTo>
                      <a:lnTo>
                        <a:pt x="81700" y="101870"/>
                      </a:lnTo>
                      <a:cubicBezTo>
                        <a:pt x="81129" y="102822"/>
                        <a:pt x="80843" y="103870"/>
                        <a:pt x="80843" y="104918"/>
                      </a:cubicBezTo>
                      <a:lnTo>
                        <a:pt x="80843" y="147399"/>
                      </a:lnTo>
                      <a:cubicBezTo>
                        <a:pt x="80843" y="150447"/>
                        <a:pt x="78652" y="153210"/>
                        <a:pt x="75604" y="153686"/>
                      </a:cubicBezTo>
                      <a:cubicBezTo>
                        <a:pt x="71795" y="154257"/>
                        <a:pt x="68556" y="151305"/>
                        <a:pt x="68556" y="147590"/>
                      </a:cubicBezTo>
                      <a:lnTo>
                        <a:pt x="68556" y="101679"/>
                      </a:lnTo>
                      <a:cubicBezTo>
                        <a:pt x="68556" y="100727"/>
                        <a:pt x="68842" y="99679"/>
                        <a:pt x="69413" y="98631"/>
                      </a:cubicBezTo>
                      <a:lnTo>
                        <a:pt x="83796" y="73771"/>
                      </a:lnTo>
                      <a:lnTo>
                        <a:pt x="91130" y="73771"/>
                      </a:lnTo>
                      <a:cubicBezTo>
                        <a:pt x="91892" y="75962"/>
                        <a:pt x="93035" y="77867"/>
                        <a:pt x="94464" y="79581"/>
                      </a:cubicBezTo>
                      <a:close/>
                      <a:moveTo>
                        <a:pt x="246007" y="98727"/>
                      </a:moveTo>
                      <a:cubicBezTo>
                        <a:pt x="246578" y="99679"/>
                        <a:pt x="246864" y="100727"/>
                        <a:pt x="246864" y="101775"/>
                      </a:cubicBezTo>
                      <a:lnTo>
                        <a:pt x="246864" y="147495"/>
                      </a:lnTo>
                      <a:cubicBezTo>
                        <a:pt x="246864" y="150543"/>
                        <a:pt x="244673" y="153305"/>
                        <a:pt x="241625" y="153781"/>
                      </a:cubicBezTo>
                      <a:cubicBezTo>
                        <a:pt x="237815" y="154353"/>
                        <a:pt x="234577" y="151400"/>
                        <a:pt x="234577" y="147685"/>
                      </a:cubicBezTo>
                      <a:lnTo>
                        <a:pt x="234577" y="105013"/>
                      </a:lnTo>
                      <a:cubicBezTo>
                        <a:pt x="234577" y="103965"/>
                        <a:pt x="234291" y="102918"/>
                        <a:pt x="233720" y="101965"/>
                      </a:cubicBezTo>
                      <a:lnTo>
                        <a:pt x="220956" y="79772"/>
                      </a:lnTo>
                      <a:cubicBezTo>
                        <a:pt x="222385" y="78057"/>
                        <a:pt x="223528" y="76057"/>
                        <a:pt x="224290" y="73962"/>
                      </a:cubicBezTo>
                      <a:lnTo>
                        <a:pt x="231624" y="73962"/>
                      </a:lnTo>
                      <a:lnTo>
                        <a:pt x="246007" y="988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3" name="Google Shape;2433;p80"/>
                <p:cNvSpPr/>
                <p:nvPr/>
              </p:nvSpPr>
              <p:spPr>
                <a:xfrm>
                  <a:off x="7897487" y="3322700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10358" y="24860"/>
                      </a:moveTo>
                      <a:cubicBezTo>
                        <a:pt x="18455" y="16764"/>
                        <a:pt x="29313" y="12287"/>
                        <a:pt x="40838" y="12287"/>
                      </a:cubicBezTo>
                      <a:cubicBezTo>
                        <a:pt x="52364" y="12287"/>
                        <a:pt x="63127" y="16764"/>
                        <a:pt x="71318" y="24860"/>
                      </a:cubicBezTo>
                      <a:cubicBezTo>
                        <a:pt x="72557" y="26099"/>
                        <a:pt x="74080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3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cubicBezTo>
                        <a:pt x="26170" y="0"/>
                        <a:pt x="12263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2"/>
                        <a:pt x="8072" y="27242"/>
                        <a:pt x="10453" y="24860"/>
                      </a:cubicBezTo>
                      <a:lnTo>
                        <a:pt x="10453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4" name="Google Shape;2434;p80"/>
                <p:cNvSpPr/>
                <p:nvPr/>
              </p:nvSpPr>
              <p:spPr>
                <a:xfrm>
                  <a:off x="7914791" y="3347298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4" y="12168"/>
                      </a:cubicBezTo>
                      <a:cubicBezTo>
                        <a:pt x="28487" y="12168"/>
                        <a:pt x="33059" y="14073"/>
                        <a:pt x="36583" y="17597"/>
                      </a:cubicBezTo>
                      <a:cubicBezTo>
                        <a:pt x="37821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435" name="Google Shape;2435;p80"/>
              <p:cNvSpPr/>
              <p:nvPr/>
            </p:nvSpPr>
            <p:spPr>
              <a:xfrm>
                <a:off x="6569753" y="2963635"/>
                <a:ext cx="81569" cy="129142"/>
              </a:xfrm>
              <a:custGeom>
                <a:rect b="b" l="l" r="r" t="t"/>
                <a:pathLst>
                  <a:path extrusionOk="0" h="116871" w="73818">
                    <a:moveTo>
                      <a:pt x="0" y="104584"/>
                    </a:moveTo>
                    <a:lnTo>
                      <a:pt x="0" y="12287"/>
                    </a:lnTo>
                    <a:cubicBezTo>
                      <a:pt x="0" y="5525"/>
                      <a:pt x="5524" y="0"/>
                      <a:pt x="12287" y="0"/>
                    </a:cubicBezTo>
                    <a:lnTo>
                      <a:pt x="61531" y="0"/>
                    </a:lnTo>
                    <a:cubicBezTo>
                      <a:pt x="68294" y="0"/>
                      <a:pt x="73819" y="5525"/>
                      <a:pt x="73819" y="12287"/>
                    </a:cubicBezTo>
                    <a:lnTo>
                      <a:pt x="73819" y="104584"/>
                    </a:lnTo>
                    <a:cubicBezTo>
                      <a:pt x="73819" y="111347"/>
                      <a:pt x="68294" y="116872"/>
                      <a:pt x="61531" y="116872"/>
                    </a:cubicBezTo>
                    <a:lnTo>
                      <a:pt x="12287" y="116872"/>
                    </a:lnTo>
                    <a:cubicBezTo>
                      <a:pt x="5524" y="116872"/>
                      <a:pt x="0" y="111347"/>
                      <a:pt x="0" y="10458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36" name="Google Shape;2436;p80"/>
              <p:cNvGrpSpPr/>
              <p:nvPr/>
            </p:nvGrpSpPr>
            <p:grpSpPr>
              <a:xfrm>
                <a:off x="6590286" y="2983986"/>
                <a:ext cx="40750" cy="88433"/>
                <a:chOff x="7919846" y="3433309"/>
                <a:chExt cx="36861" cy="79986"/>
              </a:xfrm>
            </p:grpSpPr>
            <p:sp>
              <p:nvSpPr>
                <p:cNvPr id="2437" name="Google Shape;2437;p80"/>
                <p:cNvSpPr/>
                <p:nvPr/>
              </p:nvSpPr>
              <p:spPr>
                <a:xfrm>
                  <a:off x="7919846" y="3476457"/>
                  <a:ext cx="36861" cy="36838"/>
                </a:xfrm>
                <a:custGeom>
                  <a:rect b="b" l="l" r="r" t="t"/>
                  <a:pathLst>
                    <a:path extrusionOk="0" h="36838" w="36861">
                      <a:moveTo>
                        <a:pt x="18479" y="36838"/>
                      </a:moveTo>
                      <a:cubicBezTo>
                        <a:pt x="8287" y="36838"/>
                        <a:pt x="0" y="28551"/>
                        <a:pt x="0" y="18359"/>
                      </a:cubicBezTo>
                      <a:cubicBezTo>
                        <a:pt x="953" y="-6120"/>
                        <a:pt x="36005" y="-6120"/>
                        <a:pt x="36862" y="18359"/>
                      </a:cubicBezTo>
                      <a:cubicBezTo>
                        <a:pt x="36862" y="28551"/>
                        <a:pt x="28575" y="36838"/>
                        <a:pt x="18383" y="36838"/>
                      </a:cubicBezTo>
                      <a:close/>
                      <a:moveTo>
                        <a:pt x="18479" y="12263"/>
                      </a:moveTo>
                      <a:cubicBezTo>
                        <a:pt x="15050" y="12263"/>
                        <a:pt x="12288" y="15026"/>
                        <a:pt x="12288" y="18455"/>
                      </a:cubicBezTo>
                      <a:cubicBezTo>
                        <a:pt x="12573" y="26646"/>
                        <a:pt x="24289" y="26646"/>
                        <a:pt x="24575" y="18455"/>
                      </a:cubicBezTo>
                      <a:cubicBezTo>
                        <a:pt x="24575" y="15026"/>
                        <a:pt x="21813" y="12263"/>
                        <a:pt x="18383" y="12263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38" name="Google Shape;2438;p80"/>
                <p:cNvSpPr/>
                <p:nvPr/>
              </p:nvSpPr>
              <p:spPr>
                <a:xfrm>
                  <a:off x="7932039" y="3433309"/>
                  <a:ext cx="12287" cy="52339"/>
                </a:xfrm>
                <a:custGeom>
                  <a:rect b="b" l="l" r="r" t="t"/>
                  <a:pathLst>
                    <a:path extrusionOk="0" h="52339" w="12287">
                      <a:moveTo>
                        <a:pt x="0" y="45982"/>
                      </a:moveTo>
                      <a:lnTo>
                        <a:pt x="0" y="6357"/>
                      </a:lnTo>
                      <a:cubicBezTo>
                        <a:pt x="0" y="3310"/>
                        <a:pt x="2191" y="547"/>
                        <a:pt x="5239" y="71"/>
                      </a:cubicBezTo>
                      <a:cubicBezTo>
                        <a:pt x="9049" y="-501"/>
                        <a:pt x="12287" y="2452"/>
                        <a:pt x="12287" y="6167"/>
                      </a:cubicBezTo>
                      <a:lnTo>
                        <a:pt x="12287" y="46172"/>
                      </a:lnTo>
                      <a:cubicBezTo>
                        <a:pt x="12287" y="49887"/>
                        <a:pt x="9049" y="52840"/>
                        <a:pt x="5239" y="52268"/>
                      </a:cubicBezTo>
                      <a:cubicBezTo>
                        <a:pt x="2191" y="51792"/>
                        <a:pt x="0" y="49030"/>
                        <a:pt x="0" y="45982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39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0" name="Google Shape;2440;p81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441" name="Google Shape;2441;p81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442" name="Google Shape;2442;p81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3" name="Google Shape;2443;p81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4" name="Google Shape;2444;p81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5" name="Google Shape;2445;p81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6" name="Google Shape;2446;p81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7" name="Google Shape;2447;p81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8" name="Google Shape;2448;p81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9" name="Google Shape;2449;p81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0" name="Google Shape;2450;p81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1" name="Google Shape;2451;p81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2" name="Google Shape;2452;p81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3" name="Google Shape;2453;p81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4" name="Google Shape;2454;p81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5" name="Google Shape;2455;p81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6" name="Google Shape;2456;p81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7" name="Google Shape;2457;p81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8" name="Google Shape;2458;p81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9" name="Google Shape;2459;p81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0" name="Google Shape;2460;p81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1" name="Google Shape;2461;p81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2" name="Google Shape;2462;p81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3" name="Google Shape;2463;p81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4" name="Google Shape;2464;p81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5" name="Google Shape;2465;p81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6" name="Google Shape;2466;p81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7" name="Google Shape;2467;p81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468" name="Google Shape;2468;p81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9" name="Google Shape;2469;p81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0" name="Google Shape;2470;p81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1" name="Google Shape;2471;p81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2" name="Google Shape;2472;p81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3" name="Google Shape;2473;p81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4" name="Google Shape;2474;p81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5" name="Google Shape;2475;p81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6" name="Google Shape;2476;p81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7" name="Google Shape;2477;p81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8" name="Google Shape;2478;p81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9" name="Google Shape;2479;p81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0" name="Google Shape;2480;p81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1" name="Google Shape;2481;p81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2" name="Google Shape;2482;p81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3" name="Google Shape;2483;p81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4" name="Google Shape;2484;p81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5" name="Google Shape;2485;p81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6" name="Google Shape;2486;p81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7" name="Google Shape;2487;p81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8" name="Google Shape;2488;p81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9" name="Google Shape;2489;p81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0" name="Google Shape;2490;p81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1" name="Google Shape;2491;p81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2" name="Google Shape;2492;p81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3" name="Google Shape;2493;p81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4" name="Google Shape;2494;p81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5" name="Google Shape;2495;p81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6" name="Google Shape;2496;p81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7" name="Google Shape;2497;p81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8" name="Google Shape;2498;p81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9" name="Google Shape;2499;p81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0" name="Google Shape;2500;p81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1" name="Google Shape;2501;p81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2" name="Google Shape;2502;p81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3" name="Google Shape;2503;p81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4" name="Google Shape;2504;p81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5" name="Google Shape;2505;p81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6" name="Google Shape;2506;p81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7" name="Google Shape;2507;p81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8" name="Google Shape;2508;p81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9" name="Google Shape;2509;p81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0" name="Google Shape;2510;p81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1" name="Google Shape;2511;p81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2" name="Google Shape;2512;p81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3" name="Google Shape;2513;p81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4" name="Google Shape;2514;p81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5" name="Google Shape;2515;p81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6" name="Google Shape;2516;p81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517" name="Google Shape;2517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18" name="Google Shape;2518;p81"/>
          <p:cNvSpPr txBox="1"/>
          <p:nvPr>
            <p:ph idx="1" type="subTitle"/>
          </p:nvPr>
        </p:nvSpPr>
        <p:spPr>
          <a:xfrm>
            <a:off x="5055284" y="36683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19" name="Google Shape;2519;p81"/>
          <p:cNvSpPr txBox="1"/>
          <p:nvPr>
            <p:ph idx="2" type="subTitle"/>
          </p:nvPr>
        </p:nvSpPr>
        <p:spPr>
          <a:xfrm>
            <a:off x="1583300" y="3668349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20" name="Google Shape;2520;p81"/>
          <p:cNvSpPr txBox="1"/>
          <p:nvPr>
            <p:ph idx="3" type="subTitle"/>
          </p:nvPr>
        </p:nvSpPr>
        <p:spPr>
          <a:xfrm>
            <a:off x="5055275" y="31942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21" name="Google Shape;2521;p81"/>
          <p:cNvSpPr txBox="1"/>
          <p:nvPr>
            <p:ph idx="4" type="subTitle"/>
          </p:nvPr>
        </p:nvSpPr>
        <p:spPr>
          <a:xfrm>
            <a:off x="1583075" y="3194200"/>
            <a:ext cx="250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3" name="Google Shape;2523;p82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524" name="Google Shape;2524;p82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525" name="Google Shape;2525;p82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6" name="Google Shape;2526;p82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7" name="Google Shape;2527;p82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8" name="Google Shape;2528;p82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9" name="Google Shape;2529;p82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0" name="Google Shape;2530;p82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1" name="Google Shape;2531;p82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2" name="Google Shape;2532;p82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3" name="Google Shape;2533;p82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4" name="Google Shape;2534;p82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5" name="Google Shape;2535;p82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6" name="Google Shape;2536;p82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7" name="Google Shape;2537;p82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8" name="Google Shape;2538;p82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9" name="Google Shape;2539;p82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0" name="Google Shape;2540;p82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1" name="Google Shape;2541;p82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2" name="Google Shape;2542;p82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3" name="Google Shape;2543;p82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4" name="Google Shape;2544;p82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5" name="Google Shape;2545;p82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6" name="Google Shape;2546;p82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7" name="Google Shape;2547;p82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8" name="Google Shape;2548;p82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9" name="Google Shape;2549;p82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0" name="Google Shape;2550;p82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551" name="Google Shape;2551;p82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2" name="Google Shape;2552;p82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3" name="Google Shape;2553;p82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4" name="Google Shape;2554;p82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5" name="Google Shape;2555;p82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6" name="Google Shape;2556;p82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7" name="Google Shape;2557;p82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8" name="Google Shape;2558;p82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9" name="Google Shape;2559;p82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0" name="Google Shape;2560;p82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1" name="Google Shape;2561;p82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2" name="Google Shape;2562;p82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3" name="Google Shape;2563;p82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4" name="Google Shape;2564;p82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5" name="Google Shape;2565;p82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6" name="Google Shape;2566;p82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7" name="Google Shape;2567;p82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8" name="Google Shape;2568;p82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9" name="Google Shape;2569;p82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0" name="Google Shape;2570;p82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1" name="Google Shape;2571;p82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2" name="Google Shape;2572;p82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3" name="Google Shape;2573;p82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4" name="Google Shape;2574;p82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5" name="Google Shape;2575;p82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6" name="Google Shape;2576;p82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7" name="Google Shape;2577;p82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8" name="Google Shape;2578;p82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9" name="Google Shape;2579;p82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0" name="Google Shape;2580;p82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1" name="Google Shape;2581;p82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2" name="Google Shape;2582;p82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3" name="Google Shape;2583;p82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4" name="Google Shape;2584;p82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5" name="Google Shape;2585;p82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6" name="Google Shape;2586;p82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7" name="Google Shape;2587;p82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8" name="Google Shape;2588;p82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9" name="Google Shape;2589;p82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0" name="Google Shape;2590;p82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1" name="Google Shape;2591;p82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2" name="Google Shape;2592;p82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3" name="Google Shape;2593;p82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4" name="Google Shape;2594;p82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5" name="Google Shape;2595;p82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6" name="Google Shape;2596;p82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7" name="Google Shape;2597;p82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8" name="Google Shape;2598;p82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9" name="Google Shape;2599;p82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00" name="Google Shape;2600;p82"/>
          <p:cNvSpPr txBox="1"/>
          <p:nvPr>
            <p:ph type="title"/>
          </p:nvPr>
        </p:nvSpPr>
        <p:spPr>
          <a:xfrm>
            <a:off x="2347938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01" name="Google Shape;2601;p82"/>
          <p:cNvSpPr txBox="1"/>
          <p:nvPr>
            <p:ph idx="1" type="subTitle"/>
          </p:nvPr>
        </p:nvSpPr>
        <p:spPr>
          <a:xfrm>
            <a:off x="2347900" y="1488813"/>
            <a:ext cx="44481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2" name="Google Shape;2602;p82"/>
          <p:cNvSpPr txBox="1"/>
          <p:nvPr/>
        </p:nvSpPr>
        <p:spPr>
          <a:xfrm>
            <a:off x="2099100" y="3724785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CREDITS: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This presentation template was created by </a:t>
            </a:r>
            <a:r>
              <a:rPr b="1" i="0" lang="en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includes icons by </a:t>
            </a:r>
            <a:r>
              <a:rPr b="1" i="0" lang="en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b="1" i="0" lang="en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2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1" i="0" sz="1200" u="sng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4" name="Google Shape;2604;p83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605" name="Google Shape;2605;p83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606" name="Google Shape;2606;p83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7" name="Google Shape;2607;p83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8" name="Google Shape;2608;p83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09" name="Google Shape;2609;p83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0" name="Google Shape;2610;p83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1" name="Google Shape;2611;p83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2" name="Google Shape;2612;p83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3" name="Google Shape;2613;p83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4" name="Google Shape;2614;p83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5" name="Google Shape;2615;p83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6" name="Google Shape;2616;p83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7" name="Google Shape;2617;p83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8" name="Google Shape;2618;p83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19" name="Google Shape;2619;p83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0" name="Google Shape;2620;p83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1" name="Google Shape;2621;p83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2" name="Google Shape;2622;p83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3" name="Google Shape;2623;p83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4" name="Google Shape;2624;p83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5" name="Google Shape;2625;p83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6" name="Google Shape;2626;p83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7" name="Google Shape;2627;p83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8" name="Google Shape;2628;p83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9" name="Google Shape;2629;p83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0" name="Google Shape;2630;p83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1" name="Google Shape;2631;p83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632" name="Google Shape;2632;p83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3" name="Google Shape;2633;p83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4" name="Google Shape;2634;p83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5" name="Google Shape;2635;p83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6" name="Google Shape;2636;p83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7" name="Google Shape;2637;p83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8" name="Google Shape;2638;p83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9" name="Google Shape;2639;p83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0" name="Google Shape;2640;p83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1" name="Google Shape;2641;p83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2" name="Google Shape;2642;p83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3" name="Google Shape;2643;p83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4" name="Google Shape;2644;p83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5" name="Google Shape;2645;p83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6" name="Google Shape;2646;p83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7" name="Google Shape;2647;p83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8" name="Google Shape;2648;p83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9" name="Google Shape;2649;p83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0" name="Google Shape;2650;p83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1" name="Google Shape;2651;p83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2" name="Google Shape;2652;p83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3" name="Google Shape;2653;p83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4" name="Google Shape;2654;p83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5" name="Google Shape;2655;p83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6" name="Google Shape;2656;p83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7" name="Google Shape;2657;p83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8" name="Google Shape;2658;p83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9" name="Google Shape;2659;p83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0" name="Google Shape;2660;p83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1" name="Google Shape;2661;p83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2" name="Google Shape;2662;p83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3" name="Google Shape;2663;p83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4" name="Google Shape;2664;p83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5" name="Google Shape;2665;p83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6" name="Google Shape;2666;p83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7" name="Google Shape;2667;p83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8" name="Google Shape;2668;p83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9" name="Google Shape;2669;p83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0" name="Google Shape;2670;p83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1" name="Google Shape;2671;p83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2" name="Google Shape;2672;p83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3" name="Google Shape;2673;p83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4" name="Google Shape;2674;p83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5" name="Google Shape;2675;p83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6" name="Google Shape;2676;p83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7" name="Google Shape;2677;p83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8" name="Google Shape;2678;p83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9" name="Google Shape;2679;p83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0" name="Google Shape;2680;p83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681" name="Google Shape;2681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82" name="Google Shape;2682;p8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683" name="Google Shape;2683;p83"/>
          <p:cNvSpPr/>
          <p:nvPr/>
        </p:nvSpPr>
        <p:spPr>
          <a:xfrm>
            <a:off x="6247114" y="-726193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4" name="Google Shape;2684;p83"/>
          <p:cNvSpPr/>
          <p:nvPr/>
        </p:nvSpPr>
        <p:spPr>
          <a:xfrm rot="-896439">
            <a:off x="8967179" y="-694255"/>
            <a:ext cx="3876063" cy="2311463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5" name="Google Shape;2685;p83"/>
          <p:cNvSpPr/>
          <p:nvPr/>
        </p:nvSpPr>
        <p:spPr>
          <a:xfrm>
            <a:off x="-371054" y="-131541"/>
            <a:ext cx="1702080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6" name="Google Shape;2686;p83"/>
          <p:cNvSpPr/>
          <p:nvPr/>
        </p:nvSpPr>
        <p:spPr>
          <a:xfrm rot="-4040824">
            <a:off x="275378" y="3961244"/>
            <a:ext cx="637085" cy="164053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7" name="Google Shape;2687;p83"/>
          <p:cNvSpPr/>
          <p:nvPr/>
        </p:nvSpPr>
        <p:spPr>
          <a:xfrm rot="10195540">
            <a:off x="7008413" y="4150646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8" name="Google Shape;2688;p83"/>
          <p:cNvGrpSpPr/>
          <p:nvPr/>
        </p:nvGrpSpPr>
        <p:grpSpPr>
          <a:xfrm rot="1122295">
            <a:off x="7550672" y="-195564"/>
            <a:ext cx="816615" cy="795914"/>
            <a:chOff x="6112100" y="970706"/>
            <a:chExt cx="816600" cy="795900"/>
          </a:xfrm>
        </p:grpSpPr>
        <p:sp>
          <p:nvSpPr>
            <p:cNvPr id="2689" name="Google Shape;2689;p83"/>
            <p:cNvSpPr/>
            <p:nvPr/>
          </p:nvSpPr>
          <p:spPr>
            <a:xfrm>
              <a:off x="6112100" y="97070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690" name="Google Shape;2690;p83"/>
            <p:cNvGrpSpPr/>
            <p:nvPr/>
          </p:nvGrpSpPr>
          <p:grpSpPr>
            <a:xfrm>
              <a:off x="6330654" y="1212966"/>
              <a:ext cx="379493" cy="311357"/>
              <a:chOff x="3974135" y="1615161"/>
              <a:chExt cx="348223" cy="285701"/>
            </a:xfrm>
          </p:grpSpPr>
          <p:sp>
            <p:nvSpPr>
              <p:cNvPr id="2691" name="Google Shape;2691;p83"/>
              <p:cNvSpPr/>
              <p:nvPr/>
            </p:nvSpPr>
            <p:spPr>
              <a:xfrm>
                <a:off x="4021942" y="1649175"/>
                <a:ext cx="252813" cy="183452"/>
              </a:xfrm>
              <a:custGeom>
                <a:rect b="b" l="l" r="r" t="t"/>
                <a:pathLst>
                  <a:path extrusionOk="0" h="166020" w="228790">
                    <a:moveTo>
                      <a:pt x="0" y="0"/>
                    </a:moveTo>
                    <a:lnTo>
                      <a:pt x="228790" y="0"/>
                    </a:lnTo>
                    <a:lnTo>
                      <a:pt x="228790" y="166021"/>
                    </a:lnTo>
                    <a:lnTo>
                      <a:pt x="0" y="166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92" name="Google Shape;2692;p83"/>
              <p:cNvGrpSpPr/>
              <p:nvPr/>
            </p:nvGrpSpPr>
            <p:grpSpPr>
              <a:xfrm>
                <a:off x="3974135" y="1615161"/>
                <a:ext cx="348223" cy="285701"/>
                <a:chOff x="5553360" y="2195226"/>
                <a:chExt cx="314991" cy="258413"/>
              </a:xfrm>
            </p:grpSpPr>
            <p:sp>
              <p:nvSpPr>
                <p:cNvPr id="2693" name="Google Shape;2693;p83"/>
                <p:cNvSpPr/>
                <p:nvPr/>
              </p:nvSpPr>
              <p:spPr>
                <a:xfrm>
                  <a:off x="5553360" y="2195226"/>
                  <a:ext cx="314991" cy="258413"/>
                </a:xfrm>
                <a:custGeom>
                  <a:rect b="b" l="l" r="r" t="t"/>
                  <a:pathLst>
                    <a:path extrusionOk="0" h="258413" w="314991">
                      <a:moveTo>
                        <a:pt x="308896" y="215265"/>
                      </a:moveTo>
                      <a:lnTo>
                        <a:pt x="302705" y="215265"/>
                      </a:lnTo>
                      <a:lnTo>
                        <a:pt x="302705" y="18478"/>
                      </a:lnTo>
                      <a:cubicBezTo>
                        <a:pt x="302705" y="8287"/>
                        <a:pt x="294418" y="0"/>
                        <a:pt x="284226" y="0"/>
                      </a:cubicBezTo>
                      <a:lnTo>
                        <a:pt x="30861" y="0"/>
                      </a:lnTo>
                      <a:cubicBezTo>
                        <a:pt x="20669" y="0"/>
                        <a:pt x="12382" y="8287"/>
                        <a:pt x="12382" y="18478"/>
                      </a:cubicBezTo>
                      <a:lnTo>
                        <a:pt x="12382" y="215265"/>
                      </a:lnTo>
                      <a:lnTo>
                        <a:pt x="6191" y="215265"/>
                      </a:lnTo>
                      <a:cubicBezTo>
                        <a:pt x="2762" y="215265"/>
                        <a:pt x="0" y="218027"/>
                        <a:pt x="0" y="221456"/>
                      </a:cubicBezTo>
                      <a:lnTo>
                        <a:pt x="0" y="239935"/>
                      </a:lnTo>
                      <a:cubicBezTo>
                        <a:pt x="0" y="250127"/>
                        <a:pt x="8287" y="258413"/>
                        <a:pt x="18479" y="258413"/>
                      </a:cubicBezTo>
                      <a:lnTo>
                        <a:pt x="296513" y="258413"/>
                      </a:lnTo>
                      <a:cubicBezTo>
                        <a:pt x="306705" y="258413"/>
                        <a:pt x="314992" y="250127"/>
                        <a:pt x="314992" y="239935"/>
                      </a:cubicBezTo>
                      <a:lnTo>
                        <a:pt x="314992" y="221456"/>
                      </a:lnTo>
                      <a:cubicBezTo>
                        <a:pt x="314992" y="218027"/>
                        <a:pt x="312230" y="215265"/>
                        <a:pt x="308801" y="215265"/>
                      </a:cubicBezTo>
                      <a:close/>
                      <a:moveTo>
                        <a:pt x="30861" y="12287"/>
                      </a:moveTo>
                      <a:lnTo>
                        <a:pt x="284226" y="12287"/>
                      </a:lnTo>
                      <a:cubicBezTo>
                        <a:pt x="287655" y="12287"/>
                        <a:pt x="290417" y="15050"/>
                        <a:pt x="290417" y="18478"/>
                      </a:cubicBezTo>
                      <a:lnTo>
                        <a:pt x="290417" y="190691"/>
                      </a:lnTo>
                      <a:lnTo>
                        <a:pt x="24765" y="190691"/>
                      </a:lnTo>
                      <a:lnTo>
                        <a:pt x="24765" y="18478"/>
                      </a:lnTo>
                      <a:cubicBezTo>
                        <a:pt x="24765" y="15050"/>
                        <a:pt x="27527" y="12287"/>
                        <a:pt x="30956" y="12287"/>
                      </a:cubicBezTo>
                      <a:close/>
                      <a:moveTo>
                        <a:pt x="24670" y="202978"/>
                      </a:moveTo>
                      <a:lnTo>
                        <a:pt x="290322" y="202978"/>
                      </a:lnTo>
                      <a:lnTo>
                        <a:pt x="290322" y="215265"/>
                      </a:lnTo>
                      <a:lnTo>
                        <a:pt x="194405" y="215265"/>
                      </a:lnTo>
                      <a:cubicBezTo>
                        <a:pt x="190976" y="215265"/>
                        <a:pt x="188214" y="218027"/>
                        <a:pt x="188214" y="221456"/>
                      </a:cubicBezTo>
                      <a:lnTo>
                        <a:pt x="126682" y="221456"/>
                      </a:lnTo>
                      <a:cubicBezTo>
                        <a:pt x="126682" y="218027"/>
                        <a:pt x="123920" y="215265"/>
                        <a:pt x="120491" y="215265"/>
                      </a:cubicBezTo>
                      <a:lnTo>
                        <a:pt x="24574" y="215265"/>
                      </a:lnTo>
                      <a:lnTo>
                        <a:pt x="24574" y="202978"/>
                      </a:lnTo>
                      <a:close/>
                      <a:moveTo>
                        <a:pt x="302705" y="239840"/>
                      </a:moveTo>
                      <a:cubicBezTo>
                        <a:pt x="302705" y="243269"/>
                        <a:pt x="299942" y="246031"/>
                        <a:pt x="296513" y="246031"/>
                      </a:cubicBezTo>
                      <a:lnTo>
                        <a:pt x="18479" y="246031"/>
                      </a:lnTo>
                      <a:cubicBezTo>
                        <a:pt x="15049" y="246031"/>
                        <a:pt x="12287" y="243269"/>
                        <a:pt x="12287" y="239840"/>
                      </a:cubicBezTo>
                      <a:lnTo>
                        <a:pt x="12287" y="227552"/>
                      </a:lnTo>
                      <a:lnTo>
                        <a:pt x="116014" y="227552"/>
                      </a:lnTo>
                      <a:cubicBezTo>
                        <a:pt x="118110" y="231267"/>
                        <a:pt x="122111" y="233744"/>
                        <a:pt x="126682" y="233744"/>
                      </a:cubicBezTo>
                      <a:lnTo>
                        <a:pt x="188214" y="233744"/>
                      </a:lnTo>
                      <a:cubicBezTo>
                        <a:pt x="192786" y="233744"/>
                        <a:pt x="196691" y="231267"/>
                        <a:pt x="198882" y="227552"/>
                      </a:cubicBezTo>
                      <a:lnTo>
                        <a:pt x="302609" y="227552"/>
                      </a:lnTo>
                      <a:lnTo>
                        <a:pt x="302609" y="2398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4" name="Google Shape;2694;p83"/>
                <p:cNvSpPr/>
                <p:nvPr/>
              </p:nvSpPr>
              <p:spPr>
                <a:xfrm>
                  <a:off x="5615178" y="2244660"/>
                  <a:ext cx="81890" cy="26670"/>
                </a:xfrm>
                <a:custGeom>
                  <a:rect b="b" l="l" r="r" t="t"/>
                  <a:pathLst>
                    <a:path extrusionOk="0" h="26670" w="81890">
                      <a:moveTo>
                        <a:pt x="6191" y="26670"/>
                      </a:moveTo>
                      <a:cubicBezTo>
                        <a:pt x="7810" y="26670"/>
                        <a:pt x="9334" y="26098"/>
                        <a:pt x="10572" y="24860"/>
                      </a:cubicBezTo>
                      <a:cubicBezTo>
                        <a:pt x="26574" y="8192"/>
                        <a:pt x="55435" y="8192"/>
                        <a:pt x="71437" y="24860"/>
                      </a:cubicBezTo>
                      <a:cubicBezTo>
                        <a:pt x="73818" y="27242"/>
                        <a:pt x="77723" y="27242"/>
                        <a:pt x="80104" y="24860"/>
                      </a:cubicBezTo>
                      <a:cubicBezTo>
                        <a:pt x="82486" y="22479"/>
                        <a:pt x="82486" y="18574"/>
                        <a:pt x="80104" y="16192"/>
                      </a:cubicBezTo>
                      <a:cubicBezTo>
                        <a:pt x="69627" y="5715"/>
                        <a:pt x="55720" y="0"/>
                        <a:pt x="40957" y="0"/>
                      </a:cubicBezTo>
                      <a:cubicBezTo>
                        <a:pt x="26193" y="0"/>
                        <a:pt x="12286" y="5715"/>
                        <a:pt x="1809" y="16192"/>
                      </a:cubicBezTo>
                      <a:cubicBezTo>
                        <a:pt x="-2096" y="20003"/>
                        <a:pt x="761" y="26765"/>
                        <a:pt x="6191" y="26670"/>
                      </a:cubicBezTo>
                      <a:lnTo>
                        <a:pt x="6191" y="266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5" name="Google Shape;2695;p83"/>
                <p:cNvSpPr/>
                <p:nvPr/>
              </p:nvSpPr>
              <p:spPr>
                <a:xfrm>
                  <a:off x="5632506" y="2269354"/>
                  <a:ext cx="47202" cy="19453"/>
                </a:xfrm>
                <a:custGeom>
                  <a:rect b="b" l="l" r="r" t="t"/>
                  <a:pathLst>
                    <a:path extrusionOk="0" h="19453" w="47202">
                      <a:moveTo>
                        <a:pt x="10580" y="17597"/>
                      </a:moveTo>
                      <a:cubicBezTo>
                        <a:pt x="17438" y="10454"/>
                        <a:pt x="29821" y="10454"/>
                        <a:pt x="36679" y="17597"/>
                      </a:cubicBezTo>
                      <a:cubicBezTo>
                        <a:pt x="42584" y="23122"/>
                        <a:pt x="50966" y="14835"/>
                        <a:pt x="45346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79" y="23217"/>
                        <a:pt x="10485" y="17597"/>
                      </a:cubicBezTo>
                      <a:lnTo>
                        <a:pt x="10485" y="175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6" name="Google Shape;2696;p83"/>
                <p:cNvSpPr/>
                <p:nvPr/>
              </p:nvSpPr>
              <p:spPr>
                <a:xfrm>
                  <a:off x="5649944" y="2293809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7" name="Google Shape;2697;p83"/>
                <p:cNvSpPr/>
                <p:nvPr/>
              </p:nvSpPr>
              <p:spPr>
                <a:xfrm>
                  <a:off x="5614987" y="2334862"/>
                  <a:ext cx="38195" cy="38861"/>
                </a:xfrm>
                <a:custGeom>
                  <a:rect b="b" l="l" r="r" t="t"/>
                  <a:pathLst>
                    <a:path extrusionOk="0" h="38861" w="38195">
                      <a:moveTo>
                        <a:pt x="32004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2671"/>
                      </a:lnTo>
                      <a:cubicBezTo>
                        <a:pt x="0" y="36100"/>
                        <a:pt x="2762" y="38862"/>
                        <a:pt x="6191" y="38862"/>
                      </a:cubicBezTo>
                      <a:lnTo>
                        <a:pt x="32004" y="38862"/>
                      </a:lnTo>
                      <a:cubicBezTo>
                        <a:pt x="35433" y="38862"/>
                        <a:pt x="38195" y="36100"/>
                        <a:pt x="38195" y="3267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close/>
                      <a:moveTo>
                        <a:pt x="25813" y="26480"/>
                      </a:moveTo>
                      <a:lnTo>
                        <a:pt x="12287" y="26480"/>
                      </a:lnTo>
                      <a:lnTo>
                        <a:pt x="12287" y="12287"/>
                      </a:lnTo>
                      <a:lnTo>
                        <a:pt x="25813" y="12287"/>
                      </a:lnTo>
                      <a:lnTo>
                        <a:pt x="25813" y="26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8" name="Google Shape;2698;p83"/>
                <p:cNvSpPr/>
                <p:nvPr/>
              </p:nvSpPr>
              <p:spPr>
                <a:xfrm>
                  <a:off x="5666708" y="2318765"/>
                  <a:ext cx="38195" cy="54864"/>
                </a:xfrm>
                <a:custGeom>
                  <a:rect b="b" l="l" r="r" t="t"/>
                  <a:pathLst>
                    <a:path extrusionOk="0" h="54864" w="38195">
                      <a:moveTo>
                        <a:pt x="0" y="6191"/>
                      </a:moveTo>
                      <a:lnTo>
                        <a:pt x="0" y="48673"/>
                      </a:lnTo>
                      <a:cubicBezTo>
                        <a:pt x="0" y="52102"/>
                        <a:pt x="2762" y="54864"/>
                        <a:pt x="6191" y="54864"/>
                      </a:cubicBezTo>
                      <a:lnTo>
                        <a:pt x="32004" y="54864"/>
                      </a:lnTo>
                      <a:cubicBezTo>
                        <a:pt x="35433" y="54864"/>
                        <a:pt x="38195" y="52102"/>
                        <a:pt x="38195" y="4867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close/>
                      <a:moveTo>
                        <a:pt x="12287" y="12383"/>
                      </a:moveTo>
                      <a:lnTo>
                        <a:pt x="25813" y="12383"/>
                      </a:lnTo>
                      <a:lnTo>
                        <a:pt x="25813" y="42482"/>
                      </a:lnTo>
                      <a:lnTo>
                        <a:pt x="12287" y="42482"/>
                      </a:lnTo>
                      <a:lnTo>
                        <a:pt x="12287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99" name="Google Shape;2699;p83"/>
                <p:cNvSpPr/>
                <p:nvPr/>
              </p:nvSpPr>
              <p:spPr>
                <a:xfrm>
                  <a:off x="5717666" y="2279427"/>
                  <a:ext cx="38195" cy="94202"/>
                </a:xfrm>
                <a:custGeom>
                  <a:rect b="b" l="l" r="r" t="t"/>
                  <a:pathLst>
                    <a:path extrusionOk="0" h="94202" w="38195">
                      <a:moveTo>
                        <a:pt x="6191" y="94202"/>
                      </a:moveTo>
                      <a:lnTo>
                        <a:pt x="32004" y="94202"/>
                      </a:lnTo>
                      <a:cubicBezTo>
                        <a:pt x="35433" y="94202"/>
                        <a:pt x="38195" y="91440"/>
                        <a:pt x="38195" y="8801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8011"/>
                      </a:lnTo>
                      <a:cubicBezTo>
                        <a:pt x="0" y="91440"/>
                        <a:pt x="2762" y="94202"/>
                        <a:pt x="6191" y="94202"/>
                      </a:cubicBezTo>
                      <a:close/>
                      <a:moveTo>
                        <a:pt x="12382" y="12382"/>
                      </a:moveTo>
                      <a:lnTo>
                        <a:pt x="25908" y="12382"/>
                      </a:lnTo>
                      <a:lnTo>
                        <a:pt x="25908" y="81915"/>
                      </a:lnTo>
                      <a:lnTo>
                        <a:pt x="12382" y="81915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0" name="Google Shape;2700;p83"/>
                <p:cNvSpPr/>
                <p:nvPr/>
              </p:nvSpPr>
              <p:spPr>
                <a:xfrm>
                  <a:off x="5768721" y="2244375"/>
                  <a:ext cx="38195" cy="129254"/>
                </a:xfrm>
                <a:custGeom>
                  <a:rect b="b" l="l" r="r" t="t"/>
                  <a:pathLst>
                    <a:path extrusionOk="0" h="129254" w="38195">
                      <a:moveTo>
                        <a:pt x="6191" y="129254"/>
                      </a:moveTo>
                      <a:lnTo>
                        <a:pt x="32004" y="129254"/>
                      </a:lnTo>
                      <a:cubicBezTo>
                        <a:pt x="35433" y="129254"/>
                        <a:pt x="38195" y="126492"/>
                        <a:pt x="38195" y="12306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123063"/>
                      </a:lnTo>
                      <a:cubicBezTo>
                        <a:pt x="0" y="126492"/>
                        <a:pt x="2762" y="129254"/>
                        <a:pt x="6191" y="129254"/>
                      </a:cubicBezTo>
                      <a:close/>
                      <a:moveTo>
                        <a:pt x="12382" y="12383"/>
                      </a:moveTo>
                      <a:lnTo>
                        <a:pt x="25908" y="12383"/>
                      </a:lnTo>
                      <a:lnTo>
                        <a:pt x="25908" y="116967"/>
                      </a:lnTo>
                      <a:lnTo>
                        <a:pt x="12382" y="116967"/>
                      </a:lnTo>
                      <a:lnTo>
                        <a:pt x="12382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701" name="Google Shape;2701;p83"/>
          <p:cNvGrpSpPr/>
          <p:nvPr/>
        </p:nvGrpSpPr>
        <p:grpSpPr>
          <a:xfrm rot="-1121208">
            <a:off x="8396248" y="1127573"/>
            <a:ext cx="816614" cy="795913"/>
            <a:chOff x="6112100" y="2087560"/>
            <a:chExt cx="816600" cy="795900"/>
          </a:xfrm>
        </p:grpSpPr>
        <p:sp>
          <p:nvSpPr>
            <p:cNvPr id="2702" name="Google Shape;2702;p83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703" name="Google Shape;2703;p83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2704" name="Google Shape;2704;p83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2705" name="Google Shape;2705;p83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6" name="Google Shape;2706;p83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7" name="Google Shape;2707;p83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8" name="Google Shape;2708;p83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09" name="Google Shape;2709;p83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0" name="Google Shape;2710;p83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1" name="Google Shape;2711;p83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2" name="Google Shape;2712;p83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3" name="Google Shape;2713;p83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4" name="Google Shape;2714;p83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5" name="Google Shape;2715;p83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6" name="Google Shape;2716;p83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7" name="Google Shape;2717;p83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718" name="Google Shape;2718;p83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9" name="Google Shape;2719;p83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720" name="Google Shape;2720;p83"/>
          <p:cNvGrpSpPr/>
          <p:nvPr/>
        </p:nvGrpSpPr>
        <p:grpSpPr>
          <a:xfrm rot="1342621">
            <a:off x="185630" y="4206049"/>
            <a:ext cx="816601" cy="795901"/>
            <a:chOff x="3514301" y="3204445"/>
            <a:chExt cx="816600" cy="795900"/>
          </a:xfrm>
        </p:grpSpPr>
        <p:sp>
          <p:nvSpPr>
            <p:cNvPr id="2721" name="Google Shape;2721;p83"/>
            <p:cNvSpPr/>
            <p:nvPr/>
          </p:nvSpPr>
          <p:spPr>
            <a:xfrm>
              <a:off x="3514301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722" name="Google Shape;2722;p83"/>
            <p:cNvGrpSpPr/>
            <p:nvPr/>
          </p:nvGrpSpPr>
          <p:grpSpPr>
            <a:xfrm>
              <a:off x="3732940" y="3416494"/>
              <a:ext cx="379321" cy="371771"/>
              <a:chOff x="1519724" y="2198570"/>
              <a:chExt cx="348065" cy="341137"/>
            </a:xfrm>
          </p:grpSpPr>
          <p:sp>
            <p:nvSpPr>
              <p:cNvPr id="2723" name="Google Shape;2723;p83"/>
              <p:cNvSpPr/>
              <p:nvPr/>
            </p:nvSpPr>
            <p:spPr>
              <a:xfrm>
                <a:off x="1648715" y="2198570"/>
                <a:ext cx="176821" cy="116933"/>
              </a:xfrm>
              <a:custGeom>
                <a:rect b="b" l="l" r="r" t="t"/>
                <a:pathLst>
                  <a:path extrusionOk="0" h="105822" w="160019">
                    <a:moveTo>
                      <a:pt x="9620" y="81153"/>
                    </a:moveTo>
                    <a:cubicBezTo>
                      <a:pt x="9620" y="89726"/>
                      <a:pt x="7048" y="98012"/>
                      <a:pt x="2286" y="105156"/>
                    </a:cubicBezTo>
                    <a:lnTo>
                      <a:pt x="1619" y="105823"/>
                    </a:lnTo>
                    <a:lnTo>
                      <a:pt x="160020" y="105823"/>
                    </a:lnTo>
                    <a:lnTo>
                      <a:pt x="54197" y="0"/>
                    </a:lnTo>
                    <a:lnTo>
                      <a:pt x="0" y="54197"/>
                    </a:lnTo>
                    <a:cubicBezTo>
                      <a:pt x="5905" y="61627"/>
                      <a:pt x="9525" y="70961"/>
                      <a:pt x="9525" y="811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4" name="Google Shape;2724;p83"/>
              <p:cNvSpPr/>
              <p:nvPr/>
            </p:nvSpPr>
            <p:spPr>
              <a:xfrm>
                <a:off x="1519724" y="2234202"/>
                <a:ext cx="348065" cy="305505"/>
              </a:xfrm>
              <a:custGeom>
                <a:rect b="b" l="l" r="r" t="t"/>
                <a:pathLst>
                  <a:path extrusionOk="0" h="276475" w="314991">
                    <a:moveTo>
                      <a:pt x="296418" y="135030"/>
                    </a:moveTo>
                    <a:lnTo>
                      <a:pt x="295180" y="135030"/>
                    </a:lnTo>
                    <a:lnTo>
                      <a:pt x="295180" y="85785"/>
                    </a:lnTo>
                    <a:cubicBezTo>
                      <a:pt x="295180" y="85785"/>
                      <a:pt x="286893" y="67307"/>
                      <a:pt x="276701" y="67307"/>
                    </a:cubicBezTo>
                    <a:lnTo>
                      <a:pt x="222694" y="67307"/>
                    </a:lnTo>
                    <a:cubicBezTo>
                      <a:pt x="223552" y="64164"/>
                      <a:pt x="225171" y="61306"/>
                      <a:pt x="227457" y="59020"/>
                    </a:cubicBezTo>
                    <a:cubicBezTo>
                      <a:pt x="229743" y="56734"/>
                      <a:pt x="229838" y="52734"/>
                      <a:pt x="227457" y="50352"/>
                    </a:cubicBezTo>
                    <a:lnTo>
                      <a:pt x="192691" y="15586"/>
                    </a:lnTo>
                    <a:cubicBezTo>
                      <a:pt x="190309" y="13205"/>
                      <a:pt x="186404" y="13205"/>
                      <a:pt x="184023" y="15586"/>
                    </a:cubicBezTo>
                    <a:cubicBezTo>
                      <a:pt x="176784" y="22825"/>
                      <a:pt x="165163" y="22825"/>
                      <a:pt x="157924" y="15586"/>
                    </a:cubicBezTo>
                    <a:cubicBezTo>
                      <a:pt x="155543" y="13205"/>
                      <a:pt x="151638" y="13205"/>
                      <a:pt x="149257" y="15586"/>
                    </a:cubicBezTo>
                    <a:lnTo>
                      <a:pt x="130302" y="34541"/>
                    </a:lnTo>
                    <a:cubicBezTo>
                      <a:pt x="112967" y="-18704"/>
                      <a:pt x="35242" y="-7655"/>
                      <a:pt x="34004" y="48924"/>
                    </a:cubicBezTo>
                    <a:cubicBezTo>
                      <a:pt x="34004" y="55305"/>
                      <a:pt x="37624" y="67974"/>
                      <a:pt x="37624" y="67974"/>
                    </a:cubicBezTo>
                    <a:lnTo>
                      <a:pt x="18478" y="67974"/>
                    </a:lnTo>
                    <a:cubicBezTo>
                      <a:pt x="8287" y="67974"/>
                      <a:pt x="0" y="76260"/>
                      <a:pt x="0" y="86452"/>
                    </a:cubicBezTo>
                    <a:lnTo>
                      <a:pt x="0" y="257997"/>
                    </a:lnTo>
                    <a:cubicBezTo>
                      <a:pt x="0" y="268189"/>
                      <a:pt x="8287" y="276476"/>
                      <a:pt x="18478" y="276476"/>
                    </a:cubicBezTo>
                    <a:lnTo>
                      <a:pt x="276796" y="276476"/>
                    </a:lnTo>
                    <a:cubicBezTo>
                      <a:pt x="286988" y="276476"/>
                      <a:pt x="295275" y="268189"/>
                      <a:pt x="295275" y="257997"/>
                    </a:cubicBezTo>
                    <a:lnTo>
                      <a:pt x="295275" y="208753"/>
                    </a:lnTo>
                    <a:cubicBezTo>
                      <a:pt x="305848" y="209325"/>
                      <a:pt x="314992" y="200943"/>
                      <a:pt x="314992" y="190275"/>
                    </a:cubicBezTo>
                    <a:lnTo>
                      <a:pt x="314992" y="153413"/>
                    </a:lnTo>
                    <a:cubicBezTo>
                      <a:pt x="314992" y="143221"/>
                      <a:pt x="306705" y="134934"/>
                      <a:pt x="296513" y="134934"/>
                    </a:cubicBezTo>
                    <a:lnTo>
                      <a:pt x="296513" y="134934"/>
                    </a:lnTo>
                    <a:close/>
                    <a:moveTo>
                      <a:pt x="154019" y="28159"/>
                    </a:moveTo>
                    <a:cubicBezTo>
                      <a:pt x="164306" y="34922"/>
                      <a:pt x="177736" y="34922"/>
                      <a:pt x="187928" y="28159"/>
                    </a:cubicBezTo>
                    <a:lnTo>
                      <a:pt x="214884" y="55115"/>
                    </a:lnTo>
                    <a:cubicBezTo>
                      <a:pt x="212503" y="58830"/>
                      <a:pt x="210884" y="62925"/>
                      <a:pt x="210121" y="67307"/>
                    </a:cubicBezTo>
                    <a:lnTo>
                      <a:pt x="128778" y="67307"/>
                    </a:lnTo>
                    <a:cubicBezTo>
                      <a:pt x="131064" y="61782"/>
                      <a:pt x="132207" y="55782"/>
                      <a:pt x="132397" y="49686"/>
                    </a:cubicBezTo>
                    <a:lnTo>
                      <a:pt x="154019" y="28064"/>
                    </a:lnTo>
                    <a:close/>
                    <a:moveTo>
                      <a:pt x="46101" y="48924"/>
                    </a:moveTo>
                    <a:cubicBezTo>
                      <a:pt x="46101" y="28540"/>
                      <a:pt x="62674" y="12062"/>
                      <a:pt x="82963" y="12062"/>
                    </a:cubicBezTo>
                    <a:cubicBezTo>
                      <a:pt x="110966" y="11681"/>
                      <a:pt x="129254" y="43399"/>
                      <a:pt x="114967" y="67402"/>
                    </a:cubicBezTo>
                    <a:lnTo>
                      <a:pt x="98869" y="67402"/>
                    </a:lnTo>
                    <a:cubicBezTo>
                      <a:pt x="95631" y="59115"/>
                      <a:pt x="89630" y="57210"/>
                      <a:pt x="82105" y="54162"/>
                    </a:cubicBezTo>
                    <a:cubicBezTo>
                      <a:pt x="78676" y="52734"/>
                      <a:pt x="77248" y="48638"/>
                      <a:pt x="79248" y="45399"/>
                    </a:cubicBezTo>
                    <a:cubicBezTo>
                      <a:pt x="80772" y="42732"/>
                      <a:pt x="84201" y="41875"/>
                      <a:pt x="86963" y="43018"/>
                    </a:cubicBezTo>
                    <a:lnTo>
                      <a:pt x="89916" y="44256"/>
                    </a:lnTo>
                    <a:cubicBezTo>
                      <a:pt x="92773" y="45399"/>
                      <a:pt x="96107" y="44447"/>
                      <a:pt x="97726" y="41780"/>
                    </a:cubicBezTo>
                    <a:cubicBezTo>
                      <a:pt x="99727" y="38446"/>
                      <a:pt x="98203" y="34350"/>
                      <a:pt x="94774" y="32922"/>
                    </a:cubicBezTo>
                    <a:cubicBezTo>
                      <a:pt x="93345" y="32350"/>
                      <a:pt x="90678" y="31112"/>
                      <a:pt x="89154" y="30731"/>
                    </a:cubicBezTo>
                    <a:lnTo>
                      <a:pt x="89154" y="27397"/>
                    </a:lnTo>
                    <a:cubicBezTo>
                      <a:pt x="88868" y="19206"/>
                      <a:pt x="77152" y="19206"/>
                      <a:pt x="76867" y="27397"/>
                    </a:cubicBezTo>
                    <a:lnTo>
                      <a:pt x="76867" y="31779"/>
                    </a:lnTo>
                    <a:cubicBezTo>
                      <a:pt x="62294" y="38160"/>
                      <a:pt x="62484" y="59401"/>
                      <a:pt x="77343" y="65592"/>
                    </a:cubicBezTo>
                    <a:lnTo>
                      <a:pt x="81820" y="67402"/>
                    </a:lnTo>
                    <a:lnTo>
                      <a:pt x="51054" y="67402"/>
                    </a:lnTo>
                    <a:cubicBezTo>
                      <a:pt x="47815" y="61782"/>
                      <a:pt x="46101" y="55496"/>
                      <a:pt x="46101" y="48924"/>
                    </a:cubicBezTo>
                    <a:close/>
                    <a:moveTo>
                      <a:pt x="282892" y="257997"/>
                    </a:moveTo>
                    <a:cubicBezTo>
                      <a:pt x="282892" y="261426"/>
                      <a:pt x="280130" y="264189"/>
                      <a:pt x="276701" y="264189"/>
                    </a:cubicBezTo>
                    <a:lnTo>
                      <a:pt x="18383" y="264189"/>
                    </a:lnTo>
                    <a:cubicBezTo>
                      <a:pt x="14954" y="264189"/>
                      <a:pt x="12192" y="261426"/>
                      <a:pt x="12192" y="257997"/>
                    </a:cubicBezTo>
                    <a:lnTo>
                      <a:pt x="12192" y="178083"/>
                    </a:lnTo>
                    <a:lnTo>
                      <a:pt x="27527" y="178083"/>
                    </a:lnTo>
                    <a:lnTo>
                      <a:pt x="27527" y="196085"/>
                    </a:lnTo>
                    <a:cubicBezTo>
                      <a:pt x="27527" y="197704"/>
                      <a:pt x="28194" y="199323"/>
                      <a:pt x="29337" y="200466"/>
                    </a:cubicBezTo>
                    <a:lnTo>
                      <a:pt x="39433" y="210563"/>
                    </a:lnTo>
                    <a:cubicBezTo>
                      <a:pt x="32575" y="223422"/>
                      <a:pt x="42577" y="239900"/>
                      <a:pt x="57245" y="239614"/>
                    </a:cubicBezTo>
                    <a:cubicBezTo>
                      <a:pt x="68294" y="239614"/>
                      <a:pt x="77248" y="230661"/>
                      <a:pt x="77248" y="219612"/>
                    </a:cubicBezTo>
                    <a:cubicBezTo>
                      <a:pt x="77533" y="204943"/>
                      <a:pt x="61055" y="194942"/>
                      <a:pt x="48196" y="201800"/>
                    </a:cubicBezTo>
                    <a:lnTo>
                      <a:pt x="39910" y="193513"/>
                    </a:lnTo>
                    <a:lnTo>
                      <a:pt x="39910" y="178083"/>
                    </a:lnTo>
                    <a:lnTo>
                      <a:pt x="89725" y="178083"/>
                    </a:lnTo>
                    <a:lnTo>
                      <a:pt x="89725" y="196085"/>
                    </a:lnTo>
                    <a:cubicBezTo>
                      <a:pt x="89725" y="197704"/>
                      <a:pt x="90392" y="199323"/>
                      <a:pt x="91535" y="200466"/>
                    </a:cubicBezTo>
                    <a:lnTo>
                      <a:pt x="107061" y="215992"/>
                    </a:lnTo>
                    <a:cubicBezTo>
                      <a:pt x="112967" y="221517"/>
                      <a:pt x="121348" y="213230"/>
                      <a:pt x="115729" y="207324"/>
                    </a:cubicBezTo>
                    <a:lnTo>
                      <a:pt x="102013" y="193608"/>
                    </a:lnTo>
                    <a:lnTo>
                      <a:pt x="102013" y="178178"/>
                    </a:lnTo>
                    <a:lnTo>
                      <a:pt x="146875" y="178178"/>
                    </a:lnTo>
                    <a:cubicBezTo>
                      <a:pt x="154115" y="199514"/>
                      <a:pt x="185452" y="194847"/>
                      <a:pt x="185928" y="171987"/>
                    </a:cubicBezTo>
                    <a:cubicBezTo>
                      <a:pt x="185452" y="149127"/>
                      <a:pt x="154210" y="144459"/>
                      <a:pt x="146875" y="165795"/>
                    </a:cubicBezTo>
                    <a:lnTo>
                      <a:pt x="114300" y="165795"/>
                    </a:lnTo>
                    <a:lnTo>
                      <a:pt x="114300" y="150365"/>
                    </a:lnTo>
                    <a:lnTo>
                      <a:pt x="122301" y="142078"/>
                    </a:lnTo>
                    <a:cubicBezTo>
                      <a:pt x="135160" y="148936"/>
                      <a:pt x="151638" y="138935"/>
                      <a:pt x="151352" y="124266"/>
                    </a:cubicBezTo>
                    <a:cubicBezTo>
                      <a:pt x="151352" y="113217"/>
                      <a:pt x="142399" y="104264"/>
                      <a:pt x="131350" y="104264"/>
                    </a:cubicBezTo>
                    <a:cubicBezTo>
                      <a:pt x="116681" y="103978"/>
                      <a:pt x="106680" y="120456"/>
                      <a:pt x="113538" y="133315"/>
                    </a:cubicBezTo>
                    <a:lnTo>
                      <a:pt x="103442" y="143412"/>
                    </a:lnTo>
                    <a:cubicBezTo>
                      <a:pt x="102298" y="144555"/>
                      <a:pt x="101632" y="146174"/>
                      <a:pt x="101917" y="147793"/>
                    </a:cubicBezTo>
                    <a:lnTo>
                      <a:pt x="101917" y="166367"/>
                    </a:lnTo>
                    <a:lnTo>
                      <a:pt x="52102" y="166367"/>
                    </a:lnTo>
                    <a:lnTo>
                      <a:pt x="52102" y="150936"/>
                    </a:lnTo>
                    <a:lnTo>
                      <a:pt x="65818" y="137220"/>
                    </a:lnTo>
                    <a:cubicBezTo>
                      <a:pt x="71342" y="131315"/>
                      <a:pt x="63055" y="122933"/>
                      <a:pt x="57150" y="128553"/>
                    </a:cubicBezTo>
                    <a:lnTo>
                      <a:pt x="41624" y="144078"/>
                    </a:lnTo>
                    <a:cubicBezTo>
                      <a:pt x="40481" y="145221"/>
                      <a:pt x="39815" y="146841"/>
                      <a:pt x="39815" y="148460"/>
                    </a:cubicBezTo>
                    <a:lnTo>
                      <a:pt x="39815" y="166462"/>
                    </a:lnTo>
                    <a:lnTo>
                      <a:pt x="12097" y="166462"/>
                    </a:lnTo>
                    <a:lnTo>
                      <a:pt x="12097" y="85881"/>
                    </a:lnTo>
                    <a:cubicBezTo>
                      <a:pt x="12097" y="82452"/>
                      <a:pt x="14859" y="79689"/>
                      <a:pt x="18288" y="79689"/>
                    </a:cubicBezTo>
                    <a:lnTo>
                      <a:pt x="276606" y="79689"/>
                    </a:lnTo>
                    <a:cubicBezTo>
                      <a:pt x="280035" y="79689"/>
                      <a:pt x="282797" y="82452"/>
                      <a:pt x="282797" y="85881"/>
                    </a:cubicBezTo>
                    <a:lnTo>
                      <a:pt x="282797" y="135125"/>
                    </a:lnTo>
                    <a:lnTo>
                      <a:pt x="222504" y="135125"/>
                    </a:lnTo>
                    <a:cubicBezTo>
                      <a:pt x="212312" y="135125"/>
                      <a:pt x="204025" y="143412"/>
                      <a:pt x="204025" y="153603"/>
                    </a:cubicBezTo>
                    <a:lnTo>
                      <a:pt x="204025" y="190465"/>
                    </a:lnTo>
                    <a:cubicBezTo>
                      <a:pt x="204025" y="200657"/>
                      <a:pt x="212312" y="208944"/>
                      <a:pt x="222504" y="208944"/>
                    </a:cubicBezTo>
                    <a:lnTo>
                      <a:pt x="282797" y="208944"/>
                    </a:lnTo>
                    <a:lnTo>
                      <a:pt x="282797" y="258188"/>
                    </a:lnTo>
                    <a:close/>
                    <a:moveTo>
                      <a:pt x="57245" y="211896"/>
                    </a:moveTo>
                    <a:cubicBezTo>
                      <a:pt x="61531" y="211896"/>
                      <a:pt x="64960" y="215325"/>
                      <a:pt x="64960" y="219612"/>
                    </a:cubicBezTo>
                    <a:cubicBezTo>
                      <a:pt x="64579" y="229803"/>
                      <a:pt x="50006" y="229803"/>
                      <a:pt x="49625" y="219612"/>
                    </a:cubicBezTo>
                    <a:cubicBezTo>
                      <a:pt x="49625" y="215325"/>
                      <a:pt x="53054" y="211896"/>
                      <a:pt x="57340" y="211896"/>
                    </a:cubicBezTo>
                    <a:close/>
                    <a:moveTo>
                      <a:pt x="158020" y="171891"/>
                    </a:moveTo>
                    <a:cubicBezTo>
                      <a:pt x="158020" y="167605"/>
                      <a:pt x="161449" y="164176"/>
                      <a:pt x="165735" y="164176"/>
                    </a:cubicBezTo>
                    <a:cubicBezTo>
                      <a:pt x="175927" y="164557"/>
                      <a:pt x="175927" y="179130"/>
                      <a:pt x="165735" y="179511"/>
                    </a:cubicBezTo>
                    <a:cubicBezTo>
                      <a:pt x="161449" y="179511"/>
                      <a:pt x="158020" y="176082"/>
                      <a:pt x="158020" y="171796"/>
                    </a:cubicBezTo>
                    <a:close/>
                    <a:moveTo>
                      <a:pt x="123825" y="124266"/>
                    </a:moveTo>
                    <a:cubicBezTo>
                      <a:pt x="123825" y="119980"/>
                      <a:pt x="127254" y="116551"/>
                      <a:pt x="131540" y="116551"/>
                    </a:cubicBezTo>
                    <a:cubicBezTo>
                      <a:pt x="141732" y="116932"/>
                      <a:pt x="141732" y="131505"/>
                      <a:pt x="131540" y="131886"/>
                    </a:cubicBezTo>
                    <a:cubicBezTo>
                      <a:pt x="127254" y="131886"/>
                      <a:pt x="123825" y="128457"/>
                      <a:pt x="123825" y="124171"/>
                    </a:cubicBezTo>
                    <a:close/>
                    <a:moveTo>
                      <a:pt x="296418" y="196561"/>
                    </a:moveTo>
                    <a:lnTo>
                      <a:pt x="222599" y="196561"/>
                    </a:lnTo>
                    <a:cubicBezTo>
                      <a:pt x="219170" y="196561"/>
                      <a:pt x="216408" y="193799"/>
                      <a:pt x="216408" y="190370"/>
                    </a:cubicBezTo>
                    <a:lnTo>
                      <a:pt x="216408" y="153508"/>
                    </a:lnTo>
                    <a:cubicBezTo>
                      <a:pt x="216408" y="150079"/>
                      <a:pt x="219170" y="147317"/>
                      <a:pt x="222599" y="147317"/>
                    </a:cubicBezTo>
                    <a:lnTo>
                      <a:pt x="296418" y="147317"/>
                    </a:lnTo>
                    <a:cubicBezTo>
                      <a:pt x="299847" y="147317"/>
                      <a:pt x="302609" y="150079"/>
                      <a:pt x="302609" y="153508"/>
                    </a:cubicBezTo>
                    <a:lnTo>
                      <a:pt x="302609" y="190370"/>
                    </a:lnTo>
                    <a:cubicBezTo>
                      <a:pt x="302609" y="193799"/>
                      <a:pt x="299847" y="196561"/>
                      <a:pt x="296418" y="19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25" name="Google Shape;2725;p83"/>
              <p:cNvGrpSpPr/>
              <p:nvPr/>
            </p:nvGrpSpPr>
            <p:grpSpPr>
              <a:xfrm>
                <a:off x="1577954" y="2353031"/>
                <a:ext cx="92347" cy="142719"/>
                <a:chOff x="3385851" y="2862619"/>
                <a:chExt cx="83534" cy="129087"/>
              </a:xfrm>
            </p:grpSpPr>
            <p:sp>
              <p:nvSpPr>
                <p:cNvPr id="2726" name="Google Shape;2726;p83"/>
                <p:cNvSpPr/>
                <p:nvPr/>
              </p:nvSpPr>
              <p:spPr>
                <a:xfrm>
                  <a:off x="3435572" y="2957964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27" name="Google Shape;2727;p83"/>
                <p:cNvSpPr/>
                <p:nvPr/>
              </p:nvSpPr>
              <p:spPr>
                <a:xfrm>
                  <a:off x="3385851" y="2862619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728" name="Shape 27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29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0" name="Google Shape;2730;p88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731" name="Google Shape;2731;p88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732" name="Google Shape;2732;p88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3" name="Google Shape;2733;p88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4" name="Google Shape;2734;p88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5" name="Google Shape;2735;p88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6" name="Google Shape;2736;p88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7" name="Google Shape;2737;p88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8" name="Google Shape;2738;p88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9" name="Google Shape;2739;p88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0" name="Google Shape;2740;p88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1" name="Google Shape;2741;p88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2" name="Google Shape;2742;p88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3" name="Google Shape;2743;p88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4" name="Google Shape;2744;p88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5" name="Google Shape;2745;p88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6" name="Google Shape;2746;p88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7" name="Google Shape;2747;p88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8" name="Google Shape;2748;p88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9" name="Google Shape;2749;p88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0" name="Google Shape;2750;p88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1" name="Google Shape;2751;p88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2" name="Google Shape;2752;p88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3" name="Google Shape;2753;p88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4" name="Google Shape;2754;p88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5" name="Google Shape;2755;p88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6" name="Google Shape;2756;p88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7" name="Google Shape;2757;p88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758" name="Google Shape;2758;p88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9" name="Google Shape;2759;p88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0" name="Google Shape;2760;p88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1" name="Google Shape;2761;p88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2" name="Google Shape;2762;p88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3" name="Google Shape;2763;p88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4" name="Google Shape;2764;p88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5" name="Google Shape;2765;p88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6" name="Google Shape;2766;p88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7" name="Google Shape;2767;p88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8" name="Google Shape;2768;p88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9" name="Google Shape;2769;p88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0" name="Google Shape;2770;p88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1" name="Google Shape;2771;p88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2" name="Google Shape;2772;p88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3" name="Google Shape;2773;p88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4" name="Google Shape;2774;p88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5" name="Google Shape;2775;p88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6" name="Google Shape;2776;p88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7" name="Google Shape;2777;p88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8" name="Google Shape;2778;p88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9" name="Google Shape;2779;p88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0" name="Google Shape;2780;p88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1" name="Google Shape;2781;p88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2" name="Google Shape;2782;p88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3" name="Google Shape;2783;p88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4" name="Google Shape;2784;p88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5" name="Google Shape;2785;p88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6" name="Google Shape;2786;p88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7" name="Google Shape;2787;p88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8" name="Google Shape;2788;p88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9" name="Google Shape;2789;p88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0" name="Google Shape;2790;p88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1" name="Google Shape;2791;p88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2" name="Google Shape;2792;p88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3" name="Google Shape;2793;p88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4" name="Google Shape;2794;p88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5" name="Google Shape;2795;p88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6" name="Google Shape;2796;p88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7" name="Google Shape;2797;p88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8" name="Google Shape;2798;p88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9" name="Google Shape;2799;p88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0" name="Google Shape;2800;p88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1" name="Google Shape;2801;p88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2" name="Google Shape;2802;p88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3" name="Google Shape;2803;p88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4" name="Google Shape;2804;p88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5" name="Google Shape;2805;p88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6" name="Google Shape;2806;p88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807" name="Google Shape;2807;p88"/>
          <p:cNvGrpSpPr/>
          <p:nvPr/>
        </p:nvGrpSpPr>
        <p:grpSpPr>
          <a:xfrm flipH="1" rot="2573809">
            <a:off x="-815630" y="4320359"/>
            <a:ext cx="1841431" cy="1151100"/>
            <a:chOff x="3631193" y="4003322"/>
            <a:chExt cx="1357551" cy="1151068"/>
          </a:xfrm>
        </p:grpSpPr>
        <p:sp>
          <p:nvSpPr>
            <p:cNvPr id="2808" name="Google Shape;2808;p88"/>
            <p:cNvSpPr/>
            <p:nvPr/>
          </p:nvSpPr>
          <p:spPr>
            <a:xfrm rot="-535229">
              <a:off x="3697982" y="4108368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9" name="Google Shape;2809;p88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0" name="Google Shape;2810;p88"/>
          <p:cNvSpPr/>
          <p:nvPr/>
        </p:nvSpPr>
        <p:spPr>
          <a:xfrm flipH="1">
            <a:off x="-694825" y="-322773"/>
            <a:ext cx="1284453" cy="1157720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1" name="Google Shape;2811;p88"/>
          <p:cNvSpPr/>
          <p:nvPr/>
        </p:nvSpPr>
        <p:spPr>
          <a:xfrm flipH="1">
            <a:off x="-262414" y="-457075"/>
            <a:ext cx="1527617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2" name="Google Shape;2812;p88"/>
          <p:cNvSpPr/>
          <p:nvPr/>
        </p:nvSpPr>
        <p:spPr>
          <a:xfrm flipH="1">
            <a:off x="7422733" y="-5659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3" name="Google Shape;2813;p88"/>
          <p:cNvSpPr/>
          <p:nvPr/>
        </p:nvSpPr>
        <p:spPr>
          <a:xfrm flipH="1">
            <a:off x="7972710" y="4393467"/>
            <a:ext cx="1529295" cy="1004873"/>
          </a:xfrm>
          <a:custGeom>
            <a:rect b="b" l="l" r="r" t="t"/>
            <a:pathLst>
              <a:path extrusionOk="0" h="903257" w="1374647">
                <a:moveTo>
                  <a:pt x="0" y="217172"/>
                </a:moveTo>
                <a:cubicBezTo>
                  <a:pt x="196787" y="60771"/>
                  <a:pt x="541782" y="-90676"/>
                  <a:pt x="778193" y="66010"/>
                </a:cubicBezTo>
                <a:cubicBezTo>
                  <a:pt x="953643" y="182310"/>
                  <a:pt x="1001649" y="413482"/>
                  <a:pt x="1084422" y="593219"/>
                </a:cubicBezTo>
                <a:cubicBezTo>
                  <a:pt x="1145000" y="724664"/>
                  <a:pt x="1238441" y="845060"/>
                  <a:pt x="1374648" y="90325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4" name="Google Shape;2814;p88"/>
          <p:cNvGrpSpPr/>
          <p:nvPr/>
        </p:nvGrpSpPr>
        <p:grpSpPr>
          <a:xfrm rot="818662">
            <a:off x="8329278" y="3161021"/>
            <a:ext cx="816618" cy="795918"/>
            <a:chOff x="6112100" y="3204445"/>
            <a:chExt cx="816600" cy="795900"/>
          </a:xfrm>
        </p:grpSpPr>
        <p:sp>
          <p:nvSpPr>
            <p:cNvPr id="2815" name="Google Shape;2815;p88"/>
            <p:cNvSpPr/>
            <p:nvPr/>
          </p:nvSpPr>
          <p:spPr>
            <a:xfrm>
              <a:off x="6112100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816" name="Google Shape;2816;p88"/>
            <p:cNvGrpSpPr/>
            <p:nvPr/>
          </p:nvGrpSpPr>
          <p:grpSpPr>
            <a:xfrm>
              <a:off x="6330711" y="3446770"/>
              <a:ext cx="379378" cy="311219"/>
              <a:chOff x="3158596" y="2226524"/>
              <a:chExt cx="348118" cy="285574"/>
            </a:xfrm>
          </p:grpSpPr>
          <p:sp>
            <p:nvSpPr>
              <p:cNvPr id="2817" name="Google Shape;2817;p88"/>
              <p:cNvSpPr/>
              <p:nvPr/>
            </p:nvSpPr>
            <p:spPr>
              <a:xfrm>
                <a:off x="3264737" y="2342394"/>
                <a:ext cx="135879" cy="135484"/>
              </a:xfrm>
              <a:custGeom>
                <a:rect b="b" l="l" r="r" t="t"/>
                <a:pathLst>
                  <a:path extrusionOk="0" h="122610" w="122967">
                    <a:moveTo>
                      <a:pt x="61436" y="122611"/>
                    </a:moveTo>
                    <a:cubicBezTo>
                      <a:pt x="95345" y="122611"/>
                      <a:pt x="122968" y="94988"/>
                      <a:pt x="122968" y="61079"/>
                    </a:cubicBezTo>
                    <a:cubicBezTo>
                      <a:pt x="119825" y="-20360"/>
                      <a:pt x="3143" y="-20360"/>
                      <a:pt x="0" y="61079"/>
                    </a:cubicBezTo>
                    <a:cubicBezTo>
                      <a:pt x="0" y="94988"/>
                      <a:pt x="27622" y="122611"/>
                      <a:pt x="61531" y="1226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18" name="Google Shape;2818;p88"/>
              <p:cNvGrpSpPr/>
              <p:nvPr/>
            </p:nvGrpSpPr>
            <p:grpSpPr>
              <a:xfrm>
                <a:off x="3158596" y="2226524"/>
                <a:ext cx="348118" cy="285574"/>
                <a:chOff x="4815649" y="2748195"/>
                <a:chExt cx="314896" cy="258298"/>
              </a:xfrm>
            </p:grpSpPr>
            <p:sp>
              <p:nvSpPr>
                <p:cNvPr id="2819" name="Google Shape;2819;p88"/>
                <p:cNvSpPr/>
                <p:nvPr/>
              </p:nvSpPr>
              <p:spPr>
                <a:xfrm>
                  <a:off x="4815649" y="2748195"/>
                  <a:ext cx="314896" cy="258298"/>
                </a:xfrm>
                <a:custGeom>
                  <a:rect b="b" l="l" r="r" t="t"/>
                  <a:pathLst>
                    <a:path extrusionOk="0" h="258298" w="314896">
                      <a:moveTo>
                        <a:pt x="266128" y="243"/>
                      </a:moveTo>
                      <a:cubicBezTo>
                        <a:pt x="262318" y="-900"/>
                        <a:pt x="258223" y="2148"/>
                        <a:pt x="258318" y="6148"/>
                      </a:cubicBezTo>
                      <a:lnTo>
                        <a:pt x="258318" y="62441"/>
                      </a:lnTo>
                      <a:cubicBezTo>
                        <a:pt x="212503" y="76919"/>
                        <a:pt x="102394" y="76919"/>
                        <a:pt x="56579" y="62441"/>
                      </a:cubicBezTo>
                      <a:lnTo>
                        <a:pt x="56579" y="6339"/>
                      </a:lnTo>
                      <a:cubicBezTo>
                        <a:pt x="56579" y="5196"/>
                        <a:pt x="56293" y="3957"/>
                        <a:pt x="55721" y="3005"/>
                      </a:cubicBezTo>
                      <a:cubicBezTo>
                        <a:pt x="54197" y="624"/>
                        <a:pt x="51340" y="-424"/>
                        <a:pt x="48768" y="338"/>
                      </a:cubicBezTo>
                      <a:cubicBezTo>
                        <a:pt x="16859" y="9387"/>
                        <a:pt x="0" y="21960"/>
                        <a:pt x="0" y="36723"/>
                      </a:cubicBezTo>
                      <a:lnTo>
                        <a:pt x="0" y="209126"/>
                      </a:lnTo>
                      <a:cubicBezTo>
                        <a:pt x="0" y="223890"/>
                        <a:pt x="16859" y="236463"/>
                        <a:pt x="48768" y="245512"/>
                      </a:cubicBezTo>
                      <a:cubicBezTo>
                        <a:pt x="105823" y="262561"/>
                        <a:pt x="209074" y="262561"/>
                        <a:pt x="266128" y="245512"/>
                      </a:cubicBezTo>
                      <a:cubicBezTo>
                        <a:pt x="298037" y="236463"/>
                        <a:pt x="314897" y="223794"/>
                        <a:pt x="314897" y="209126"/>
                      </a:cubicBezTo>
                      <a:lnTo>
                        <a:pt x="314897" y="36723"/>
                      </a:lnTo>
                      <a:cubicBezTo>
                        <a:pt x="314897" y="22055"/>
                        <a:pt x="298037" y="9387"/>
                        <a:pt x="266128" y="338"/>
                      </a:cubicBezTo>
                      <a:lnTo>
                        <a:pt x="266128" y="338"/>
                      </a:lnTo>
                      <a:close/>
                      <a:moveTo>
                        <a:pt x="270605" y="14435"/>
                      </a:moveTo>
                      <a:cubicBezTo>
                        <a:pt x="314992" y="30342"/>
                        <a:pt x="311372" y="44343"/>
                        <a:pt x="270605" y="58726"/>
                      </a:cubicBezTo>
                      <a:lnTo>
                        <a:pt x="270605" y="14435"/>
                      </a:lnTo>
                      <a:close/>
                      <a:moveTo>
                        <a:pt x="270605" y="71680"/>
                      </a:moveTo>
                      <a:cubicBezTo>
                        <a:pt x="284417" y="67394"/>
                        <a:pt x="295180" y="62441"/>
                        <a:pt x="302609" y="56821"/>
                      </a:cubicBezTo>
                      <a:lnTo>
                        <a:pt x="302609" y="188647"/>
                      </a:lnTo>
                      <a:cubicBezTo>
                        <a:pt x="295180" y="183123"/>
                        <a:pt x="284512" y="178075"/>
                        <a:pt x="270605" y="173788"/>
                      </a:cubicBezTo>
                      <a:lnTo>
                        <a:pt x="270605" y="71585"/>
                      </a:lnTo>
                      <a:close/>
                      <a:moveTo>
                        <a:pt x="21146" y="25103"/>
                      </a:moveTo>
                      <a:cubicBezTo>
                        <a:pt x="26670" y="21293"/>
                        <a:pt x="34576" y="17578"/>
                        <a:pt x="44291" y="14340"/>
                      </a:cubicBezTo>
                      <a:lnTo>
                        <a:pt x="44291" y="58631"/>
                      </a:lnTo>
                      <a:cubicBezTo>
                        <a:pt x="18097" y="49392"/>
                        <a:pt x="1238" y="38343"/>
                        <a:pt x="21146" y="25103"/>
                      </a:cubicBezTo>
                      <a:close/>
                      <a:moveTo>
                        <a:pt x="44291" y="71680"/>
                      </a:moveTo>
                      <a:lnTo>
                        <a:pt x="44291" y="173883"/>
                      </a:lnTo>
                      <a:cubicBezTo>
                        <a:pt x="30480" y="178170"/>
                        <a:pt x="19717" y="183123"/>
                        <a:pt x="12287" y="188742"/>
                      </a:cubicBezTo>
                      <a:lnTo>
                        <a:pt x="12287" y="56916"/>
                      </a:lnTo>
                      <a:cubicBezTo>
                        <a:pt x="19717" y="62441"/>
                        <a:pt x="30385" y="67489"/>
                        <a:pt x="44291" y="71775"/>
                      </a:cubicBezTo>
                      <a:close/>
                      <a:moveTo>
                        <a:pt x="157448" y="245988"/>
                      </a:moveTo>
                      <a:cubicBezTo>
                        <a:pt x="68771" y="246273"/>
                        <a:pt x="-14478" y="221223"/>
                        <a:pt x="21146" y="197601"/>
                      </a:cubicBezTo>
                      <a:cubicBezTo>
                        <a:pt x="28099" y="192743"/>
                        <a:pt x="38862" y="188266"/>
                        <a:pt x="52197" y="184456"/>
                      </a:cubicBezTo>
                      <a:cubicBezTo>
                        <a:pt x="54864" y="183694"/>
                        <a:pt x="56674" y="181313"/>
                        <a:pt x="56674" y="178551"/>
                      </a:cubicBezTo>
                      <a:lnTo>
                        <a:pt x="56674" y="75109"/>
                      </a:lnTo>
                      <a:cubicBezTo>
                        <a:pt x="111728" y="89397"/>
                        <a:pt x="203263" y="89397"/>
                        <a:pt x="258413" y="75109"/>
                      </a:cubicBezTo>
                      <a:lnTo>
                        <a:pt x="258413" y="178551"/>
                      </a:lnTo>
                      <a:cubicBezTo>
                        <a:pt x="258413" y="181313"/>
                        <a:pt x="260223" y="183694"/>
                        <a:pt x="262890" y="184456"/>
                      </a:cubicBezTo>
                      <a:cubicBezTo>
                        <a:pt x="358807" y="212269"/>
                        <a:pt x="263366" y="245702"/>
                        <a:pt x="157543" y="24598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20" name="Google Shape;2820;p88"/>
                <p:cNvSpPr/>
                <p:nvPr/>
              </p:nvSpPr>
              <p:spPr>
                <a:xfrm>
                  <a:off x="4944806" y="2879923"/>
                  <a:ext cx="63033" cy="68444"/>
                </a:xfrm>
                <a:custGeom>
                  <a:rect b="b" l="l" r="r" t="t"/>
                  <a:pathLst>
                    <a:path extrusionOk="0" h="68444" w="63033">
                      <a:moveTo>
                        <a:pt x="56009" y="22058"/>
                      </a:moveTo>
                      <a:lnTo>
                        <a:pt x="21910" y="2436"/>
                      </a:lnTo>
                      <a:cubicBezTo>
                        <a:pt x="12766" y="-3946"/>
                        <a:pt x="-188" y="3008"/>
                        <a:pt x="2" y="14057"/>
                      </a:cubicBezTo>
                      <a:lnTo>
                        <a:pt x="2" y="54347"/>
                      </a:lnTo>
                      <a:cubicBezTo>
                        <a:pt x="2" y="56824"/>
                        <a:pt x="669" y="59205"/>
                        <a:pt x="1907" y="61396"/>
                      </a:cubicBezTo>
                      <a:cubicBezTo>
                        <a:pt x="4384" y="65682"/>
                        <a:pt x="9146" y="68444"/>
                        <a:pt x="14099" y="68444"/>
                      </a:cubicBezTo>
                      <a:cubicBezTo>
                        <a:pt x="16576" y="68444"/>
                        <a:pt x="18957" y="67778"/>
                        <a:pt x="21148" y="66539"/>
                      </a:cubicBezTo>
                      <a:lnTo>
                        <a:pt x="56104" y="46346"/>
                      </a:lnTo>
                      <a:cubicBezTo>
                        <a:pt x="65344" y="41203"/>
                        <a:pt x="65344" y="27106"/>
                        <a:pt x="56104" y="22058"/>
                      </a:cubicBezTo>
                      <a:close/>
                      <a:moveTo>
                        <a:pt x="50485" y="35107"/>
                      </a:moveTo>
                      <a:cubicBezTo>
                        <a:pt x="50485" y="35107"/>
                        <a:pt x="50104" y="35583"/>
                        <a:pt x="49818" y="35774"/>
                      </a:cubicBezTo>
                      <a:lnTo>
                        <a:pt x="14861" y="55967"/>
                      </a:lnTo>
                      <a:cubicBezTo>
                        <a:pt x="13909" y="56443"/>
                        <a:pt x="13051" y="56252"/>
                        <a:pt x="12480" y="55300"/>
                      </a:cubicBezTo>
                      <a:cubicBezTo>
                        <a:pt x="12289" y="55014"/>
                        <a:pt x="12194" y="54728"/>
                        <a:pt x="12194" y="54443"/>
                      </a:cubicBezTo>
                      <a:lnTo>
                        <a:pt x="12194" y="14057"/>
                      </a:lnTo>
                      <a:cubicBezTo>
                        <a:pt x="12194" y="12247"/>
                        <a:pt x="14290" y="11771"/>
                        <a:pt x="15433" y="12914"/>
                      </a:cubicBezTo>
                      <a:lnTo>
                        <a:pt x="49723" y="32726"/>
                      </a:lnTo>
                      <a:cubicBezTo>
                        <a:pt x="50580" y="33202"/>
                        <a:pt x="50866" y="34250"/>
                        <a:pt x="50389" y="35107"/>
                      </a:cubicBezTo>
                      <a:lnTo>
                        <a:pt x="50389" y="35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821" name="Shape 2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2" name="Google Shape;2822;p89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823" name="Google Shape;2823;p89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824" name="Google Shape;2824;p89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5" name="Google Shape;2825;p89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6" name="Google Shape;2826;p89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7" name="Google Shape;2827;p89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8" name="Google Shape;2828;p89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9" name="Google Shape;2829;p89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0" name="Google Shape;2830;p89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1" name="Google Shape;2831;p89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2" name="Google Shape;2832;p89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3" name="Google Shape;2833;p89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4" name="Google Shape;2834;p89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5" name="Google Shape;2835;p89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6" name="Google Shape;2836;p89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7" name="Google Shape;2837;p89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8" name="Google Shape;2838;p89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9" name="Google Shape;2839;p89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0" name="Google Shape;2840;p89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1" name="Google Shape;2841;p89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2" name="Google Shape;2842;p89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3" name="Google Shape;2843;p89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4" name="Google Shape;2844;p89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5" name="Google Shape;2845;p89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6" name="Google Shape;2846;p89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7" name="Google Shape;2847;p89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8" name="Google Shape;2848;p89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9" name="Google Shape;2849;p89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850" name="Google Shape;2850;p89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1" name="Google Shape;2851;p89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2" name="Google Shape;2852;p89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3" name="Google Shape;2853;p89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4" name="Google Shape;2854;p89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5" name="Google Shape;2855;p89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6" name="Google Shape;2856;p89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7" name="Google Shape;2857;p89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8" name="Google Shape;2858;p89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9" name="Google Shape;2859;p89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0" name="Google Shape;2860;p89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1" name="Google Shape;2861;p89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2" name="Google Shape;2862;p89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3" name="Google Shape;2863;p89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4" name="Google Shape;2864;p89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5" name="Google Shape;2865;p89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6" name="Google Shape;2866;p89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7" name="Google Shape;2867;p89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8" name="Google Shape;2868;p89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9" name="Google Shape;2869;p89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0" name="Google Shape;2870;p89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1" name="Google Shape;2871;p89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2" name="Google Shape;2872;p89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3" name="Google Shape;2873;p89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4" name="Google Shape;2874;p89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5" name="Google Shape;2875;p89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6" name="Google Shape;2876;p89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7" name="Google Shape;2877;p89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8" name="Google Shape;2878;p89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9" name="Google Shape;2879;p89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0" name="Google Shape;2880;p89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1" name="Google Shape;2881;p89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2" name="Google Shape;2882;p89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3" name="Google Shape;2883;p89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4" name="Google Shape;2884;p89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5" name="Google Shape;2885;p89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6" name="Google Shape;2886;p89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7" name="Google Shape;2887;p89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8" name="Google Shape;2888;p89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9" name="Google Shape;2889;p89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0" name="Google Shape;2890;p89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1" name="Google Shape;2891;p89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2" name="Google Shape;2892;p89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3" name="Google Shape;2893;p89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4" name="Google Shape;2894;p89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5" name="Google Shape;2895;p89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6" name="Google Shape;2896;p89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7" name="Google Shape;2897;p89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8" name="Google Shape;2898;p89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99" name="Google Shape;2899;p89"/>
          <p:cNvSpPr/>
          <p:nvPr/>
        </p:nvSpPr>
        <p:spPr>
          <a:xfrm rot="1590866">
            <a:off x="7787272" y="-507680"/>
            <a:ext cx="2273258" cy="1013007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0" name="Google Shape;2900;p89"/>
          <p:cNvSpPr/>
          <p:nvPr/>
        </p:nvSpPr>
        <p:spPr>
          <a:xfrm rot="-6097236">
            <a:off x="-1148977" y="3922362"/>
            <a:ext cx="2273857" cy="1013274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1" name="Google Shape;2901;p89"/>
          <p:cNvSpPr/>
          <p:nvPr/>
        </p:nvSpPr>
        <p:spPr>
          <a:xfrm flipH="1" rot="8276296">
            <a:off x="-217145" y="-479868"/>
            <a:ext cx="1224600" cy="957403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2" name="Google Shape;2902;p89"/>
          <p:cNvSpPr/>
          <p:nvPr/>
        </p:nvSpPr>
        <p:spPr>
          <a:xfrm flipH="1" rot="8276296">
            <a:off x="-68991" y="-555480"/>
            <a:ext cx="1094916" cy="1078756"/>
          </a:xfrm>
          <a:custGeom>
            <a:rect b="b" l="l" r="r" t="t"/>
            <a:pathLst>
              <a:path extrusionOk="0" h="1078645" w="1094803">
                <a:moveTo>
                  <a:pt x="1094804" y="269306"/>
                </a:moveTo>
                <a:cubicBezTo>
                  <a:pt x="979265" y="248828"/>
                  <a:pt x="896683" y="156435"/>
                  <a:pt x="807720" y="88141"/>
                </a:cubicBezTo>
                <a:cubicBezTo>
                  <a:pt x="712470" y="15084"/>
                  <a:pt x="605028" y="-26636"/>
                  <a:pt x="487490" y="19085"/>
                </a:cubicBezTo>
                <a:cubicBezTo>
                  <a:pt x="224028" y="121573"/>
                  <a:pt x="222599" y="452472"/>
                  <a:pt x="180023" y="686120"/>
                </a:cubicBezTo>
                <a:cubicBezTo>
                  <a:pt x="153448" y="831853"/>
                  <a:pt x="102013" y="968537"/>
                  <a:pt x="0" y="107864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3" name="Google Shape;2903;p89"/>
          <p:cNvSpPr/>
          <p:nvPr/>
        </p:nvSpPr>
        <p:spPr>
          <a:xfrm rot="5176303">
            <a:off x="7603021" y="4004931"/>
            <a:ext cx="2395373" cy="132661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4" name="Google Shape;2904;p89"/>
          <p:cNvGrpSpPr/>
          <p:nvPr/>
        </p:nvGrpSpPr>
        <p:grpSpPr>
          <a:xfrm rot="1223304">
            <a:off x="8022441" y="470146"/>
            <a:ext cx="816641" cy="795940"/>
            <a:chOff x="3514301" y="3204456"/>
            <a:chExt cx="816600" cy="795900"/>
          </a:xfrm>
        </p:grpSpPr>
        <p:sp>
          <p:nvSpPr>
            <p:cNvPr id="2905" name="Google Shape;2905;p89"/>
            <p:cNvSpPr/>
            <p:nvPr/>
          </p:nvSpPr>
          <p:spPr>
            <a:xfrm>
              <a:off x="3514301" y="320445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06" name="Google Shape;2906;p89"/>
            <p:cNvGrpSpPr/>
            <p:nvPr/>
          </p:nvGrpSpPr>
          <p:grpSpPr>
            <a:xfrm>
              <a:off x="3766180" y="3428320"/>
              <a:ext cx="312842" cy="348172"/>
              <a:chOff x="2356956" y="3417661"/>
              <a:chExt cx="312842" cy="348172"/>
            </a:xfrm>
          </p:grpSpPr>
          <p:grpSp>
            <p:nvGrpSpPr>
              <p:cNvPr id="2907" name="Google Shape;2907;p89"/>
              <p:cNvGrpSpPr/>
              <p:nvPr/>
            </p:nvGrpSpPr>
            <p:grpSpPr>
              <a:xfrm>
                <a:off x="2356956" y="3417661"/>
                <a:ext cx="312842" cy="348172"/>
                <a:chOff x="4090511" y="3825562"/>
                <a:chExt cx="282987" cy="314917"/>
              </a:xfrm>
            </p:grpSpPr>
            <p:sp>
              <p:nvSpPr>
                <p:cNvPr id="2908" name="Google Shape;2908;p89"/>
                <p:cNvSpPr/>
                <p:nvPr/>
              </p:nvSpPr>
              <p:spPr>
                <a:xfrm>
                  <a:off x="4090511" y="3825562"/>
                  <a:ext cx="282987" cy="314917"/>
                </a:xfrm>
                <a:custGeom>
                  <a:rect b="b" l="l" r="r" t="t"/>
                  <a:pathLst>
                    <a:path extrusionOk="0" h="314917" w="282987">
                      <a:moveTo>
                        <a:pt x="282988" y="157506"/>
                      </a:moveTo>
                      <a:cubicBezTo>
                        <a:pt x="282988" y="143695"/>
                        <a:pt x="278035" y="130741"/>
                        <a:pt x="268891" y="120549"/>
                      </a:cubicBezTo>
                      <a:cubicBezTo>
                        <a:pt x="276606" y="95784"/>
                        <a:pt x="259366" y="68924"/>
                        <a:pt x="233744" y="65590"/>
                      </a:cubicBezTo>
                      <a:cubicBezTo>
                        <a:pt x="232791" y="44635"/>
                        <a:pt x="216789" y="27585"/>
                        <a:pt x="196310" y="24918"/>
                      </a:cubicBezTo>
                      <a:cubicBezTo>
                        <a:pt x="191452" y="-1085"/>
                        <a:pt x="157162" y="-8991"/>
                        <a:pt x="141446" y="12250"/>
                      </a:cubicBezTo>
                      <a:cubicBezTo>
                        <a:pt x="125730" y="-9086"/>
                        <a:pt x="91440" y="-1085"/>
                        <a:pt x="86582" y="24918"/>
                      </a:cubicBezTo>
                      <a:cubicBezTo>
                        <a:pt x="66103" y="27585"/>
                        <a:pt x="50102" y="44635"/>
                        <a:pt x="49149" y="65590"/>
                      </a:cubicBezTo>
                      <a:cubicBezTo>
                        <a:pt x="23527" y="68924"/>
                        <a:pt x="6286" y="95784"/>
                        <a:pt x="14002" y="120549"/>
                      </a:cubicBezTo>
                      <a:cubicBezTo>
                        <a:pt x="-4667" y="140552"/>
                        <a:pt x="-4667" y="174366"/>
                        <a:pt x="14002" y="194368"/>
                      </a:cubicBezTo>
                      <a:cubicBezTo>
                        <a:pt x="6286" y="219133"/>
                        <a:pt x="23527" y="245994"/>
                        <a:pt x="49149" y="249327"/>
                      </a:cubicBezTo>
                      <a:cubicBezTo>
                        <a:pt x="50102" y="270282"/>
                        <a:pt x="66103" y="287332"/>
                        <a:pt x="86582" y="289999"/>
                      </a:cubicBezTo>
                      <a:cubicBezTo>
                        <a:pt x="91440" y="316002"/>
                        <a:pt x="125730" y="323908"/>
                        <a:pt x="141446" y="302667"/>
                      </a:cubicBezTo>
                      <a:cubicBezTo>
                        <a:pt x="157162" y="324003"/>
                        <a:pt x="191452" y="316002"/>
                        <a:pt x="196310" y="289999"/>
                      </a:cubicBezTo>
                      <a:cubicBezTo>
                        <a:pt x="216789" y="287332"/>
                        <a:pt x="232791" y="270282"/>
                        <a:pt x="233744" y="249327"/>
                      </a:cubicBezTo>
                      <a:cubicBezTo>
                        <a:pt x="259366" y="245994"/>
                        <a:pt x="276606" y="219133"/>
                        <a:pt x="268891" y="194368"/>
                      </a:cubicBezTo>
                      <a:cubicBezTo>
                        <a:pt x="278035" y="184176"/>
                        <a:pt x="282988" y="171222"/>
                        <a:pt x="282988" y="157411"/>
                      </a:cubicBezTo>
                      <a:lnTo>
                        <a:pt x="282988" y="157411"/>
                      </a:lnTo>
                      <a:close/>
                      <a:moveTo>
                        <a:pt x="249365" y="228563"/>
                      </a:moveTo>
                      <a:cubicBezTo>
                        <a:pt x="243554" y="234373"/>
                        <a:pt x="235839" y="237516"/>
                        <a:pt x="227743" y="237516"/>
                      </a:cubicBezTo>
                      <a:cubicBezTo>
                        <a:pt x="224123" y="237326"/>
                        <a:pt x="220980" y="240659"/>
                        <a:pt x="221361" y="244279"/>
                      </a:cubicBezTo>
                      <a:cubicBezTo>
                        <a:pt x="223266" y="262186"/>
                        <a:pt x="208788" y="278188"/>
                        <a:pt x="190786" y="278093"/>
                      </a:cubicBezTo>
                      <a:cubicBezTo>
                        <a:pt x="187357" y="278093"/>
                        <a:pt x="184594" y="280855"/>
                        <a:pt x="184594" y="284284"/>
                      </a:cubicBezTo>
                      <a:cubicBezTo>
                        <a:pt x="184594" y="299715"/>
                        <a:pt x="165449" y="310859"/>
                        <a:pt x="149542" y="295047"/>
                      </a:cubicBezTo>
                      <a:cubicBezTo>
                        <a:pt x="148304" y="293809"/>
                        <a:pt x="147637" y="292190"/>
                        <a:pt x="147637" y="290475"/>
                      </a:cubicBezTo>
                      <a:lnTo>
                        <a:pt x="147637" y="201893"/>
                      </a:lnTo>
                      <a:cubicBezTo>
                        <a:pt x="147637" y="201321"/>
                        <a:pt x="147352" y="200750"/>
                        <a:pt x="146971" y="200369"/>
                      </a:cubicBezTo>
                      <a:cubicBezTo>
                        <a:pt x="141637" y="195225"/>
                        <a:pt x="135350" y="198845"/>
                        <a:pt x="135350" y="203988"/>
                      </a:cubicBezTo>
                      <a:lnTo>
                        <a:pt x="135350" y="290475"/>
                      </a:lnTo>
                      <a:cubicBezTo>
                        <a:pt x="135350" y="292190"/>
                        <a:pt x="134683" y="293809"/>
                        <a:pt x="133445" y="295047"/>
                      </a:cubicBezTo>
                      <a:cubicBezTo>
                        <a:pt x="117634" y="310859"/>
                        <a:pt x="98393" y="299715"/>
                        <a:pt x="98393" y="284284"/>
                      </a:cubicBezTo>
                      <a:cubicBezTo>
                        <a:pt x="98393" y="280855"/>
                        <a:pt x="95631" y="278093"/>
                        <a:pt x="92202" y="278093"/>
                      </a:cubicBezTo>
                      <a:cubicBezTo>
                        <a:pt x="74200" y="278188"/>
                        <a:pt x="59722" y="262186"/>
                        <a:pt x="61627" y="244279"/>
                      </a:cubicBezTo>
                      <a:cubicBezTo>
                        <a:pt x="62103" y="240755"/>
                        <a:pt x="59055" y="237421"/>
                        <a:pt x="55531" y="237516"/>
                      </a:cubicBezTo>
                      <a:cubicBezTo>
                        <a:pt x="38957" y="237992"/>
                        <a:pt x="24289" y="223324"/>
                        <a:pt x="24574" y="206750"/>
                      </a:cubicBezTo>
                      <a:cubicBezTo>
                        <a:pt x="24574" y="202750"/>
                        <a:pt x="25336" y="198845"/>
                        <a:pt x="26860" y="195225"/>
                      </a:cubicBezTo>
                      <a:cubicBezTo>
                        <a:pt x="27813" y="192939"/>
                        <a:pt x="27241" y="190272"/>
                        <a:pt x="25432" y="188462"/>
                      </a:cubicBezTo>
                      <a:cubicBezTo>
                        <a:pt x="8096" y="172365"/>
                        <a:pt x="8096" y="142647"/>
                        <a:pt x="25432" y="126550"/>
                      </a:cubicBezTo>
                      <a:cubicBezTo>
                        <a:pt x="27241" y="124836"/>
                        <a:pt x="27813" y="122169"/>
                        <a:pt x="26860" y="119787"/>
                      </a:cubicBezTo>
                      <a:cubicBezTo>
                        <a:pt x="22193" y="108548"/>
                        <a:pt x="24956" y="94927"/>
                        <a:pt x="33719" y="86450"/>
                      </a:cubicBezTo>
                      <a:cubicBezTo>
                        <a:pt x="39529" y="80640"/>
                        <a:pt x="47339" y="77496"/>
                        <a:pt x="55531" y="77496"/>
                      </a:cubicBezTo>
                      <a:cubicBezTo>
                        <a:pt x="59055" y="77496"/>
                        <a:pt x="62103" y="74258"/>
                        <a:pt x="61627" y="70733"/>
                      </a:cubicBezTo>
                      <a:cubicBezTo>
                        <a:pt x="61531" y="69686"/>
                        <a:pt x="61436" y="68638"/>
                        <a:pt x="61436" y="67686"/>
                      </a:cubicBezTo>
                      <a:cubicBezTo>
                        <a:pt x="61436" y="49302"/>
                        <a:pt x="77629" y="34634"/>
                        <a:pt x="96488" y="37205"/>
                      </a:cubicBezTo>
                      <a:cubicBezTo>
                        <a:pt x="97917" y="37396"/>
                        <a:pt x="99060" y="36158"/>
                        <a:pt x="98774" y="34729"/>
                      </a:cubicBezTo>
                      <a:cubicBezTo>
                        <a:pt x="95059" y="17298"/>
                        <a:pt x="116205" y="2820"/>
                        <a:pt x="133350" y="19965"/>
                      </a:cubicBezTo>
                      <a:cubicBezTo>
                        <a:pt x="134588" y="21203"/>
                        <a:pt x="135255" y="22823"/>
                        <a:pt x="135255" y="24537"/>
                      </a:cubicBezTo>
                      <a:lnTo>
                        <a:pt x="135255" y="113787"/>
                      </a:lnTo>
                      <a:cubicBezTo>
                        <a:pt x="135541" y="121978"/>
                        <a:pt x="147256" y="121883"/>
                        <a:pt x="147542" y="113787"/>
                      </a:cubicBezTo>
                      <a:lnTo>
                        <a:pt x="147542" y="24537"/>
                      </a:lnTo>
                      <a:cubicBezTo>
                        <a:pt x="147542" y="22823"/>
                        <a:pt x="148209" y="21203"/>
                        <a:pt x="149447" y="19965"/>
                      </a:cubicBezTo>
                      <a:cubicBezTo>
                        <a:pt x="166592" y="2916"/>
                        <a:pt x="187738" y="17394"/>
                        <a:pt x="184023" y="34729"/>
                      </a:cubicBezTo>
                      <a:cubicBezTo>
                        <a:pt x="183737" y="36158"/>
                        <a:pt x="184880" y="37396"/>
                        <a:pt x="186309" y="37205"/>
                      </a:cubicBezTo>
                      <a:cubicBezTo>
                        <a:pt x="205169" y="34634"/>
                        <a:pt x="221361" y="49302"/>
                        <a:pt x="221361" y="67686"/>
                      </a:cubicBezTo>
                      <a:cubicBezTo>
                        <a:pt x="221361" y="68733"/>
                        <a:pt x="221361" y="69781"/>
                        <a:pt x="221170" y="70733"/>
                      </a:cubicBezTo>
                      <a:cubicBezTo>
                        <a:pt x="220694" y="74353"/>
                        <a:pt x="223933" y="77687"/>
                        <a:pt x="227552" y="77496"/>
                      </a:cubicBezTo>
                      <a:cubicBezTo>
                        <a:pt x="244031" y="77115"/>
                        <a:pt x="258604" y="91784"/>
                        <a:pt x="258223" y="108262"/>
                      </a:cubicBezTo>
                      <a:cubicBezTo>
                        <a:pt x="258223" y="113120"/>
                        <a:pt x="257080" y="117787"/>
                        <a:pt x="254889" y="122169"/>
                      </a:cubicBezTo>
                      <a:cubicBezTo>
                        <a:pt x="254413" y="123026"/>
                        <a:pt x="254698" y="124074"/>
                        <a:pt x="255365" y="124645"/>
                      </a:cubicBezTo>
                      <a:cubicBezTo>
                        <a:pt x="265081" y="133027"/>
                        <a:pt x="270510" y="144743"/>
                        <a:pt x="270510" y="157411"/>
                      </a:cubicBezTo>
                      <a:cubicBezTo>
                        <a:pt x="270510" y="169127"/>
                        <a:pt x="265843" y="180176"/>
                        <a:pt x="257365" y="188367"/>
                      </a:cubicBezTo>
                      <a:cubicBezTo>
                        <a:pt x="255556" y="190082"/>
                        <a:pt x="254984" y="192749"/>
                        <a:pt x="255937" y="195130"/>
                      </a:cubicBezTo>
                      <a:cubicBezTo>
                        <a:pt x="260604" y="206370"/>
                        <a:pt x="257842" y="219990"/>
                        <a:pt x="249079" y="228467"/>
                      </a:cubicBezTo>
                      <a:lnTo>
                        <a:pt x="249079" y="22846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09" name="Google Shape;2909;p89"/>
                <p:cNvSpPr/>
                <p:nvPr/>
              </p:nvSpPr>
              <p:spPr>
                <a:xfrm>
                  <a:off x="4272272" y="3925466"/>
                  <a:ext cx="61148" cy="48046"/>
                </a:xfrm>
                <a:custGeom>
                  <a:rect b="b" l="l" r="r" t="t"/>
                  <a:pathLst>
                    <a:path extrusionOk="0" h="48046" w="61148">
                      <a:moveTo>
                        <a:pt x="57221" y="36076"/>
                      </a:moveTo>
                      <a:cubicBezTo>
                        <a:pt x="46839" y="32171"/>
                        <a:pt x="43981" y="18074"/>
                        <a:pt x="51982" y="10454"/>
                      </a:cubicBezTo>
                      <a:cubicBezTo>
                        <a:pt x="54364" y="8072"/>
                        <a:pt x="54364" y="4167"/>
                        <a:pt x="51982" y="1786"/>
                      </a:cubicBezTo>
                      <a:cubicBezTo>
                        <a:pt x="49601" y="-595"/>
                        <a:pt x="45696" y="-595"/>
                        <a:pt x="43315" y="1786"/>
                      </a:cubicBezTo>
                      <a:cubicBezTo>
                        <a:pt x="38076" y="7025"/>
                        <a:pt x="35123" y="14073"/>
                        <a:pt x="35123" y="21598"/>
                      </a:cubicBezTo>
                      <a:cubicBezTo>
                        <a:pt x="35123" y="23408"/>
                        <a:pt x="35314" y="25218"/>
                        <a:pt x="35599" y="27027"/>
                      </a:cubicBezTo>
                      <a:lnTo>
                        <a:pt x="6358" y="27027"/>
                      </a:lnTo>
                      <a:cubicBezTo>
                        <a:pt x="3310" y="27027"/>
                        <a:pt x="547" y="29218"/>
                        <a:pt x="71" y="32266"/>
                      </a:cubicBezTo>
                      <a:cubicBezTo>
                        <a:pt x="-500" y="36076"/>
                        <a:pt x="2452" y="39314"/>
                        <a:pt x="6167" y="39314"/>
                      </a:cubicBezTo>
                      <a:lnTo>
                        <a:pt x="41410" y="39314"/>
                      </a:lnTo>
                      <a:cubicBezTo>
                        <a:pt x="44362" y="42934"/>
                        <a:pt x="48172" y="45791"/>
                        <a:pt x="52744" y="47601"/>
                      </a:cubicBezTo>
                      <a:cubicBezTo>
                        <a:pt x="60364" y="50363"/>
                        <a:pt x="64746" y="39505"/>
                        <a:pt x="57316" y="36171"/>
                      </a:cubicBezTo>
                      <a:lnTo>
                        <a:pt x="57316" y="3617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0" name="Google Shape;2910;p89"/>
                <p:cNvSpPr/>
                <p:nvPr/>
              </p:nvSpPr>
              <p:spPr>
                <a:xfrm>
                  <a:off x="4251959" y="4061364"/>
                  <a:ext cx="37290" cy="37242"/>
                </a:xfrm>
                <a:custGeom>
                  <a:rect b="b" l="l" r="r" t="t"/>
                  <a:pathLst>
                    <a:path extrusionOk="0" h="37242" w="37290">
                      <a:moveTo>
                        <a:pt x="31052" y="0"/>
                      </a:moveTo>
                      <a:cubicBezTo>
                        <a:pt x="13907" y="0"/>
                        <a:pt x="0" y="13907"/>
                        <a:pt x="0" y="31051"/>
                      </a:cubicBezTo>
                      <a:cubicBezTo>
                        <a:pt x="0" y="34480"/>
                        <a:pt x="2762" y="37243"/>
                        <a:pt x="6191" y="37243"/>
                      </a:cubicBezTo>
                      <a:cubicBezTo>
                        <a:pt x="9620" y="37243"/>
                        <a:pt x="12383" y="34480"/>
                        <a:pt x="12383" y="31051"/>
                      </a:cubicBezTo>
                      <a:cubicBezTo>
                        <a:pt x="12383" y="20669"/>
                        <a:pt x="20765" y="12287"/>
                        <a:pt x="31147" y="12287"/>
                      </a:cubicBezTo>
                      <a:cubicBezTo>
                        <a:pt x="39338" y="12001"/>
                        <a:pt x="39338" y="286"/>
                        <a:pt x="3114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1" name="Google Shape;2911;p89"/>
                <p:cNvSpPr/>
                <p:nvPr/>
              </p:nvSpPr>
              <p:spPr>
                <a:xfrm>
                  <a:off x="4174807" y="3867709"/>
                  <a:ext cx="37242" cy="37254"/>
                </a:xfrm>
                <a:custGeom>
                  <a:rect b="b" l="l" r="r" t="t"/>
                  <a:pathLst>
                    <a:path extrusionOk="0" h="37254" w="37242">
                      <a:moveTo>
                        <a:pt x="37243" y="6108"/>
                      </a:moveTo>
                      <a:cubicBezTo>
                        <a:pt x="36957" y="-1988"/>
                        <a:pt x="25241" y="-2084"/>
                        <a:pt x="24955" y="6108"/>
                      </a:cubicBezTo>
                      <a:cubicBezTo>
                        <a:pt x="24955" y="16490"/>
                        <a:pt x="16573" y="24872"/>
                        <a:pt x="6191" y="24872"/>
                      </a:cubicBezTo>
                      <a:cubicBezTo>
                        <a:pt x="2762" y="24872"/>
                        <a:pt x="0" y="27635"/>
                        <a:pt x="0" y="31064"/>
                      </a:cubicBezTo>
                      <a:cubicBezTo>
                        <a:pt x="0" y="34492"/>
                        <a:pt x="2762" y="37255"/>
                        <a:pt x="6191" y="37255"/>
                      </a:cubicBezTo>
                      <a:cubicBezTo>
                        <a:pt x="23336" y="37255"/>
                        <a:pt x="37243" y="23348"/>
                        <a:pt x="37243" y="620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2" name="Google Shape;2912;p89"/>
                <p:cNvSpPr/>
                <p:nvPr/>
              </p:nvSpPr>
              <p:spPr>
                <a:xfrm>
                  <a:off x="4201382" y="3912226"/>
                  <a:ext cx="12287" cy="33289"/>
                </a:xfrm>
                <a:custGeom>
                  <a:rect b="b" l="l" r="r" t="t"/>
                  <a:pathLst>
                    <a:path extrusionOk="0" h="33289" w="12287">
                      <a:moveTo>
                        <a:pt x="0" y="6453"/>
                      </a:moveTo>
                      <a:lnTo>
                        <a:pt x="0" y="26932"/>
                      </a:lnTo>
                      <a:cubicBezTo>
                        <a:pt x="0" y="29980"/>
                        <a:pt x="2191" y="32742"/>
                        <a:pt x="5239" y="33218"/>
                      </a:cubicBezTo>
                      <a:cubicBezTo>
                        <a:pt x="9049" y="33790"/>
                        <a:pt x="12287" y="30837"/>
                        <a:pt x="12287" y="27122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1"/>
                        <a:pt x="5239" y="71"/>
                      </a:cubicBezTo>
                      <a:cubicBezTo>
                        <a:pt x="2191" y="547"/>
                        <a:pt x="0" y="3310"/>
                        <a:pt x="0" y="635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3" name="Google Shape;2913;p89"/>
                <p:cNvSpPr/>
                <p:nvPr/>
              </p:nvSpPr>
              <p:spPr>
                <a:xfrm>
                  <a:off x="4250626" y="3912417"/>
                  <a:ext cx="12287" cy="33289"/>
                </a:xfrm>
                <a:custGeom>
                  <a:rect b="b" l="l" r="r" t="t"/>
                  <a:pathLst>
                    <a:path extrusionOk="0" h="33289" w="12287">
                      <a:moveTo>
                        <a:pt x="12287" y="26836"/>
                      </a:moveTo>
                      <a:lnTo>
                        <a:pt x="12287" y="6358"/>
                      </a:lnTo>
                      <a:cubicBezTo>
                        <a:pt x="12287" y="3310"/>
                        <a:pt x="10097" y="547"/>
                        <a:pt x="7049" y="71"/>
                      </a:cubicBezTo>
                      <a:cubicBezTo>
                        <a:pt x="3239" y="-500"/>
                        <a:pt x="0" y="2452"/>
                        <a:pt x="0" y="6167"/>
                      </a:cubicBezTo>
                      <a:lnTo>
                        <a:pt x="0" y="27122"/>
                      </a:lnTo>
                      <a:cubicBezTo>
                        <a:pt x="0" y="30837"/>
                        <a:pt x="3239" y="33790"/>
                        <a:pt x="7049" y="33218"/>
                      </a:cubicBezTo>
                      <a:cubicBezTo>
                        <a:pt x="10097" y="32742"/>
                        <a:pt x="12287" y="29980"/>
                        <a:pt x="12287" y="269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4" name="Google Shape;2914;p89"/>
                <p:cNvSpPr/>
                <p:nvPr/>
              </p:nvSpPr>
              <p:spPr>
                <a:xfrm>
                  <a:off x="4130507" y="3992935"/>
                  <a:ext cx="61134" cy="47855"/>
                </a:xfrm>
                <a:custGeom>
                  <a:rect b="b" l="l" r="r" t="t"/>
                  <a:pathLst>
                    <a:path extrusionOk="0" h="47855" w="61134">
                      <a:moveTo>
                        <a:pt x="54968" y="8611"/>
                      </a:moveTo>
                      <a:lnTo>
                        <a:pt x="19725" y="8611"/>
                      </a:lnTo>
                      <a:cubicBezTo>
                        <a:pt x="16868" y="5087"/>
                        <a:pt x="13153" y="2325"/>
                        <a:pt x="8772" y="515"/>
                      </a:cubicBezTo>
                      <a:cubicBezTo>
                        <a:pt x="5819" y="-723"/>
                        <a:pt x="2295" y="325"/>
                        <a:pt x="771" y="3087"/>
                      </a:cubicBezTo>
                      <a:cubicBezTo>
                        <a:pt x="-1039" y="6421"/>
                        <a:pt x="485" y="10421"/>
                        <a:pt x="3819" y="11755"/>
                      </a:cubicBezTo>
                      <a:cubicBezTo>
                        <a:pt x="9819" y="14136"/>
                        <a:pt x="13629" y="19851"/>
                        <a:pt x="13629" y="26328"/>
                      </a:cubicBezTo>
                      <a:cubicBezTo>
                        <a:pt x="13629" y="30519"/>
                        <a:pt x="12010" y="34424"/>
                        <a:pt x="9057" y="37377"/>
                      </a:cubicBezTo>
                      <a:cubicBezTo>
                        <a:pt x="5152" y="41187"/>
                        <a:pt x="8010" y="47950"/>
                        <a:pt x="13439" y="47854"/>
                      </a:cubicBezTo>
                      <a:cubicBezTo>
                        <a:pt x="15058" y="47854"/>
                        <a:pt x="16582" y="47283"/>
                        <a:pt x="17820" y="46044"/>
                      </a:cubicBezTo>
                      <a:cubicBezTo>
                        <a:pt x="24393" y="39568"/>
                        <a:pt x="27250" y="29947"/>
                        <a:pt x="25536" y="20803"/>
                      </a:cubicBezTo>
                      <a:lnTo>
                        <a:pt x="54777" y="20803"/>
                      </a:lnTo>
                      <a:cubicBezTo>
                        <a:pt x="57825" y="20803"/>
                        <a:pt x="60588" y="18613"/>
                        <a:pt x="61064" y="15564"/>
                      </a:cubicBezTo>
                      <a:cubicBezTo>
                        <a:pt x="61635" y="11755"/>
                        <a:pt x="58683" y="8516"/>
                        <a:pt x="54968" y="8516"/>
                      </a:cubicBezTo>
                      <a:lnTo>
                        <a:pt x="54968" y="851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5" name="Google Shape;2915;p89"/>
                <p:cNvSpPr/>
                <p:nvPr/>
              </p:nvSpPr>
              <p:spPr>
                <a:xfrm>
                  <a:off x="4161234" y="3976972"/>
                  <a:ext cx="30098" cy="12287"/>
                </a:xfrm>
                <a:custGeom>
                  <a:rect b="b" l="l" r="r" t="t"/>
                  <a:pathLst>
                    <a:path extrusionOk="0" h="12287" w="30098">
                      <a:moveTo>
                        <a:pt x="6144" y="12287"/>
                      </a:moveTo>
                      <a:lnTo>
                        <a:pt x="23955" y="12287"/>
                      </a:lnTo>
                      <a:cubicBezTo>
                        <a:pt x="32147" y="12001"/>
                        <a:pt x="32147" y="286"/>
                        <a:pt x="23955" y="0"/>
                      </a:cubicBezTo>
                      <a:lnTo>
                        <a:pt x="6144" y="0"/>
                      </a:lnTo>
                      <a:cubicBezTo>
                        <a:pt x="-2048" y="286"/>
                        <a:pt x="-2048" y="12001"/>
                        <a:pt x="6144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6" name="Google Shape;2916;p89"/>
                <p:cNvSpPr/>
                <p:nvPr/>
              </p:nvSpPr>
              <p:spPr>
                <a:xfrm>
                  <a:off x="4161234" y="3952398"/>
                  <a:ext cx="30098" cy="12287"/>
                </a:xfrm>
                <a:custGeom>
                  <a:rect b="b" l="l" r="r" t="t"/>
                  <a:pathLst>
                    <a:path extrusionOk="0" h="12287" w="30098">
                      <a:moveTo>
                        <a:pt x="6144" y="12287"/>
                      </a:moveTo>
                      <a:lnTo>
                        <a:pt x="23955" y="12287"/>
                      </a:lnTo>
                      <a:cubicBezTo>
                        <a:pt x="32147" y="12002"/>
                        <a:pt x="32147" y="286"/>
                        <a:pt x="23955" y="0"/>
                      </a:cubicBezTo>
                      <a:lnTo>
                        <a:pt x="6144" y="0"/>
                      </a:lnTo>
                      <a:cubicBezTo>
                        <a:pt x="-2048" y="286"/>
                        <a:pt x="-2048" y="12002"/>
                        <a:pt x="6144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7" name="Google Shape;2917;p89"/>
                <p:cNvSpPr/>
                <p:nvPr/>
              </p:nvSpPr>
              <p:spPr>
                <a:xfrm>
                  <a:off x="4250626" y="4023478"/>
                  <a:ext cx="12287" cy="30431"/>
                </a:xfrm>
                <a:custGeom>
                  <a:rect b="b" l="l" r="r" t="t"/>
                  <a:pathLst>
                    <a:path extrusionOk="0" h="30431" w="12287">
                      <a:moveTo>
                        <a:pt x="12287" y="24074"/>
                      </a:moveTo>
                      <a:lnTo>
                        <a:pt x="12287" y="6358"/>
                      </a:lnTo>
                      <a:cubicBezTo>
                        <a:pt x="12287" y="3310"/>
                        <a:pt x="10097" y="547"/>
                        <a:pt x="7049" y="71"/>
                      </a:cubicBezTo>
                      <a:cubicBezTo>
                        <a:pt x="3239" y="-500"/>
                        <a:pt x="0" y="2452"/>
                        <a:pt x="0" y="6167"/>
                      </a:cubicBezTo>
                      <a:lnTo>
                        <a:pt x="0" y="24265"/>
                      </a:lnTo>
                      <a:cubicBezTo>
                        <a:pt x="0" y="27979"/>
                        <a:pt x="3239" y="30932"/>
                        <a:pt x="7049" y="30361"/>
                      </a:cubicBezTo>
                      <a:cubicBezTo>
                        <a:pt x="10097" y="29884"/>
                        <a:pt x="12287" y="27122"/>
                        <a:pt x="12287" y="2407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8" name="Google Shape;2918;p89"/>
                <p:cNvSpPr/>
                <p:nvPr/>
              </p:nvSpPr>
              <p:spPr>
                <a:xfrm>
                  <a:off x="4201382" y="4023383"/>
                  <a:ext cx="12287" cy="30431"/>
                </a:xfrm>
                <a:custGeom>
                  <a:rect b="b" l="l" r="r" t="t"/>
                  <a:pathLst>
                    <a:path extrusionOk="0" h="30431" w="12287">
                      <a:moveTo>
                        <a:pt x="0" y="6358"/>
                      </a:moveTo>
                      <a:lnTo>
                        <a:pt x="0" y="24074"/>
                      </a:lnTo>
                      <a:cubicBezTo>
                        <a:pt x="0" y="27122"/>
                        <a:pt x="2191" y="29884"/>
                        <a:pt x="5239" y="30360"/>
                      </a:cubicBezTo>
                      <a:cubicBezTo>
                        <a:pt x="9049" y="30932"/>
                        <a:pt x="12287" y="27979"/>
                        <a:pt x="12287" y="24264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ubicBezTo>
                        <a:pt x="2191" y="547"/>
                        <a:pt x="0" y="3310"/>
                        <a:pt x="0" y="6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19" name="Google Shape;2919;p89"/>
                <p:cNvSpPr/>
                <p:nvPr/>
              </p:nvSpPr>
              <p:spPr>
                <a:xfrm>
                  <a:off x="4272272" y="3976972"/>
                  <a:ext cx="30408" cy="12287"/>
                </a:xfrm>
                <a:custGeom>
                  <a:rect b="b" l="l" r="r" t="t"/>
                  <a:pathLst>
                    <a:path extrusionOk="0" h="12287" w="30408">
                      <a:moveTo>
                        <a:pt x="2426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4265" y="12287"/>
                      </a:lnTo>
                      <a:cubicBezTo>
                        <a:pt x="32456" y="12001"/>
                        <a:pt x="32456" y="286"/>
                        <a:pt x="242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0" name="Google Shape;2920;p89"/>
                <p:cNvSpPr/>
                <p:nvPr/>
              </p:nvSpPr>
              <p:spPr>
                <a:xfrm>
                  <a:off x="4272272" y="4001547"/>
                  <a:ext cx="30408" cy="12287"/>
                </a:xfrm>
                <a:custGeom>
                  <a:rect b="b" l="l" r="r" t="t"/>
                  <a:pathLst>
                    <a:path extrusionOk="0" h="12287" w="30408">
                      <a:moveTo>
                        <a:pt x="2426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4265" y="12287"/>
                      </a:lnTo>
                      <a:cubicBezTo>
                        <a:pt x="32456" y="12001"/>
                        <a:pt x="32456" y="286"/>
                        <a:pt x="2426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921" name="Google Shape;2921;p89"/>
              <p:cNvSpPr/>
              <p:nvPr/>
            </p:nvSpPr>
            <p:spPr>
              <a:xfrm>
                <a:off x="2459095" y="3537460"/>
                <a:ext cx="108724" cy="108724"/>
              </a:xfrm>
              <a:custGeom>
                <a:rect b="b" l="l" r="r" t="t"/>
                <a:pathLst>
                  <a:path extrusionOk="0" h="98393" w="98393">
                    <a:moveTo>
                      <a:pt x="12287" y="0"/>
                    </a:moveTo>
                    <a:lnTo>
                      <a:pt x="86106" y="0"/>
                    </a:lnTo>
                    <a:cubicBezTo>
                      <a:pt x="92869" y="0"/>
                      <a:pt x="98393" y="5525"/>
                      <a:pt x="98393" y="12287"/>
                    </a:cubicBezTo>
                    <a:lnTo>
                      <a:pt x="98393" y="86106"/>
                    </a:lnTo>
                    <a:cubicBezTo>
                      <a:pt x="98393" y="92869"/>
                      <a:pt x="92869" y="98393"/>
                      <a:pt x="86106" y="98393"/>
                    </a:cubicBezTo>
                    <a:lnTo>
                      <a:pt x="12287" y="98393"/>
                    </a:lnTo>
                    <a:cubicBezTo>
                      <a:pt x="5525" y="98393"/>
                      <a:pt x="0" y="92869"/>
                      <a:pt x="0" y="86106"/>
                    </a:cubicBezTo>
                    <a:lnTo>
                      <a:pt x="0" y="12287"/>
                    </a:lnTo>
                    <a:cubicBezTo>
                      <a:pt x="0" y="5525"/>
                      <a:pt x="5525" y="0"/>
                      <a:pt x="12287" y="0"/>
                    </a:cubicBezTo>
                    <a:lnTo>
                      <a:pt x="12287" y="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2" name="Google Shape;2922;p89"/>
              <p:cNvSpPr/>
              <p:nvPr/>
            </p:nvSpPr>
            <p:spPr>
              <a:xfrm>
                <a:off x="2479419" y="3557891"/>
                <a:ext cx="67992" cy="67992"/>
              </a:xfrm>
              <a:custGeom>
                <a:rect b="b" l="l" r="r" t="t"/>
                <a:pathLst>
                  <a:path extrusionOk="0" h="61531" w="61531">
                    <a:moveTo>
                      <a:pt x="55435" y="0"/>
                    </a:move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55340"/>
                    </a:lnTo>
                    <a:cubicBezTo>
                      <a:pt x="0" y="58769"/>
                      <a:pt x="2762" y="61532"/>
                      <a:pt x="6191" y="61532"/>
                    </a:cubicBezTo>
                    <a:lnTo>
                      <a:pt x="30766" y="61532"/>
                    </a:lnTo>
                    <a:cubicBezTo>
                      <a:pt x="32385" y="61532"/>
                      <a:pt x="34004" y="60865"/>
                      <a:pt x="35147" y="59722"/>
                    </a:cubicBezTo>
                    <a:lnTo>
                      <a:pt x="59722" y="35147"/>
                    </a:lnTo>
                    <a:cubicBezTo>
                      <a:pt x="60865" y="34004"/>
                      <a:pt x="61531" y="32385"/>
                      <a:pt x="61531" y="30766"/>
                    </a:cubicBezTo>
                    <a:lnTo>
                      <a:pt x="61531" y="6191"/>
                    </a:lnTo>
                    <a:cubicBezTo>
                      <a:pt x="61531" y="2762"/>
                      <a:pt x="58769" y="0"/>
                      <a:pt x="55340" y="0"/>
                    </a:cubicBezTo>
                    <a:lnTo>
                      <a:pt x="55340" y="0"/>
                    </a:lnTo>
                    <a:close/>
                    <a:moveTo>
                      <a:pt x="49244" y="28194"/>
                    </a:moveTo>
                    <a:lnTo>
                      <a:pt x="28289" y="49149"/>
                    </a:lnTo>
                    <a:lnTo>
                      <a:pt x="12383" y="49149"/>
                    </a:lnTo>
                    <a:lnTo>
                      <a:pt x="12383" y="12287"/>
                    </a:lnTo>
                    <a:lnTo>
                      <a:pt x="49244" y="12287"/>
                    </a:lnTo>
                    <a:lnTo>
                      <a:pt x="49244" y="28194"/>
                    </a:ln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oogle Shape;226;p60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227" name="Google Shape;227;p60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228" name="Google Shape;228;p60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" name="Google Shape;229;p60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" name="Google Shape;230;p60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1" name="Google Shape;231;p60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" name="Google Shape;232;p60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" name="Google Shape;233;p60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" name="Google Shape;234;p60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60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60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60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60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0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0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0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0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60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60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60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60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60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60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60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60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60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60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60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254" name="Google Shape;254;p60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60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60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60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60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60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60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60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60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60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60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60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60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60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60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60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60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60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60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60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60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60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60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60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60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60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60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60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60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60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60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60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60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60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60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60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60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60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60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60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60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60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60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60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60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60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60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60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60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3" name="Google Shape;303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4" name="Google Shape;304;p60"/>
          <p:cNvSpPr txBox="1"/>
          <p:nvPr>
            <p:ph idx="1" type="subTitle"/>
          </p:nvPr>
        </p:nvSpPr>
        <p:spPr>
          <a:xfrm>
            <a:off x="720000" y="2204768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0"/>
          <p:cNvSpPr txBox="1"/>
          <p:nvPr>
            <p:ph idx="2" type="subTitle"/>
          </p:nvPr>
        </p:nvSpPr>
        <p:spPr>
          <a:xfrm>
            <a:off x="3419271" y="2204768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60"/>
          <p:cNvSpPr txBox="1"/>
          <p:nvPr>
            <p:ph idx="3" type="subTitle"/>
          </p:nvPr>
        </p:nvSpPr>
        <p:spPr>
          <a:xfrm>
            <a:off x="720000" y="3937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60"/>
          <p:cNvSpPr txBox="1"/>
          <p:nvPr>
            <p:ph idx="4" type="subTitle"/>
          </p:nvPr>
        </p:nvSpPr>
        <p:spPr>
          <a:xfrm>
            <a:off x="3419271" y="3937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60"/>
          <p:cNvSpPr txBox="1"/>
          <p:nvPr>
            <p:ph idx="5" type="subTitle"/>
          </p:nvPr>
        </p:nvSpPr>
        <p:spPr>
          <a:xfrm>
            <a:off x="6118549" y="2204768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60"/>
          <p:cNvSpPr txBox="1"/>
          <p:nvPr>
            <p:ph idx="6" type="subTitle"/>
          </p:nvPr>
        </p:nvSpPr>
        <p:spPr>
          <a:xfrm>
            <a:off x="6118549" y="3937950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60"/>
          <p:cNvSpPr txBox="1"/>
          <p:nvPr>
            <p:ph idx="7" type="title"/>
          </p:nvPr>
        </p:nvSpPr>
        <p:spPr>
          <a:xfrm>
            <a:off x="720000" y="1327600"/>
            <a:ext cx="1053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1" name="Google Shape;311;p60"/>
          <p:cNvSpPr txBox="1"/>
          <p:nvPr>
            <p:ph idx="8" type="title"/>
          </p:nvPr>
        </p:nvSpPr>
        <p:spPr>
          <a:xfrm>
            <a:off x="720000" y="3060199"/>
            <a:ext cx="1053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2" name="Google Shape;312;p60"/>
          <p:cNvSpPr txBox="1"/>
          <p:nvPr>
            <p:ph idx="9" type="title"/>
          </p:nvPr>
        </p:nvSpPr>
        <p:spPr>
          <a:xfrm>
            <a:off x="3419277" y="1327600"/>
            <a:ext cx="1053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3" name="Google Shape;313;p60"/>
          <p:cNvSpPr txBox="1"/>
          <p:nvPr>
            <p:ph idx="13" type="title"/>
          </p:nvPr>
        </p:nvSpPr>
        <p:spPr>
          <a:xfrm>
            <a:off x="3419277" y="3060199"/>
            <a:ext cx="1053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4" name="Google Shape;314;p60"/>
          <p:cNvSpPr txBox="1"/>
          <p:nvPr>
            <p:ph idx="14" type="title"/>
          </p:nvPr>
        </p:nvSpPr>
        <p:spPr>
          <a:xfrm>
            <a:off x="6118551" y="1327600"/>
            <a:ext cx="1053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5" name="Google Shape;315;p60"/>
          <p:cNvSpPr txBox="1"/>
          <p:nvPr>
            <p:ph idx="15" type="title"/>
          </p:nvPr>
        </p:nvSpPr>
        <p:spPr>
          <a:xfrm>
            <a:off x="6118551" y="3060199"/>
            <a:ext cx="1053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6" name="Google Shape;316;p60"/>
          <p:cNvSpPr txBox="1"/>
          <p:nvPr>
            <p:ph idx="16" type="subTitle"/>
          </p:nvPr>
        </p:nvSpPr>
        <p:spPr>
          <a:xfrm>
            <a:off x="720000" y="186834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17" name="Google Shape;317;p60"/>
          <p:cNvSpPr txBox="1"/>
          <p:nvPr>
            <p:ph idx="17" type="subTitle"/>
          </p:nvPr>
        </p:nvSpPr>
        <p:spPr>
          <a:xfrm>
            <a:off x="3419271" y="186834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18" name="Google Shape;318;p60"/>
          <p:cNvSpPr txBox="1"/>
          <p:nvPr>
            <p:ph idx="18" type="subTitle"/>
          </p:nvPr>
        </p:nvSpPr>
        <p:spPr>
          <a:xfrm>
            <a:off x="6118549" y="186834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19" name="Google Shape;319;p60"/>
          <p:cNvSpPr txBox="1"/>
          <p:nvPr>
            <p:ph idx="19" type="subTitle"/>
          </p:nvPr>
        </p:nvSpPr>
        <p:spPr>
          <a:xfrm>
            <a:off x="720000" y="360100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20" name="Google Shape;320;p60"/>
          <p:cNvSpPr txBox="1"/>
          <p:nvPr>
            <p:ph idx="20" type="subTitle"/>
          </p:nvPr>
        </p:nvSpPr>
        <p:spPr>
          <a:xfrm>
            <a:off x="3419271" y="360100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21" name="Google Shape;321;p60"/>
          <p:cNvSpPr txBox="1"/>
          <p:nvPr>
            <p:ph idx="21" type="subTitle"/>
          </p:nvPr>
        </p:nvSpPr>
        <p:spPr>
          <a:xfrm>
            <a:off x="6118549" y="360100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322" name="Google Shape;322;p60"/>
          <p:cNvSpPr/>
          <p:nvPr/>
        </p:nvSpPr>
        <p:spPr>
          <a:xfrm flipH="1">
            <a:off x="-635950" y="-268931"/>
            <a:ext cx="1931051" cy="713951"/>
          </a:xfrm>
          <a:custGeom>
            <a:rect b="b" l="l" r="r" t="t"/>
            <a:pathLst>
              <a:path extrusionOk="0" h="526901" w="1425130">
                <a:moveTo>
                  <a:pt x="0" y="0"/>
                </a:moveTo>
                <a:cubicBezTo>
                  <a:pt x="61913" y="232029"/>
                  <a:pt x="238506" y="428435"/>
                  <a:pt x="470630" y="497491"/>
                </a:cubicBezTo>
                <a:cubicBezTo>
                  <a:pt x="705041" y="567214"/>
                  <a:pt x="969455" y="511302"/>
                  <a:pt x="1151668" y="347472"/>
                </a:cubicBezTo>
                <a:cubicBezTo>
                  <a:pt x="1257014" y="252794"/>
                  <a:pt x="1335405" y="133541"/>
                  <a:pt x="1425131" y="2495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60"/>
          <p:cNvSpPr/>
          <p:nvPr/>
        </p:nvSpPr>
        <p:spPr>
          <a:xfrm flipH="1" rot="5400000">
            <a:off x="-1966742" y="2757762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60"/>
          <p:cNvSpPr/>
          <p:nvPr/>
        </p:nvSpPr>
        <p:spPr>
          <a:xfrm flipH="1" rot="-10210696">
            <a:off x="7278060" y="4233426"/>
            <a:ext cx="2669052" cy="147818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60"/>
          <p:cNvSpPr/>
          <p:nvPr/>
        </p:nvSpPr>
        <p:spPr>
          <a:xfrm flipH="1" rot="-3163718">
            <a:off x="8746309" y="-504559"/>
            <a:ext cx="636708" cy="163956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79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328" name="Google Shape;328;p79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329" name="Google Shape;329;p79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0" name="Google Shape;330;p79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1" name="Google Shape;331;p79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" name="Google Shape;332;p79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3" name="Google Shape;333;p79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4" name="Google Shape;334;p79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5" name="Google Shape;335;p79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6" name="Google Shape;336;p79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7" name="Google Shape;337;p79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8" name="Google Shape;338;p79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79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79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79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79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3" name="Google Shape;343;p79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4" name="Google Shape;344;p79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5" name="Google Shape;345;p79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6" name="Google Shape;346;p79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7" name="Google Shape;347;p79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79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79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79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79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79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79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79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55" name="Google Shape;355;p79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6" name="Google Shape;356;p79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7" name="Google Shape;357;p79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8" name="Google Shape;358;p79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79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0" name="Google Shape;360;p79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1" name="Google Shape;361;p79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2" name="Google Shape;362;p79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p79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p79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p79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79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7" name="Google Shape;367;p79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8" name="Google Shape;368;p79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p79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p79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p79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p79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3" name="Google Shape;373;p79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4" name="Google Shape;374;p79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5" name="Google Shape;375;p79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6" name="Google Shape;376;p79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7" name="Google Shape;377;p79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8" name="Google Shape;378;p79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9" name="Google Shape;379;p79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0" name="Google Shape;380;p79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1" name="Google Shape;381;p79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2" name="Google Shape;382;p79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3" name="Google Shape;383;p79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4" name="Google Shape;384;p79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79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6" name="Google Shape;386;p79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p79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79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79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79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79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79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3" name="Google Shape;393;p79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4" name="Google Shape;394;p79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5" name="Google Shape;395;p79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6" name="Google Shape;396;p79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7" name="Google Shape;397;p79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8" name="Google Shape;398;p79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9" name="Google Shape;399;p79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0" name="Google Shape;400;p79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1" name="Google Shape;401;p79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2" name="Google Shape;402;p79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3" name="Google Shape;403;p79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04" name="Google Shape;404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405" name="Google Shape;405;p79"/>
          <p:cNvGrpSpPr/>
          <p:nvPr/>
        </p:nvGrpSpPr>
        <p:grpSpPr>
          <a:xfrm rot="-3690351">
            <a:off x="8126494" y="4028435"/>
            <a:ext cx="1841390" cy="1151120"/>
            <a:chOff x="3631193" y="4003322"/>
            <a:chExt cx="1357551" cy="1151068"/>
          </a:xfrm>
        </p:grpSpPr>
        <p:sp>
          <p:nvSpPr>
            <p:cNvPr id="406" name="Google Shape;406;p79"/>
            <p:cNvSpPr/>
            <p:nvPr/>
          </p:nvSpPr>
          <p:spPr>
            <a:xfrm rot="-535229">
              <a:off x="3697982" y="4108368"/>
              <a:ext cx="1223973" cy="95691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79"/>
            <p:cNvSpPr/>
            <p:nvPr/>
          </p:nvSpPr>
          <p:spPr>
            <a:xfrm>
              <a:off x="3834193" y="4003322"/>
              <a:ext cx="1094803" cy="1078645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8" name="Google Shape;408;p79"/>
          <p:cNvSpPr/>
          <p:nvPr/>
        </p:nvSpPr>
        <p:spPr>
          <a:xfrm>
            <a:off x="8623526" y="-322773"/>
            <a:ext cx="1284453" cy="1157720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79"/>
          <p:cNvSpPr/>
          <p:nvPr/>
        </p:nvSpPr>
        <p:spPr>
          <a:xfrm>
            <a:off x="7947951" y="-457075"/>
            <a:ext cx="1527617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79"/>
          <p:cNvSpPr/>
          <p:nvPr/>
        </p:nvSpPr>
        <p:spPr>
          <a:xfrm>
            <a:off x="-694825" y="-5659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p79"/>
          <p:cNvSpPr/>
          <p:nvPr/>
        </p:nvSpPr>
        <p:spPr>
          <a:xfrm>
            <a:off x="-288850" y="4393467"/>
            <a:ext cx="1529295" cy="1004873"/>
          </a:xfrm>
          <a:custGeom>
            <a:rect b="b" l="l" r="r" t="t"/>
            <a:pathLst>
              <a:path extrusionOk="0" h="903257" w="1374647">
                <a:moveTo>
                  <a:pt x="0" y="217172"/>
                </a:moveTo>
                <a:cubicBezTo>
                  <a:pt x="196787" y="60771"/>
                  <a:pt x="541782" y="-90676"/>
                  <a:pt x="778193" y="66010"/>
                </a:cubicBezTo>
                <a:cubicBezTo>
                  <a:pt x="953643" y="182310"/>
                  <a:pt x="1001649" y="413482"/>
                  <a:pt x="1084422" y="593219"/>
                </a:cubicBezTo>
                <a:cubicBezTo>
                  <a:pt x="1145000" y="724664"/>
                  <a:pt x="1238441" y="845060"/>
                  <a:pt x="1374648" y="90325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2" name="Google Shape;412;p79"/>
          <p:cNvGrpSpPr/>
          <p:nvPr/>
        </p:nvGrpSpPr>
        <p:grpSpPr>
          <a:xfrm rot="976699">
            <a:off x="8519172" y="4424685"/>
            <a:ext cx="816590" cy="795890"/>
            <a:chOff x="8164275" y="4206051"/>
            <a:chExt cx="816600" cy="795900"/>
          </a:xfrm>
        </p:grpSpPr>
        <p:sp>
          <p:nvSpPr>
            <p:cNvPr id="413" name="Google Shape;413;p79"/>
            <p:cNvSpPr/>
            <p:nvPr/>
          </p:nvSpPr>
          <p:spPr>
            <a:xfrm>
              <a:off x="8164275" y="4206051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14" name="Google Shape;414;p79"/>
            <p:cNvGrpSpPr/>
            <p:nvPr/>
          </p:nvGrpSpPr>
          <p:grpSpPr>
            <a:xfrm>
              <a:off x="8398517" y="4447565"/>
              <a:ext cx="348118" cy="312870"/>
              <a:chOff x="8075422" y="3435312"/>
              <a:chExt cx="348118" cy="312870"/>
            </a:xfrm>
          </p:grpSpPr>
          <p:sp>
            <p:nvSpPr>
              <p:cNvPr id="415" name="Google Shape;415;p79"/>
              <p:cNvSpPr/>
              <p:nvPr/>
            </p:nvSpPr>
            <p:spPr>
              <a:xfrm>
                <a:off x="8167874" y="3537460"/>
                <a:ext cx="163139" cy="149457"/>
              </a:xfrm>
              <a:custGeom>
                <a:rect b="b" l="l" r="r" t="t"/>
                <a:pathLst>
                  <a:path extrusionOk="0" h="135255" w="147637">
                    <a:moveTo>
                      <a:pt x="147542" y="135255"/>
                    </a:moveTo>
                    <a:lnTo>
                      <a:pt x="147542" y="12287"/>
                    </a:lnTo>
                    <a:cubicBezTo>
                      <a:pt x="147542" y="5525"/>
                      <a:pt x="142018" y="0"/>
                      <a:pt x="135255" y="0"/>
                    </a:cubicBezTo>
                    <a:lnTo>
                      <a:pt x="12288" y="0"/>
                    </a:lnTo>
                    <a:cubicBezTo>
                      <a:pt x="5525" y="0"/>
                      <a:pt x="0" y="5525"/>
                      <a:pt x="0" y="12287"/>
                    </a:cubicBezTo>
                    <a:lnTo>
                      <a:pt x="0" y="135255"/>
                    </a:lnTo>
                    <a:lnTo>
                      <a:pt x="147638" y="135255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16" name="Google Shape;416;p79"/>
              <p:cNvGrpSpPr/>
              <p:nvPr/>
            </p:nvGrpSpPr>
            <p:grpSpPr>
              <a:xfrm>
                <a:off x="8075422" y="3435312"/>
                <a:ext cx="348118" cy="312870"/>
                <a:chOff x="9263253" y="3841527"/>
                <a:chExt cx="314896" cy="282987"/>
              </a:xfrm>
            </p:grpSpPr>
            <p:sp>
              <p:nvSpPr>
                <p:cNvPr id="417" name="Google Shape;417;p79"/>
                <p:cNvSpPr/>
                <p:nvPr/>
              </p:nvSpPr>
              <p:spPr>
                <a:xfrm>
                  <a:off x="9263253" y="3841527"/>
                  <a:ext cx="314896" cy="282987"/>
                </a:xfrm>
                <a:custGeom>
                  <a:rect b="b" l="l" r="r" t="t"/>
                  <a:pathLst>
                    <a:path extrusionOk="0" h="282987" w="314896">
                      <a:moveTo>
                        <a:pt x="284130" y="61627"/>
                      </a:moveTo>
                      <a:lnTo>
                        <a:pt x="89821" y="61627"/>
                      </a:lnTo>
                      <a:lnTo>
                        <a:pt x="89821" y="49340"/>
                      </a:lnTo>
                      <a:lnTo>
                        <a:pt x="255461" y="49340"/>
                      </a:lnTo>
                      <a:cubicBezTo>
                        <a:pt x="265176" y="49340"/>
                        <a:pt x="273462" y="42005"/>
                        <a:pt x="274225" y="32290"/>
                      </a:cubicBezTo>
                      <a:cubicBezTo>
                        <a:pt x="275082" y="21431"/>
                        <a:pt x="266509" y="12383"/>
                        <a:pt x="255841" y="12383"/>
                      </a:cubicBezTo>
                      <a:lnTo>
                        <a:pt x="89821" y="12383"/>
                      </a:lnTo>
                      <a:lnTo>
                        <a:pt x="89821" y="6191"/>
                      </a:lnTo>
                      <a:cubicBezTo>
                        <a:pt x="89821" y="2762"/>
                        <a:pt x="87058" y="0"/>
                        <a:pt x="83629" y="0"/>
                      </a:cubicBezTo>
                      <a:lnTo>
                        <a:pt x="59055" y="0"/>
                      </a:lnTo>
                      <a:cubicBezTo>
                        <a:pt x="48863" y="0"/>
                        <a:pt x="40577" y="8287"/>
                        <a:pt x="40577" y="18479"/>
                      </a:cubicBezTo>
                      <a:lnTo>
                        <a:pt x="40577" y="61532"/>
                      </a:lnTo>
                      <a:lnTo>
                        <a:pt x="30766" y="61532"/>
                      </a:lnTo>
                      <a:cubicBezTo>
                        <a:pt x="13811" y="61532"/>
                        <a:pt x="0" y="75343"/>
                        <a:pt x="0" y="92297"/>
                      </a:cubicBezTo>
                      <a:lnTo>
                        <a:pt x="0" y="252222"/>
                      </a:lnTo>
                      <a:cubicBezTo>
                        <a:pt x="0" y="269177"/>
                        <a:pt x="13811" y="282988"/>
                        <a:pt x="30766" y="282988"/>
                      </a:cubicBezTo>
                      <a:lnTo>
                        <a:pt x="284130" y="282988"/>
                      </a:lnTo>
                      <a:cubicBezTo>
                        <a:pt x="301085" y="282988"/>
                        <a:pt x="314896" y="269177"/>
                        <a:pt x="314896" y="252222"/>
                      </a:cubicBezTo>
                      <a:lnTo>
                        <a:pt x="314896" y="92297"/>
                      </a:lnTo>
                      <a:cubicBezTo>
                        <a:pt x="314896" y="75343"/>
                        <a:pt x="301085" y="61532"/>
                        <a:pt x="284130" y="61532"/>
                      </a:cubicBezTo>
                      <a:close/>
                      <a:moveTo>
                        <a:pt x="255841" y="24765"/>
                      </a:moveTo>
                      <a:cubicBezTo>
                        <a:pt x="263937" y="25051"/>
                        <a:pt x="264033" y="36767"/>
                        <a:pt x="255841" y="37052"/>
                      </a:cubicBezTo>
                      <a:lnTo>
                        <a:pt x="89821" y="37052"/>
                      </a:lnTo>
                      <a:lnTo>
                        <a:pt x="89821" y="24765"/>
                      </a:lnTo>
                      <a:lnTo>
                        <a:pt x="255841" y="24765"/>
                      </a:lnTo>
                      <a:close/>
                      <a:moveTo>
                        <a:pt x="52864" y="18574"/>
                      </a:moveTo>
                      <a:cubicBezTo>
                        <a:pt x="52864" y="15145"/>
                        <a:pt x="55626" y="12383"/>
                        <a:pt x="59055" y="12383"/>
                      </a:cubicBezTo>
                      <a:lnTo>
                        <a:pt x="77533" y="12383"/>
                      </a:lnTo>
                      <a:lnTo>
                        <a:pt x="77533" y="61627"/>
                      </a:lnTo>
                      <a:lnTo>
                        <a:pt x="52959" y="61627"/>
                      </a:lnTo>
                      <a:lnTo>
                        <a:pt x="52959" y="18574"/>
                      </a:lnTo>
                      <a:close/>
                      <a:moveTo>
                        <a:pt x="30766" y="73914"/>
                      </a:moveTo>
                      <a:lnTo>
                        <a:pt x="284130" y="73914"/>
                      </a:lnTo>
                      <a:cubicBezTo>
                        <a:pt x="294322" y="73914"/>
                        <a:pt x="302609" y="82201"/>
                        <a:pt x="302609" y="92392"/>
                      </a:cubicBezTo>
                      <a:lnTo>
                        <a:pt x="302609" y="227743"/>
                      </a:lnTo>
                      <a:cubicBezTo>
                        <a:pt x="297466" y="223838"/>
                        <a:pt x="291084" y="221552"/>
                        <a:pt x="284130" y="221552"/>
                      </a:cubicBezTo>
                      <a:lnTo>
                        <a:pt x="30766" y="221552"/>
                      </a:lnTo>
                      <a:cubicBezTo>
                        <a:pt x="23813" y="221552"/>
                        <a:pt x="17430" y="223838"/>
                        <a:pt x="12287" y="227743"/>
                      </a:cubicBezTo>
                      <a:lnTo>
                        <a:pt x="12287" y="92392"/>
                      </a:lnTo>
                      <a:cubicBezTo>
                        <a:pt x="12287" y="82201"/>
                        <a:pt x="20574" y="73914"/>
                        <a:pt x="30766" y="73914"/>
                      </a:cubicBezTo>
                      <a:lnTo>
                        <a:pt x="30766" y="73914"/>
                      </a:lnTo>
                      <a:close/>
                      <a:moveTo>
                        <a:pt x="284130" y="270700"/>
                      </a:moveTo>
                      <a:lnTo>
                        <a:pt x="30766" y="270700"/>
                      </a:lnTo>
                      <a:cubicBezTo>
                        <a:pt x="20574" y="270700"/>
                        <a:pt x="12287" y="262414"/>
                        <a:pt x="12287" y="252222"/>
                      </a:cubicBezTo>
                      <a:cubicBezTo>
                        <a:pt x="12287" y="242030"/>
                        <a:pt x="20574" y="233744"/>
                        <a:pt x="30766" y="233744"/>
                      </a:cubicBezTo>
                      <a:lnTo>
                        <a:pt x="284130" y="233744"/>
                      </a:lnTo>
                      <a:cubicBezTo>
                        <a:pt x="308514" y="234601"/>
                        <a:pt x="308610" y="269653"/>
                        <a:pt x="284130" y="2706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8" name="Google Shape;418;p79"/>
                <p:cNvSpPr/>
                <p:nvPr/>
              </p:nvSpPr>
              <p:spPr>
                <a:xfrm>
                  <a:off x="9294673" y="4087557"/>
                  <a:ext cx="36873" cy="12382"/>
                </a:xfrm>
                <a:custGeom>
                  <a:rect b="b" l="l" r="r" t="t"/>
                  <a:pathLst>
                    <a:path extrusionOk="0" h="12382" w="36873">
                      <a:moveTo>
                        <a:pt x="30682" y="95"/>
                      </a:moveTo>
                      <a:lnTo>
                        <a:pt x="6108" y="95"/>
                      </a:lnTo>
                      <a:cubicBezTo>
                        <a:pt x="-1988" y="381"/>
                        <a:pt x="-2084" y="12097"/>
                        <a:pt x="6108" y="12383"/>
                      </a:cubicBezTo>
                      <a:lnTo>
                        <a:pt x="30682" y="12383"/>
                      </a:lnTo>
                      <a:cubicBezTo>
                        <a:pt x="34112" y="12383"/>
                        <a:pt x="36874" y="9620"/>
                        <a:pt x="36874" y="6191"/>
                      </a:cubicBezTo>
                      <a:cubicBezTo>
                        <a:pt x="36874" y="2762"/>
                        <a:pt x="34112" y="0"/>
                        <a:pt x="3068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9" name="Google Shape;419;p79"/>
                <p:cNvSpPr/>
                <p:nvPr/>
              </p:nvSpPr>
              <p:spPr>
                <a:xfrm>
                  <a:off x="9349930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79"/>
                <p:cNvSpPr/>
                <p:nvPr/>
              </p:nvSpPr>
              <p:spPr>
                <a:xfrm>
                  <a:off x="9380601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1" name="Google Shape;421;p79"/>
                <p:cNvSpPr/>
                <p:nvPr/>
              </p:nvSpPr>
              <p:spPr>
                <a:xfrm>
                  <a:off x="9411366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2" name="Google Shape;422;p79"/>
                <p:cNvSpPr/>
                <p:nvPr/>
              </p:nvSpPr>
              <p:spPr>
                <a:xfrm>
                  <a:off x="9442132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3" name="Google Shape;423;p79"/>
                <p:cNvSpPr/>
                <p:nvPr/>
              </p:nvSpPr>
              <p:spPr>
                <a:xfrm>
                  <a:off x="9472898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4" name="Google Shape;424;p79"/>
                <p:cNvSpPr/>
                <p:nvPr/>
              </p:nvSpPr>
              <p:spPr>
                <a:xfrm>
                  <a:off x="9503664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5" name="Google Shape;425;p79"/>
                <p:cNvSpPr/>
                <p:nvPr/>
              </p:nvSpPr>
              <p:spPr>
                <a:xfrm>
                  <a:off x="9534429" y="4087653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6" name="Google Shape;426;p79"/>
                <p:cNvSpPr/>
                <p:nvPr/>
              </p:nvSpPr>
              <p:spPr>
                <a:xfrm>
                  <a:off x="9379862" y="3970876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10358" y="24860"/>
                      </a:moveTo>
                      <a:cubicBezTo>
                        <a:pt x="18455" y="16764"/>
                        <a:pt x="29313" y="12287"/>
                        <a:pt x="40838" y="12287"/>
                      </a:cubicBezTo>
                      <a:cubicBezTo>
                        <a:pt x="52364" y="12287"/>
                        <a:pt x="63127" y="16764"/>
                        <a:pt x="71318" y="24860"/>
                      </a:cubicBezTo>
                      <a:cubicBezTo>
                        <a:pt x="72557" y="26099"/>
                        <a:pt x="74080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2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cubicBezTo>
                        <a:pt x="26170" y="0"/>
                        <a:pt x="12263" y="5715"/>
                        <a:pt x="1786" y="16192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2"/>
                        <a:pt x="8072" y="27242"/>
                        <a:pt x="10453" y="24860"/>
                      </a:cubicBezTo>
                      <a:lnTo>
                        <a:pt x="10453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7" name="Google Shape;427;p79"/>
                <p:cNvSpPr/>
                <p:nvPr/>
              </p:nvSpPr>
              <p:spPr>
                <a:xfrm>
                  <a:off x="9397167" y="3995451"/>
                  <a:ext cx="47107" cy="19572"/>
                </a:xfrm>
                <a:custGeom>
                  <a:rect b="b" l="l" r="r" t="t"/>
                  <a:pathLst>
                    <a:path extrusionOk="0" h="19572" w="47107">
                      <a:moveTo>
                        <a:pt x="23534" y="0"/>
                      </a:moveTo>
                      <a:cubicBezTo>
                        <a:pt x="15343" y="0"/>
                        <a:pt x="7627" y="3238"/>
                        <a:pt x="1817" y="9049"/>
                      </a:cubicBezTo>
                      <a:cubicBezTo>
                        <a:pt x="-3707" y="14954"/>
                        <a:pt x="4579" y="23336"/>
                        <a:pt x="10485" y="17717"/>
                      </a:cubicBezTo>
                      <a:cubicBezTo>
                        <a:pt x="17343" y="10573"/>
                        <a:pt x="29725" y="10573"/>
                        <a:pt x="36583" y="17717"/>
                      </a:cubicBezTo>
                      <a:cubicBezTo>
                        <a:pt x="42489" y="23241"/>
                        <a:pt x="50871" y="14954"/>
                        <a:pt x="45251" y="9049"/>
                      </a:cubicBezTo>
                      <a:cubicBezTo>
                        <a:pt x="39441" y="3238"/>
                        <a:pt x="31725" y="0"/>
                        <a:pt x="23534" y="0"/>
                      </a:cubicBezTo>
                      <a:lnTo>
                        <a:pt x="235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8" name="Google Shape;428;p79"/>
                <p:cNvSpPr/>
                <p:nvPr/>
              </p:nvSpPr>
              <p:spPr>
                <a:xfrm>
                  <a:off x="9414510" y="402002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5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lnTo>
                        <a:pt x="609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59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431" name="Google Shape;431;p59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432" name="Google Shape;432;p59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3" name="Google Shape;433;p59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4" name="Google Shape;434;p59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5" name="Google Shape;435;p59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6" name="Google Shape;436;p59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7" name="Google Shape;437;p59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8" name="Google Shape;438;p59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39" name="Google Shape;439;p59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0" name="Google Shape;440;p59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1" name="Google Shape;441;p59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2" name="Google Shape;442;p59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3" name="Google Shape;443;p59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4" name="Google Shape;444;p59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5" name="Google Shape;445;p59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6" name="Google Shape;446;p59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7" name="Google Shape;447;p59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8" name="Google Shape;448;p59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49" name="Google Shape;449;p59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0" name="Google Shape;450;p59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1" name="Google Shape;451;p59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2" name="Google Shape;452;p59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3" name="Google Shape;453;p59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4" name="Google Shape;454;p59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5" name="Google Shape;455;p59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6" name="Google Shape;456;p59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57" name="Google Shape;457;p59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58" name="Google Shape;458;p59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9" name="Google Shape;459;p59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p59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p59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p59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p59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4" name="Google Shape;464;p59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5" name="Google Shape;465;p59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p59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p59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p59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p59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0" name="Google Shape;470;p59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1" name="Google Shape;471;p59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2" name="Google Shape;472;p59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3" name="Google Shape;473;p59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59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p59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59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7" name="Google Shape;477;p59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8" name="Google Shape;478;p59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9" name="Google Shape;479;p59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0" name="Google Shape;480;p59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1" name="Google Shape;481;p59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59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" name="Google Shape;483;p59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59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5" name="Google Shape;485;p59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6" name="Google Shape;486;p59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7" name="Google Shape;487;p59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8" name="Google Shape;488;p59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9" name="Google Shape;489;p59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59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59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59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59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4" name="Google Shape;494;p59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59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59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7" name="Google Shape;497;p59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8" name="Google Shape;498;p59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9" name="Google Shape;499;p59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59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1" name="Google Shape;501;p59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2" name="Google Shape;502;p59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3" name="Google Shape;503;p59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4" name="Google Shape;504;p59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5" name="Google Shape;505;p59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6" name="Google Shape;506;p59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07" name="Google Shape;507;p59"/>
          <p:cNvSpPr/>
          <p:nvPr/>
        </p:nvSpPr>
        <p:spPr>
          <a:xfrm rot="1590866">
            <a:off x="7787272" y="-507680"/>
            <a:ext cx="2273258" cy="1013007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59"/>
          <p:cNvSpPr/>
          <p:nvPr/>
        </p:nvSpPr>
        <p:spPr>
          <a:xfrm rot="-6097236">
            <a:off x="-1148977" y="3922362"/>
            <a:ext cx="2273857" cy="1013274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59"/>
          <p:cNvSpPr/>
          <p:nvPr/>
        </p:nvSpPr>
        <p:spPr>
          <a:xfrm flipH="1" rot="8276296">
            <a:off x="-217145" y="-479868"/>
            <a:ext cx="1224600" cy="957403"/>
          </a:xfrm>
          <a:custGeom>
            <a:rect b="b" l="l" r="r" t="t"/>
            <a:pathLst>
              <a:path extrusionOk="0" h="957304" w="1224474">
                <a:moveTo>
                  <a:pt x="23086" y="957305"/>
                </a:moveTo>
                <a:cubicBezTo>
                  <a:pt x="-54257" y="616500"/>
                  <a:pt x="61758" y="233214"/>
                  <a:pt x="385893" y="66146"/>
                </a:cubicBezTo>
                <a:cubicBezTo>
                  <a:pt x="514576" y="-148"/>
                  <a:pt x="706029" y="-41392"/>
                  <a:pt x="826234" y="65765"/>
                </a:cubicBezTo>
                <a:cubicBezTo>
                  <a:pt x="930152" y="158443"/>
                  <a:pt x="909578" y="315034"/>
                  <a:pt x="925580" y="439430"/>
                </a:cubicBezTo>
                <a:cubicBezTo>
                  <a:pt x="946821" y="604118"/>
                  <a:pt x="1049691" y="753660"/>
                  <a:pt x="1224474" y="77499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59"/>
          <p:cNvSpPr/>
          <p:nvPr/>
        </p:nvSpPr>
        <p:spPr>
          <a:xfrm flipH="1" rot="8276296">
            <a:off x="-68991" y="-555480"/>
            <a:ext cx="1094916" cy="1078756"/>
          </a:xfrm>
          <a:custGeom>
            <a:rect b="b" l="l" r="r" t="t"/>
            <a:pathLst>
              <a:path extrusionOk="0" h="1078645" w="1094803">
                <a:moveTo>
                  <a:pt x="1094804" y="269306"/>
                </a:moveTo>
                <a:cubicBezTo>
                  <a:pt x="979265" y="248828"/>
                  <a:pt x="896683" y="156435"/>
                  <a:pt x="807720" y="88141"/>
                </a:cubicBezTo>
                <a:cubicBezTo>
                  <a:pt x="712470" y="15084"/>
                  <a:pt x="605028" y="-26636"/>
                  <a:pt x="487490" y="19085"/>
                </a:cubicBezTo>
                <a:cubicBezTo>
                  <a:pt x="224028" y="121573"/>
                  <a:pt x="222599" y="452472"/>
                  <a:pt x="180023" y="686120"/>
                </a:cubicBezTo>
                <a:cubicBezTo>
                  <a:pt x="153448" y="831853"/>
                  <a:pt x="102013" y="968537"/>
                  <a:pt x="0" y="1078646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9"/>
          <p:cNvSpPr/>
          <p:nvPr/>
        </p:nvSpPr>
        <p:spPr>
          <a:xfrm rot="5176303">
            <a:off x="7603021" y="4004931"/>
            <a:ext cx="2395373" cy="1326618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59"/>
          <p:cNvGrpSpPr/>
          <p:nvPr/>
        </p:nvGrpSpPr>
        <p:grpSpPr>
          <a:xfrm>
            <a:off x="-31327" y="4216088"/>
            <a:ext cx="1019810" cy="1006561"/>
            <a:chOff x="-31327" y="4216088"/>
            <a:chExt cx="1019810" cy="1006561"/>
          </a:xfrm>
        </p:grpSpPr>
        <p:sp>
          <p:nvSpPr>
            <p:cNvPr id="513" name="Google Shape;513;p59"/>
            <p:cNvSpPr/>
            <p:nvPr/>
          </p:nvSpPr>
          <p:spPr>
            <a:xfrm rot="-1059773">
              <a:off x="70228" y="4321219"/>
              <a:ext cx="816701" cy="796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14" name="Google Shape;514;p59"/>
            <p:cNvGrpSpPr/>
            <p:nvPr/>
          </p:nvGrpSpPr>
          <p:grpSpPr>
            <a:xfrm rot="-1060210">
              <a:off x="288910" y="4532922"/>
              <a:ext cx="378970" cy="372878"/>
              <a:chOff x="720168" y="2201202"/>
              <a:chExt cx="347737" cy="342147"/>
            </a:xfrm>
          </p:grpSpPr>
          <p:sp>
            <p:nvSpPr>
              <p:cNvPr id="515" name="Google Shape;515;p59"/>
              <p:cNvSpPr/>
              <p:nvPr/>
            </p:nvSpPr>
            <p:spPr>
              <a:xfrm>
                <a:off x="799480" y="2460892"/>
                <a:ext cx="189662" cy="40731"/>
              </a:xfrm>
              <a:custGeom>
                <a:rect b="b" l="l" r="r" t="t"/>
                <a:pathLst>
                  <a:path extrusionOk="0" h="36861" w="171640">
                    <a:moveTo>
                      <a:pt x="171641" y="0"/>
                    </a:moveTo>
                    <a:lnTo>
                      <a:pt x="0" y="0"/>
                    </a:lnTo>
                    <a:cubicBezTo>
                      <a:pt x="11049" y="9335"/>
                      <a:pt x="11049" y="27623"/>
                      <a:pt x="0" y="36862"/>
                    </a:cubicBezTo>
                    <a:lnTo>
                      <a:pt x="171641" y="36862"/>
                    </a:lnTo>
                    <a:cubicBezTo>
                      <a:pt x="160592" y="27527"/>
                      <a:pt x="160592" y="9239"/>
                      <a:pt x="1716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16" name="Google Shape;516;p59"/>
              <p:cNvGrpSpPr/>
              <p:nvPr/>
            </p:nvGrpSpPr>
            <p:grpSpPr>
              <a:xfrm>
                <a:off x="720168" y="2229109"/>
                <a:ext cx="347737" cy="314240"/>
                <a:chOff x="2609925" y="2750533"/>
                <a:chExt cx="314552" cy="284226"/>
              </a:xfrm>
            </p:grpSpPr>
            <p:sp>
              <p:nvSpPr>
                <p:cNvPr id="517" name="Google Shape;517;p59"/>
                <p:cNvSpPr/>
                <p:nvPr/>
              </p:nvSpPr>
              <p:spPr>
                <a:xfrm>
                  <a:off x="2609925" y="2750533"/>
                  <a:ext cx="314552" cy="284226"/>
                </a:xfrm>
                <a:custGeom>
                  <a:rect b="b" l="l" r="r" t="t"/>
                  <a:pathLst>
                    <a:path extrusionOk="0" h="284226" w="314552">
                      <a:moveTo>
                        <a:pt x="265767" y="173641"/>
                      </a:moveTo>
                      <a:lnTo>
                        <a:pt x="265767" y="156305"/>
                      </a:lnTo>
                      <a:cubicBezTo>
                        <a:pt x="272911" y="153734"/>
                        <a:pt x="278054" y="146876"/>
                        <a:pt x="278054" y="138874"/>
                      </a:cubicBezTo>
                      <a:lnTo>
                        <a:pt x="278054" y="72580"/>
                      </a:lnTo>
                      <a:cubicBezTo>
                        <a:pt x="278054" y="62389"/>
                        <a:pt x="269767" y="54102"/>
                        <a:pt x="259576" y="54102"/>
                      </a:cubicBezTo>
                      <a:lnTo>
                        <a:pt x="236335" y="54102"/>
                      </a:lnTo>
                      <a:lnTo>
                        <a:pt x="234906" y="18288"/>
                      </a:lnTo>
                      <a:cubicBezTo>
                        <a:pt x="234525" y="8001"/>
                        <a:pt x="226429" y="0"/>
                        <a:pt x="216427" y="0"/>
                      </a:cubicBezTo>
                      <a:lnTo>
                        <a:pt x="198139" y="0"/>
                      </a:lnTo>
                      <a:cubicBezTo>
                        <a:pt x="195091" y="0"/>
                        <a:pt x="192329" y="2191"/>
                        <a:pt x="191853" y="5239"/>
                      </a:cubicBezTo>
                      <a:cubicBezTo>
                        <a:pt x="191281" y="9049"/>
                        <a:pt x="194234" y="12287"/>
                        <a:pt x="197949" y="12287"/>
                      </a:cubicBezTo>
                      <a:lnTo>
                        <a:pt x="216523" y="12287"/>
                      </a:lnTo>
                      <a:cubicBezTo>
                        <a:pt x="219856" y="12287"/>
                        <a:pt x="222523" y="15049"/>
                        <a:pt x="222714" y="18669"/>
                      </a:cubicBezTo>
                      <a:lnTo>
                        <a:pt x="228715" y="172784"/>
                      </a:lnTo>
                      <a:lnTo>
                        <a:pt x="210331" y="172784"/>
                      </a:lnTo>
                      <a:lnTo>
                        <a:pt x="210331" y="150971"/>
                      </a:lnTo>
                      <a:cubicBezTo>
                        <a:pt x="210331" y="147923"/>
                        <a:pt x="208141" y="145161"/>
                        <a:pt x="205093" y="144685"/>
                      </a:cubicBezTo>
                      <a:cubicBezTo>
                        <a:pt x="201283" y="144113"/>
                        <a:pt x="198044" y="147066"/>
                        <a:pt x="198044" y="150781"/>
                      </a:cubicBezTo>
                      <a:lnTo>
                        <a:pt x="198044" y="172784"/>
                      </a:lnTo>
                      <a:lnTo>
                        <a:pt x="178994" y="172784"/>
                      </a:lnTo>
                      <a:lnTo>
                        <a:pt x="178994" y="150971"/>
                      </a:lnTo>
                      <a:cubicBezTo>
                        <a:pt x="178994" y="147923"/>
                        <a:pt x="176803" y="145161"/>
                        <a:pt x="173755" y="144685"/>
                      </a:cubicBezTo>
                      <a:cubicBezTo>
                        <a:pt x="169945" y="144113"/>
                        <a:pt x="166707" y="147066"/>
                        <a:pt x="166707" y="150781"/>
                      </a:cubicBezTo>
                      <a:lnTo>
                        <a:pt x="166707" y="172784"/>
                      </a:lnTo>
                      <a:lnTo>
                        <a:pt x="148228" y="172784"/>
                      </a:lnTo>
                      <a:lnTo>
                        <a:pt x="148228" y="150971"/>
                      </a:lnTo>
                      <a:cubicBezTo>
                        <a:pt x="148228" y="147923"/>
                        <a:pt x="146038" y="145161"/>
                        <a:pt x="142990" y="144685"/>
                      </a:cubicBezTo>
                      <a:cubicBezTo>
                        <a:pt x="139180" y="144113"/>
                        <a:pt x="135941" y="147066"/>
                        <a:pt x="135941" y="150781"/>
                      </a:cubicBezTo>
                      <a:lnTo>
                        <a:pt x="135941" y="172784"/>
                      </a:lnTo>
                      <a:lnTo>
                        <a:pt x="116891" y="172784"/>
                      </a:lnTo>
                      <a:lnTo>
                        <a:pt x="116891" y="150971"/>
                      </a:lnTo>
                      <a:cubicBezTo>
                        <a:pt x="116891" y="147923"/>
                        <a:pt x="114700" y="145161"/>
                        <a:pt x="111652" y="144685"/>
                      </a:cubicBezTo>
                      <a:cubicBezTo>
                        <a:pt x="107842" y="144113"/>
                        <a:pt x="104604" y="147066"/>
                        <a:pt x="104604" y="150781"/>
                      </a:cubicBezTo>
                      <a:lnTo>
                        <a:pt x="104604" y="172784"/>
                      </a:lnTo>
                      <a:lnTo>
                        <a:pt x="86221" y="172784"/>
                      </a:lnTo>
                      <a:lnTo>
                        <a:pt x="92221" y="18669"/>
                      </a:lnTo>
                      <a:cubicBezTo>
                        <a:pt x="92317" y="15049"/>
                        <a:pt x="95079" y="12287"/>
                        <a:pt x="98413" y="12287"/>
                      </a:cubicBezTo>
                      <a:lnTo>
                        <a:pt x="116891" y="12287"/>
                      </a:lnTo>
                      <a:cubicBezTo>
                        <a:pt x="119939" y="12287"/>
                        <a:pt x="122701" y="10097"/>
                        <a:pt x="123178" y="7048"/>
                      </a:cubicBezTo>
                      <a:cubicBezTo>
                        <a:pt x="123749" y="3239"/>
                        <a:pt x="120796" y="0"/>
                        <a:pt x="117082" y="0"/>
                      </a:cubicBezTo>
                      <a:lnTo>
                        <a:pt x="98508" y="0"/>
                      </a:lnTo>
                      <a:cubicBezTo>
                        <a:pt x="88602" y="0"/>
                        <a:pt x="80506" y="8001"/>
                        <a:pt x="80029" y="18288"/>
                      </a:cubicBezTo>
                      <a:lnTo>
                        <a:pt x="78601" y="54102"/>
                      </a:lnTo>
                      <a:lnTo>
                        <a:pt x="55360" y="54102"/>
                      </a:lnTo>
                      <a:cubicBezTo>
                        <a:pt x="45168" y="54102"/>
                        <a:pt x="36881" y="62389"/>
                        <a:pt x="36881" y="72580"/>
                      </a:cubicBezTo>
                      <a:lnTo>
                        <a:pt x="36881" y="138874"/>
                      </a:lnTo>
                      <a:cubicBezTo>
                        <a:pt x="36881" y="146876"/>
                        <a:pt x="42025" y="153829"/>
                        <a:pt x="49168" y="156305"/>
                      </a:cubicBezTo>
                      <a:lnTo>
                        <a:pt x="49168" y="173641"/>
                      </a:lnTo>
                      <a:cubicBezTo>
                        <a:pt x="21070" y="176784"/>
                        <a:pt x="-743" y="200978"/>
                        <a:pt x="19" y="230124"/>
                      </a:cubicBezTo>
                      <a:cubicBezTo>
                        <a:pt x="781" y="259842"/>
                        <a:pt x="26308" y="284226"/>
                        <a:pt x="56122" y="284226"/>
                      </a:cubicBezTo>
                      <a:lnTo>
                        <a:pt x="259576" y="284226"/>
                      </a:lnTo>
                      <a:cubicBezTo>
                        <a:pt x="329108" y="282131"/>
                        <a:pt x="334347" y="183356"/>
                        <a:pt x="265767" y="173736"/>
                      </a:cubicBezTo>
                      <a:close/>
                      <a:moveTo>
                        <a:pt x="265767" y="72580"/>
                      </a:moveTo>
                      <a:lnTo>
                        <a:pt x="265767" y="138398"/>
                      </a:lnTo>
                      <a:cubicBezTo>
                        <a:pt x="265767" y="141827"/>
                        <a:pt x="263005" y="144589"/>
                        <a:pt x="259576" y="144589"/>
                      </a:cubicBezTo>
                      <a:lnTo>
                        <a:pt x="239954" y="144589"/>
                      </a:lnTo>
                      <a:lnTo>
                        <a:pt x="236906" y="66484"/>
                      </a:lnTo>
                      <a:lnTo>
                        <a:pt x="259576" y="66484"/>
                      </a:lnTo>
                      <a:cubicBezTo>
                        <a:pt x="263005" y="66484"/>
                        <a:pt x="265767" y="69247"/>
                        <a:pt x="265767" y="72676"/>
                      </a:cubicBezTo>
                      <a:close/>
                      <a:moveTo>
                        <a:pt x="240240" y="156877"/>
                      </a:moveTo>
                      <a:lnTo>
                        <a:pt x="253480" y="156877"/>
                      </a:lnTo>
                      <a:lnTo>
                        <a:pt x="253480" y="172879"/>
                      </a:lnTo>
                      <a:lnTo>
                        <a:pt x="240907" y="172879"/>
                      </a:lnTo>
                      <a:lnTo>
                        <a:pt x="240240" y="156877"/>
                      </a:lnTo>
                      <a:close/>
                      <a:moveTo>
                        <a:pt x="61551" y="172879"/>
                      </a:moveTo>
                      <a:lnTo>
                        <a:pt x="61551" y="156877"/>
                      </a:lnTo>
                      <a:lnTo>
                        <a:pt x="74791" y="156877"/>
                      </a:lnTo>
                      <a:lnTo>
                        <a:pt x="74124" y="172879"/>
                      </a:lnTo>
                      <a:lnTo>
                        <a:pt x="61551" y="172879"/>
                      </a:lnTo>
                      <a:close/>
                      <a:moveTo>
                        <a:pt x="55455" y="66484"/>
                      </a:moveTo>
                      <a:lnTo>
                        <a:pt x="78124" y="66484"/>
                      </a:lnTo>
                      <a:lnTo>
                        <a:pt x="75076" y="144589"/>
                      </a:lnTo>
                      <a:lnTo>
                        <a:pt x="55455" y="144589"/>
                      </a:lnTo>
                      <a:cubicBezTo>
                        <a:pt x="52026" y="144589"/>
                        <a:pt x="49264" y="141827"/>
                        <a:pt x="49264" y="138398"/>
                      </a:cubicBezTo>
                      <a:lnTo>
                        <a:pt x="49264" y="72580"/>
                      </a:lnTo>
                      <a:cubicBezTo>
                        <a:pt x="49264" y="69151"/>
                        <a:pt x="52026" y="66389"/>
                        <a:pt x="55455" y="66389"/>
                      </a:cubicBezTo>
                      <a:close/>
                      <a:moveTo>
                        <a:pt x="302629" y="226124"/>
                      </a:moveTo>
                      <a:cubicBezTo>
                        <a:pt x="303772" y="250793"/>
                        <a:pt x="283674" y="271272"/>
                        <a:pt x="259004" y="271272"/>
                      </a:cubicBezTo>
                      <a:lnTo>
                        <a:pt x="55455" y="271272"/>
                      </a:lnTo>
                      <a:cubicBezTo>
                        <a:pt x="-1505" y="269176"/>
                        <a:pt x="-1600" y="187357"/>
                        <a:pt x="55455" y="185166"/>
                      </a:cubicBezTo>
                      <a:cubicBezTo>
                        <a:pt x="55455" y="185166"/>
                        <a:pt x="259671" y="185166"/>
                        <a:pt x="259671" y="185166"/>
                      </a:cubicBezTo>
                      <a:cubicBezTo>
                        <a:pt x="282721" y="185166"/>
                        <a:pt x="301581" y="203359"/>
                        <a:pt x="302629" y="226124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59"/>
                <p:cNvSpPr/>
                <p:nvPr/>
              </p:nvSpPr>
              <p:spPr>
                <a:xfrm>
                  <a:off x="2634519" y="2948082"/>
                  <a:ext cx="61531" cy="61340"/>
                </a:xfrm>
                <a:custGeom>
                  <a:rect b="b" l="l" r="r" t="t"/>
                  <a:pathLst>
                    <a:path extrusionOk="0" h="61340" w="61531">
                      <a:moveTo>
                        <a:pt x="30766" y="0"/>
                      </a:moveTo>
                      <a:cubicBezTo>
                        <a:pt x="13811" y="0"/>
                        <a:pt x="0" y="13811"/>
                        <a:pt x="0" y="30766"/>
                      </a:cubicBezTo>
                      <a:cubicBezTo>
                        <a:pt x="1524" y="71533"/>
                        <a:pt x="60008" y="71533"/>
                        <a:pt x="61532" y="30766"/>
                      </a:cubicBezTo>
                      <a:cubicBezTo>
                        <a:pt x="61532" y="13811"/>
                        <a:pt x="47720" y="0"/>
                        <a:pt x="30766" y="0"/>
                      </a:cubicBezTo>
                      <a:close/>
                      <a:moveTo>
                        <a:pt x="30766" y="49244"/>
                      </a:moveTo>
                      <a:cubicBezTo>
                        <a:pt x="20574" y="49244"/>
                        <a:pt x="12287" y="40957"/>
                        <a:pt x="12287" y="30766"/>
                      </a:cubicBezTo>
                      <a:cubicBezTo>
                        <a:pt x="13240" y="6286"/>
                        <a:pt x="48292" y="6286"/>
                        <a:pt x="49244" y="30766"/>
                      </a:cubicBezTo>
                      <a:cubicBezTo>
                        <a:pt x="49244" y="40957"/>
                        <a:pt x="40958" y="49244"/>
                        <a:pt x="30766" y="49244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59"/>
                <p:cNvSpPr/>
                <p:nvPr/>
              </p:nvSpPr>
              <p:spPr>
                <a:xfrm>
                  <a:off x="2838926" y="2948082"/>
                  <a:ext cx="61531" cy="61340"/>
                </a:xfrm>
                <a:custGeom>
                  <a:rect b="b" l="l" r="r" t="t"/>
                  <a:pathLst>
                    <a:path extrusionOk="0" h="61340" w="61531">
                      <a:moveTo>
                        <a:pt x="30766" y="0"/>
                      </a:moveTo>
                      <a:cubicBezTo>
                        <a:pt x="13811" y="0"/>
                        <a:pt x="0" y="13811"/>
                        <a:pt x="0" y="30766"/>
                      </a:cubicBezTo>
                      <a:cubicBezTo>
                        <a:pt x="1524" y="71533"/>
                        <a:pt x="60008" y="71533"/>
                        <a:pt x="61532" y="30766"/>
                      </a:cubicBezTo>
                      <a:cubicBezTo>
                        <a:pt x="61532" y="13811"/>
                        <a:pt x="47720" y="0"/>
                        <a:pt x="30766" y="0"/>
                      </a:cubicBezTo>
                      <a:close/>
                      <a:moveTo>
                        <a:pt x="30766" y="49244"/>
                      </a:moveTo>
                      <a:cubicBezTo>
                        <a:pt x="20574" y="49244"/>
                        <a:pt x="12287" y="40957"/>
                        <a:pt x="12287" y="30766"/>
                      </a:cubicBezTo>
                      <a:cubicBezTo>
                        <a:pt x="13240" y="6286"/>
                        <a:pt x="48292" y="6286"/>
                        <a:pt x="49244" y="30766"/>
                      </a:cubicBezTo>
                      <a:cubicBezTo>
                        <a:pt x="49244" y="40957"/>
                        <a:pt x="40958" y="49244"/>
                        <a:pt x="30766" y="49244"/>
                      </a:cubicBezTo>
                      <a:close/>
                    </a:path>
                  </a:pathLst>
                </a:custGeom>
                <a:solidFill>
                  <a:srgbClr val="02028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0" name="Google Shape;520;p59"/>
              <p:cNvSpPr/>
              <p:nvPr/>
            </p:nvSpPr>
            <p:spPr>
              <a:xfrm>
                <a:off x="842653" y="2201202"/>
                <a:ext cx="103251" cy="163034"/>
              </a:xfrm>
              <a:custGeom>
                <a:rect b="b" l="l" r="r" t="t"/>
                <a:pathLst>
                  <a:path extrusionOk="0" h="147542" w="93440">
                    <a:moveTo>
                      <a:pt x="0" y="132017"/>
                    </a:moveTo>
                    <a:lnTo>
                      <a:pt x="0" y="15526"/>
                    </a:lnTo>
                    <a:cubicBezTo>
                      <a:pt x="0" y="6953"/>
                      <a:pt x="6953" y="0"/>
                      <a:pt x="15526" y="0"/>
                    </a:cubicBezTo>
                    <a:lnTo>
                      <a:pt x="77914" y="0"/>
                    </a:lnTo>
                    <a:cubicBezTo>
                      <a:pt x="86487" y="0"/>
                      <a:pt x="93440" y="6953"/>
                      <a:pt x="93440" y="15526"/>
                    </a:cubicBezTo>
                    <a:lnTo>
                      <a:pt x="93440" y="132017"/>
                    </a:lnTo>
                    <a:cubicBezTo>
                      <a:pt x="93440" y="140589"/>
                      <a:pt x="86487" y="147542"/>
                      <a:pt x="77914" y="147542"/>
                    </a:cubicBezTo>
                    <a:lnTo>
                      <a:pt x="15526" y="147542"/>
                    </a:lnTo>
                    <a:cubicBezTo>
                      <a:pt x="6953" y="147542"/>
                      <a:pt x="0" y="140589"/>
                      <a:pt x="0" y="1320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521;p59"/>
              <p:cNvSpPr/>
              <p:nvPr/>
            </p:nvSpPr>
            <p:spPr>
              <a:xfrm>
                <a:off x="870465" y="2228714"/>
                <a:ext cx="47721" cy="108066"/>
              </a:xfrm>
              <a:custGeom>
                <a:rect b="b" l="l" r="r" t="t"/>
                <a:pathLst>
                  <a:path extrusionOk="0" h="97797" w="43186">
                    <a:moveTo>
                      <a:pt x="27705" y="55316"/>
                    </a:moveTo>
                    <a:lnTo>
                      <a:pt x="27705" y="6358"/>
                    </a:lnTo>
                    <a:cubicBezTo>
                      <a:pt x="27705" y="3310"/>
                      <a:pt x="25514" y="547"/>
                      <a:pt x="22466" y="71"/>
                    </a:cubicBezTo>
                    <a:cubicBezTo>
                      <a:pt x="18656" y="-500"/>
                      <a:pt x="15418" y="2452"/>
                      <a:pt x="15418" y="6167"/>
                    </a:cubicBezTo>
                    <a:lnTo>
                      <a:pt x="15418" y="55316"/>
                    </a:lnTo>
                    <a:cubicBezTo>
                      <a:pt x="-8204" y="62746"/>
                      <a:pt x="-3537" y="97226"/>
                      <a:pt x="21609" y="97798"/>
                    </a:cubicBezTo>
                    <a:cubicBezTo>
                      <a:pt x="46660" y="97226"/>
                      <a:pt x="51422" y="62746"/>
                      <a:pt x="27800" y="55316"/>
                    </a:cubicBezTo>
                    <a:close/>
                    <a:moveTo>
                      <a:pt x="21609" y="85510"/>
                    </a:moveTo>
                    <a:cubicBezTo>
                      <a:pt x="16465" y="85510"/>
                      <a:pt x="12179" y="81319"/>
                      <a:pt x="12179" y="76081"/>
                    </a:cubicBezTo>
                    <a:cubicBezTo>
                      <a:pt x="12655" y="63603"/>
                      <a:pt x="30467" y="63603"/>
                      <a:pt x="30943" y="76081"/>
                    </a:cubicBezTo>
                    <a:cubicBezTo>
                      <a:pt x="30943" y="81224"/>
                      <a:pt x="26752" y="85510"/>
                      <a:pt x="21514" y="85510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2" name="Google Shape;522;p59"/>
          <p:cNvGrpSpPr/>
          <p:nvPr/>
        </p:nvGrpSpPr>
        <p:grpSpPr>
          <a:xfrm rot="569491">
            <a:off x="8515635" y="1055087"/>
            <a:ext cx="816592" cy="795892"/>
            <a:chOff x="8515601" y="1055457"/>
            <a:chExt cx="816600" cy="795900"/>
          </a:xfrm>
        </p:grpSpPr>
        <p:sp>
          <p:nvSpPr>
            <p:cNvPr id="523" name="Google Shape;523;p59"/>
            <p:cNvSpPr/>
            <p:nvPr/>
          </p:nvSpPr>
          <p:spPr>
            <a:xfrm>
              <a:off x="8515601" y="105545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24" name="Google Shape;524;p59"/>
            <p:cNvGrpSpPr/>
            <p:nvPr/>
          </p:nvGrpSpPr>
          <p:grpSpPr>
            <a:xfrm>
              <a:off x="8755570" y="1263708"/>
              <a:ext cx="336660" cy="379365"/>
              <a:chOff x="5636621" y="2195095"/>
              <a:chExt cx="308919" cy="348105"/>
            </a:xfrm>
          </p:grpSpPr>
          <p:grpSp>
            <p:nvGrpSpPr>
              <p:cNvPr id="525" name="Google Shape;525;p59"/>
              <p:cNvGrpSpPr/>
              <p:nvPr/>
            </p:nvGrpSpPr>
            <p:grpSpPr>
              <a:xfrm>
                <a:off x="5772035" y="2204467"/>
                <a:ext cx="173505" cy="329720"/>
                <a:chOff x="7179683" y="2728245"/>
                <a:chExt cx="156947" cy="298227"/>
              </a:xfrm>
            </p:grpSpPr>
            <p:sp>
              <p:nvSpPr>
                <p:cNvPr id="526" name="Google Shape;526;p59"/>
                <p:cNvSpPr/>
                <p:nvPr/>
              </p:nvSpPr>
              <p:spPr>
                <a:xfrm>
                  <a:off x="7179778" y="2855784"/>
                  <a:ext cx="156852" cy="42994"/>
                </a:xfrm>
                <a:custGeom>
                  <a:rect b="b" l="l" r="r" t="t"/>
                  <a:pathLst>
                    <a:path extrusionOk="0" h="42994" w="156852">
                      <a:moveTo>
                        <a:pt x="135326" y="95"/>
                      </a:moveTo>
                      <a:cubicBezTo>
                        <a:pt x="125610" y="95"/>
                        <a:pt x="117324" y="6572"/>
                        <a:pt x="114657" y="15431"/>
                      </a:cubicBezTo>
                      <a:lnTo>
                        <a:pt x="6358" y="15431"/>
                      </a:lnTo>
                      <a:cubicBezTo>
                        <a:pt x="3310" y="15431"/>
                        <a:pt x="547" y="17621"/>
                        <a:pt x="71" y="20669"/>
                      </a:cubicBezTo>
                      <a:cubicBezTo>
                        <a:pt x="-500" y="24479"/>
                        <a:pt x="2452" y="27718"/>
                        <a:pt x="6167" y="27718"/>
                      </a:cubicBezTo>
                      <a:lnTo>
                        <a:pt x="114657" y="27718"/>
                      </a:lnTo>
                      <a:cubicBezTo>
                        <a:pt x="122086" y="51149"/>
                        <a:pt x="156281" y="46482"/>
                        <a:pt x="156852" y="21527"/>
                      </a:cubicBezTo>
                      <a:cubicBezTo>
                        <a:pt x="156852" y="9620"/>
                        <a:pt x="147232" y="0"/>
                        <a:pt x="135326" y="0"/>
                      </a:cubicBezTo>
                      <a:close/>
                      <a:moveTo>
                        <a:pt x="135326" y="30861"/>
                      </a:moveTo>
                      <a:cubicBezTo>
                        <a:pt x="130278" y="30861"/>
                        <a:pt x="126087" y="26765"/>
                        <a:pt x="126087" y="21622"/>
                      </a:cubicBezTo>
                      <a:cubicBezTo>
                        <a:pt x="126563" y="9430"/>
                        <a:pt x="144089" y="9430"/>
                        <a:pt x="144565" y="21622"/>
                      </a:cubicBezTo>
                      <a:cubicBezTo>
                        <a:pt x="144565" y="26670"/>
                        <a:pt x="140469" y="30861"/>
                        <a:pt x="135326" y="3086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59"/>
                <p:cNvSpPr/>
                <p:nvPr/>
              </p:nvSpPr>
              <p:spPr>
                <a:xfrm>
                  <a:off x="7179837" y="2773393"/>
                  <a:ext cx="136697" cy="60960"/>
                </a:xfrm>
                <a:custGeom>
                  <a:rect b="b" l="l" r="r" t="t"/>
                  <a:pathLst>
                    <a:path extrusionOk="0" h="60960" w="136697">
                      <a:moveTo>
                        <a:pt x="6108" y="60960"/>
                      </a:moveTo>
                      <a:lnTo>
                        <a:pt x="95929" y="60960"/>
                      </a:lnTo>
                      <a:cubicBezTo>
                        <a:pt x="98119" y="60960"/>
                        <a:pt x="100120" y="59817"/>
                        <a:pt x="101263" y="57912"/>
                      </a:cubicBezTo>
                      <a:lnTo>
                        <a:pt x="110216" y="42481"/>
                      </a:lnTo>
                      <a:cubicBezTo>
                        <a:pt x="123456" y="45815"/>
                        <a:pt x="136886" y="35243"/>
                        <a:pt x="136696" y="21527"/>
                      </a:cubicBezTo>
                      <a:cubicBezTo>
                        <a:pt x="136696" y="9620"/>
                        <a:pt x="127076" y="0"/>
                        <a:pt x="115169" y="0"/>
                      </a:cubicBezTo>
                      <a:cubicBezTo>
                        <a:pt x="96310" y="0"/>
                        <a:pt x="86690" y="22860"/>
                        <a:pt x="99548" y="36290"/>
                      </a:cubicBezTo>
                      <a:lnTo>
                        <a:pt x="92404" y="48673"/>
                      </a:lnTo>
                      <a:lnTo>
                        <a:pt x="6108" y="48673"/>
                      </a:lnTo>
                      <a:cubicBezTo>
                        <a:pt x="-1988" y="48958"/>
                        <a:pt x="-2083" y="60674"/>
                        <a:pt x="6108" y="60960"/>
                      </a:cubicBezTo>
                      <a:close/>
                      <a:moveTo>
                        <a:pt x="115265" y="12287"/>
                      </a:moveTo>
                      <a:cubicBezTo>
                        <a:pt x="120313" y="12287"/>
                        <a:pt x="124504" y="16383"/>
                        <a:pt x="124504" y="21527"/>
                      </a:cubicBezTo>
                      <a:cubicBezTo>
                        <a:pt x="124027" y="33719"/>
                        <a:pt x="106502" y="33719"/>
                        <a:pt x="106025" y="21527"/>
                      </a:cubicBezTo>
                      <a:cubicBezTo>
                        <a:pt x="106025" y="16478"/>
                        <a:pt x="110121" y="12287"/>
                        <a:pt x="115265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59"/>
                <p:cNvSpPr/>
                <p:nvPr/>
              </p:nvSpPr>
              <p:spPr>
                <a:xfrm>
                  <a:off x="7179683" y="2728245"/>
                  <a:ext cx="92084" cy="56864"/>
                </a:xfrm>
                <a:custGeom>
                  <a:rect b="b" l="l" r="r" t="t"/>
                  <a:pathLst>
                    <a:path extrusionOk="0" h="56864" w="92084">
                      <a:moveTo>
                        <a:pt x="6167" y="56864"/>
                      </a:moveTo>
                      <a:lnTo>
                        <a:pt x="53697" y="56864"/>
                      </a:lnTo>
                      <a:cubicBezTo>
                        <a:pt x="55888" y="56864"/>
                        <a:pt x="57888" y="55721"/>
                        <a:pt x="59031" y="53816"/>
                      </a:cubicBezTo>
                      <a:lnTo>
                        <a:pt x="65603" y="42481"/>
                      </a:lnTo>
                      <a:cubicBezTo>
                        <a:pt x="78843" y="45815"/>
                        <a:pt x="92273" y="35243"/>
                        <a:pt x="92083" y="21526"/>
                      </a:cubicBezTo>
                      <a:cubicBezTo>
                        <a:pt x="92083" y="9620"/>
                        <a:pt x="82462" y="0"/>
                        <a:pt x="70556" y="0"/>
                      </a:cubicBezTo>
                      <a:cubicBezTo>
                        <a:pt x="51697" y="0"/>
                        <a:pt x="42076" y="22860"/>
                        <a:pt x="54935" y="36290"/>
                      </a:cubicBezTo>
                      <a:lnTo>
                        <a:pt x="50173" y="44577"/>
                      </a:lnTo>
                      <a:lnTo>
                        <a:pt x="6358" y="44577"/>
                      </a:lnTo>
                      <a:cubicBezTo>
                        <a:pt x="3310" y="44577"/>
                        <a:pt x="547" y="46768"/>
                        <a:pt x="71" y="49816"/>
                      </a:cubicBezTo>
                      <a:cubicBezTo>
                        <a:pt x="-500" y="53626"/>
                        <a:pt x="2452" y="56864"/>
                        <a:pt x="6167" y="56864"/>
                      </a:cubicBezTo>
                      <a:close/>
                      <a:moveTo>
                        <a:pt x="70556" y="12287"/>
                      </a:moveTo>
                      <a:cubicBezTo>
                        <a:pt x="75604" y="12287"/>
                        <a:pt x="79795" y="16383"/>
                        <a:pt x="79795" y="21526"/>
                      </a:cubicBezTo>
                      <a:cubicBezTo>
                        <a:pt x="79319" y="33719"/>
                        <a:pt x="61793" y="33719"/>
                        <a:pt x="61317" y="21526"/>
                      </a:cubicBezTo>
                      <a:cubicBezTo>
                        <a:pt x="61317" y="16478"/>
                        <a:pt x="65413" y="12287"/>
                        <a:pt x="70556" y="1228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9" name="Google Shape;529;p59"/>
                <p:cNvSpPr/>
                <p:nvPr/>
              </p:nvSpPr>
              <p:spPr>
                <a:xfrm>
                  <a:off x="7179837" y="2969608"/>
                  <a:ext cx="91856" cy="56864"/>
                </a:xfrm>
                <a:custGeom>
                  <a:rect b="b" l="l" r="r" t="t"/>
                  <a:pathLst>
                    <a:path extrusionOk="0" h="56864" w="91856">
                      <a:moveTo>
                        <a:pt x="70497" y="13811"/>
                      </a:moveTo>
                      <a:cubicBezTo>
                        <a:pt x="68783" y="13811"/>
                        <a:pt x="67068" y="14002"/>
                        <a:pt x="65544" y="14383"/>
                      </a:cubicBezTo>
                      <a:lnTo>
                        <a:pt x="58972" y="3048"/>
                      </a:lnTo>
                      <a:cubicBezTo>
                        <a:pt x="57829" y="1143"/>
                        <a:pt x="55828" y="0"/>
                        <a:pt x="53638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2"/>
                        <a:pt x="6108" y="12287"/>
                      </a:cubicBezTo>
                      <a:lnTo>
                        <a:pt x="50113" y="12287"/>
                      </a:lnTo>
                      <a:lnTo>
                        <a:pt x="54876" y="20574"/>
                      </a:lnTo>
                      <a:cubicBezTo>
                        <a:pt x="42017" y="34004"/>
                        <a:pt x="51733" y="56960"/>
                        <a:pt x="70497" y="56864"/>
                      </a:cubicBezTo>
                      <a:cubicBezTo>
                        <a:pt x="98977" y="55817"/>
                        <a:pt x="98977" y="14859"/>
                        <a:pt x="70497" y="13811"/>
                      </a:cubicBezTo>
                      <a:lnTo>
                        <a:pt x="70497" y="13811"/>
                      </a:lnTo>
                      <a:close/>
                      <a:moveTo>
                        <a:pt x="70497" y="44672"/>
                      </a:moveTo>
                      <a:cubicBezTo>
                        <a:pt x="65449" y="44672"/>
                        <a:pt x="61258" y="40577"/>
                        <a:pt x="61258" y="35433"/>
                      </a:cubicBezTo>
                      <a:cubicBezTo>
                        <a:pt x="61734" y="23241"/>
                        <a:pt x="79260" y="23241"/>
                        <a:pt x="79736" y="35433"/>
                      </a:cubicBezTo>
                      <a:cubicBezTo>
                        <a:pt x="79736" y="40481"/>
                        <a:pt x="75641" y="44672"/>
                        <a:pt x="70497" y="446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0" name="Google Shape;530;p59"/>
                <p:cNvSpPr/>
                <p:nvPr/>
              </p:nvSpPr>
              <p:spPr>
                <a:xfrm>
                  <a:off x="7179778" y="2920459"/>
                  <a:ext cx="136588" cy="60960"/>
                </a:xfrm>
                <a:custGeom>
                  <a:rect b="b" l="l" r="r" t="t"/>
                  <a:pathLst>
                    <a:path extrusionOk="0" h="60960" w="136588">
                      <a:moveTo>
                        <a:pt x="115228" y="17907"/>
                      </a:moveTo>
                      <a:cubicBezTo>
                        <a:pt x="113514" y="17907"/>
                        <a:pt x="111799" y="18098"/>
                        <a:pt x="110275" y="18479"/>
                      </a:cubicBezTo>
                      <a:lnTo>
                        <a:pt x="101322" y="3048"/>
                      </a:lnTo>
                      <a:cubicBezTo>
                        <a:pt x="100179" y="1143"/>
                        <a:pt x="98178" y="0"/>
                        <a:pt x="95988" y="0"/>
                      </a:cubicBez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92463" y="12287"/>
                      </a:lnTo>
                      <a:lnTo>
                        <a:pt x="99607" y="24670"/>
                      </a:lnTo>
                      <a:cubicBezTo>
                        <a:pt x="86749" y="38100"/>
                        <a:pt x="96464" y="61055"/>
                        <a:pt x="115228" y="60960"/>
                      </a:cubicBezTo>
                      <a:cubicBezTo>
                        <a:pt x="143708" y="59912"/>
                        <a:pt x="143708" y="18955"/>
                        <a:pt x="115228" y="17907"/>
                      </a:cubicBezTo>
                      <a:lnTo>
                        <a:pt x="115228" y="17907"/>
                      </a:lnTo>
                      <a:close/>
                      <a:moveTo>
                        <a:pt x="115228" y="48768"/>
                      </a:moveTo>
                      <a:cubicBezTo>
                        <a:pt x="110180" y="48768"/>
                        <a:pt x="105989" y="44672"/>
                        <a:pt x="105989" y="39529"/>
                      </a:cubicBezTo>
                      <a:cubicBezTo>
                        <a:pt x="106465" y="27337"/>
                        <a:pt x="123991" y="27337"/>
                        <a:pt x="124468" y="39529"/>
                      </a:cubicBezTo>
                      <a:cubicBezTo>
                        <a:pt x="124468" y="44577"/>
                        <a:pt x="120372" y="48768"/>
                        <a:pt x="115228" y="4876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31" name="Google Shape;531;p59"/>
              <p:cNvSpPr/>
              <p:nvPr/>
            </p:nvSpPr>
            <p:spPr>
              <a:xfrm>
                <a:off x="5636621" y="2195095"/>
                <a:ext cx="155534" cy="348105"/>
              </a:xfrm>
              <a:custGeom>
                <a:rect b="b" l="l" r="r" t="t"/>
                <a:pathLst>
                  <a:path extrusionOk="0" h="315027" w="140755">
                    <a:moveTo>
                      <a:pt x="115133" y="95"/>
                    </a:moveTo>
                    <a:cubicBezTo>
                      <a:pt x="129231" y="95"/>
                      <a:pt x="140756" y="11620"/>
                      <a:pt x="140756" y="25718"/>
                    </a:cubicBezTo>
                    <a:lnTo>
                      <a:pt x="140756" y="289560"/>
                    </a:lnTo>
                    <a:cubicBezTo>
                      <a:pt x="139422" y="323469"/>
                      <a:pt x="90845" y="323564"/>
                      <a:pt x="89511" y="289560"/>
                    </a:cubicBezTo>
                    <a:cubicBezTo>
                      <a:pt x="66937" y="289655"/>
                      <a:pt x="48935" y="269748"/>
                      <a:pt x="51316" y="247269"/>
                    </a:cubicBezTo>
                    <a:cubicBezTo>
                      <a:pt x="24456" y="247840"/>
                      <a:pt x="5120" y="219075"/>
                      <a:pt x="15502" y="194405"/>
                    </a:cubicBezTo>
                    <a:cubicBezTo>
                      <a:pt x="-5167" y="175355"/>
                      <a:pt x="-5167" y="139827"/>
                      <a:pt x="15502" y="120777"/>
                    </a:cubicBezTo>
                    <a:cubicBezTo>
                      <a:pt x="5120" y="96107"/>
                      <a:pt x="24456" y="67342"/>
                      <a:pt x="51316" y="67913"/>
                    </a:cubicBezTo>
                    <a:cubicBezTo>
                      <a:pt x="48935" y="45434"/>
                      <a:pt x="66937" y="25527"/>
                      <a:pt x="89511" y="25622"/>
                    </a:cubicBezTo>
                    <a:cubicBezTo>
                      <a:pt x="89511" y="11525"/>
                      <a:pt x="101036" y="0"/>
                      <a:pt x="115133" y="0"/>
                    </a:cubicBezTo>
                    <a:lnTo>
                      <a:pt x="115133" y="0"/>
                    </a:lnTo>
                    <a:close/>
                  </a:path>
                </a:pathLst>
              </a:custGeom>
              <a:solidFill>
                <a:srgbClr val="FFBEB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32" name="Google Shape;532;p59"/>
              <p:cNvGrpSpPr/>
              <p:nvPr/>
            </p:nvGrpSpPr>
            <p:grpSpPr>
              <a:xfrm>
                <a:off x="5680398" y="2272707"/>
                <a:ext cx="80878" cy="193240"/>
                <a:chOff x="7096791" y="2789967"/>
                <a:chExt cx="73160" cy="174783"/>
              </a:xfrm>
            </p:grpSpPr>
            <p:sp>
              <p:nvSpPr>
                <p:cNvPr id="533" name="Google Shape;533;p59"/>
                <p:cNvSpPr/>
                <p:nvPr/>
              </p:nvSpPr>
              <p:spPr>
                <a:xfrm>
                  <a:off x="7096791" y="2789967"/>
                  <a:ext cx="56387" cy="93154"/>
                </a:xfrm>
                <a:custGeom>
                  <a:rect b="b" l="l" r="r" t="t"/>
                  <a:pathLst>
                    <a:path extrusionOk="0" h="93154" w="56387">
                      <a:moveTo>
                        <a:pt x="39338" y="59912"/>
                      </a:moveTo>
                      <a:cubicBezTo>
                        <a:pt x="39338" y="53626"/>
                        <a:pt x="37624" y="47530"/>
                        <a:pt x="34290" y="42386"/>
                      </a:cubicBezTo>
                      <a:cubicBezTo>
                        <a:pt x="47434" y="35623"/>
                        <a:pt x="56388" y="22003"/>
                        <a:pt x="56388" y="6191"/>
                      </a:cubicBezTo>
                      <a:cubicBezTo>
                        <a:pt x="56388" y="2762"/>
                        <a:pt x="53626" y="0"/>
                        <a:pt x="50197" y="0"/>
                      </a:cubicBezTo>
                      <a:cubicBezTo>
                        <a:pt x="46768" y="0"/>
                        <a:pt x="44005" y="2762"/>
                        <a:pt x="44005" y="6191"/>
                      </a:cubicBezTo>
                      <a:cubicBezTo>
                        <a:pt x="44005" y="21812"/>
                        <a:pt x="31337" y="34480"/>
                        <a:pt x="15716" y="34480"/>
                      </a:cubicBezTo>
                      <a:cubicBezTo>
                        <a:pt x="12287" y="34480"/>
                        <a:pt x="9525" y="37243"/>
                        <a:pt x="9525" y="40672"/>
                      </a:cubicBezTo>
                      <a:cubicBezTo>
                        <a:pt x="9525" y="44101"/>
                        <a:pt x="12287" y="46863"/>
                        <a:pt x="15716" y="46863"/>
                      </a:cubicBezTo>
                      <a:cubicBezTo>
                        <a:pt x="17812" y="46863"/>
                        <a:pt x="19907" y="46672"/>
                        <a:pt x="21907" y="46387"/>
                      </a:cubicBezTo>
                      <a:cubicBezTo>
                        <a:pt x="33528" y="59626"/>
                        <a:pt x="23717" y="80867"/>
                        <a:pt x="6191" y="80772"/>
                      </a:cubicBezTo>
                      <a:cubicBezTo>
                        <a:pt x="2762" y="80772"/>
                        <a:pt x="0" y="83534"/>
                        <a:pt x="0" y="86963"/>
                      </a:cubicBezTo>
                      <a:cubicBezTo>
                        <a:pt x="0" y="90392"/>
                        <a:pt x="2762" y="93154"/>
                        <a:pt x="6191" y="93154"/>
                      </a:cubicBezTo>
                      <a:cubicBezTo>
                        <a:pt x="24479" y="93154"/>
                        <a:pt x="39243" y="78295"/>
                        <a:pt x="39243" y="60103"/>
                      </a:cubicBezTo>
                      <a:lnTo>
                        <a:pt x="39243" y="601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4" name="Google Shape;534;p59"/>
                <p:cNvSpPr/>
                <p:nvPr/>
              </p:nvSpPr>
              <p:spPr>
                <a:xfrm>
                  <a:off x="7106495" y="2896543"/>
                  <a:ext cx="63456" cy="68207"/>
                </a:xfrm>
                <a:custGeom>
                  <a:rect b="b" l="l" r="r" t="t"/>
                  <a:pathLst>
                    <a:path extrusionOk="0" h="68207" w="63456">
                      <a:moveTo>
                        <a:pt x="63258" y="4580"/>
                      </a:moveTo>
                      <a:cubicBezTo>
                        <a:pt x="62401" y="1342"/>
                        <a:pt x="58972" y="-659"/>
                        <a:pt x="55733" y="199"/>
                      </a:cubicBezTo>
                      <a:cubicBezTo>
                        <a:pt x="41731" y="3913"/>
                        <a:pt x="29921" y="12581"/>
                        <a:pt x="22110" y="24773"/>
                      </a:cubicBezTo>
                      <a:cubicBezTo>
                        <a:pt x="17157" y="22678"/>
                        <a:pt x="11823" y="21439"/>
                        <a:pt x="6108" y="21439"/>
                      </a:cubicBezTo>
                      <a:cubicBezTo>
                        <a:pt x="-1988" y="21725"/>
                        <a:pt x="-2084" y="33441"/>
                        <a:pt x="6108" y="33727"/>
                      </a:cubicBezTo>
                      <a:cubicBezTo>
                        <a:pt x="21729" y="33727"/>
                        <a:pt x="34397" y="46395"/>
                        <a:pt x="34397" y="62016"/>
                      </a:cubicBezTo>
                      <a:cubicBezTo>
                        <a:pt x="34397" y="65445"/>
                        <a:pt x="37159" y="68207"/>
                        <a:pt x="40588" y="68207"/>
                      </a:cubicBezTo>
                      <a:cubicBezTo>
                        <a:pt x="44017" y="68207"/>
                        <a:pt x="46780" y="65445"/>
                        <a:pt x="46780" y="62016"/>
                      </a:cubicBezTo>
                      <a:cubicBezTo>
                        <a:pt x="46780" y="49729"/>
                        <a:pt x="41255" y="38680"/>
                        <a:pt x="32588" y="31250"/>
                      </a:cubicBezTo>
                      <a:cubicBezTo>
                        <a:pt x="38683" y="21820"/>
                        <a:pt x="47923" y="14962"/>
                        <a:pt x="58876" y="12105"/>
                      </a:cubicBezTo>
                      <a:cubicBezTo>
                        <a:pt x="62115" y="11248"/>
                        <a:pt x="64115" y="7819"/>
                        <a:pt x="63258" y="45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535" name="Google Shape;535;p59"/>
          <p:cNvGrpSpPr/>
          <p:nvPr/>
        </p:nvGrpSpPr>
        <p:grpSpPr>
          <a:xfrm rot="-1346006">
            <a:off x="7944008" y="-44772"/>
            <a:ext cx="816579" cy="795880"/>
            <a:chOff x="6112100" y="2087560"/>
            <a:chExt cx="816600" cy="795900"/>
          </a:xfrm>
        </p:grpSpPr>
        <p:sp>
          <p:nvSpPr>
            <p:cNvPr id="536" name="Google Shape;536;p59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37" name="Google Shape;537;p59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538" name="Google Shape;538;p59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539" name="Google Shape;539;p59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0" name="Google Shape;540;p59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1" name="Google Shape;541;p59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59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59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59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59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59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7" name="Google Shape;547;p59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8" name="Google Shape;548;p59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59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59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59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2" name="Google Shape;552;p59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59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54" name="Google Shape;554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" name="Google Shape;556;p61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557" name="Google Shape;557;p61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558" name="Google Shape;558;p61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9" name="Google Shape;559;p61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0" name="Google Shape;560;p61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1" name="Google Shape;561;p61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2" name="Google Shape;562;p61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3" name="Google Shape;563;p61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4" name="Google Shape;564;p61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5" name="Google Shape;565;p61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6" name="Google Shape;566;p61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7" name="Google Shape;567;p61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8" name="Google Shape;568;p61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9" name="Google Shape;569;p61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0" name="Google Shape;570;p61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1" name="Google Shape;571;p61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2" name="Google Shape;572;p61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3" name="Google Shape;573;p61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4" name="Google Shape;574;p61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5" name="Google Shape;575;p61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6" name="Google Shape;576;p61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7" name="Google Shape;577;p61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8" name="Google Shape;578;p61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9" name="Google Shape;579;p61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0" name="Google Shape;580;p61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1" name="Google Shape;581;p61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2" name="Google Shape;582;p61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3" name="Google Shape;583;p61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584" name="Google Shape;584;p61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5" name="Google Shape;585;p61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6" name="Google Shape;586;p61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7" name="Google Shape;587;p61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8" name="Google Shape;588;p61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9" name="Google Shape;589;p61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0" name="Google Shape;590;p61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1" name="Google Shape;591;p61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2" name="Google Shape;592;p61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" name="Google Shape;593;p61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4" name="Google Shape;594;p61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5" name="Google Shape;595;p61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6" name="Google Shape;596;p61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7" name="Google Shape;597;p61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8" name="Google Shape;598;p61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9" name="Google Shape;599;p61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0" name="Google Shape;600;p61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1" name="Google Shape;601;p61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2" name="Google Shape;602;p61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3" name="Google Shape;603;p61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4" name="Google Shape;604;p61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5" name="Google Shape;605;p61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6" name="Google Shape;606;p61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7" name="Google Shape;607;p61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8" name="Google Shape;608;p61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9" name="Google Shape;609;p61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0" name="Google Shape;610;p61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61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61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61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4" name="Google Shape;614;p61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5" name="Google Shape;615;p61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6" name="Google Shape;616;p61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7" name="Google Shape;617;p61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8" name="Google Shape;618;p61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9" name="Google Shape;619;p61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0" name="Google Shape;620;p61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1" name="Google Shape;621;p61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2" name="Google Shape;622;p61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p61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4" name="Google Shape;624;p61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5" name="Google Shape;625;p61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6" name="Google Shape;626;p61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61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p61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9" name="Google Shape;629;p61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0" name="Google Shape;630;p61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1" name="Google Shape;631;p61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2" name="Google Shape;632;p61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3" name="Google Shape;633;p61"/>
          <p:cNvSpPr txBox="1"/>
          <p:nvPr>
            <p:ph type="title"/>
          </p:nvPr>
        </p:nvSpPr>
        <p:spPr>
          <a:xfrm>
            <a:off x="2135550" y="1395638"/>
            <a:ext cx="48729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34" name="Google Shape;634;p61"/>
          <p:cNvSpPr txBox="1"/>
          <p:nvPr>
            <p:ph idx="1" type="subTitle"/>
          </p:nvPr>
        </p:nvSpPr>
        <p:spPr>
          <a:xfrm>
            <a:off x="2135550" y="2655638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5" name="Google Shape;635;p61"/>
          <p:cNvSpPr/>
          <p:nvPr/>
        </p:nvSpPr>
        <p:spPr>
          <a:xfrm rot="-4224538">
            <a:off x="126367" y="3092806"/>
            <a:ext cx="1173714" cy="3022386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6" name="Google Shape;636;p61"/>
          <p:cNvGrpSpPr/>
          <p:nvPr/>
        </p:nvGrpSpPr>
        <p:grpSpPr>
          <a:xfrm rot="-8100000">
            <a:off x="7678688" y="-728694"/>
            <a:ext cx="1827863" cy="2076771"/>
            <a:chOff x="3506484" y="3788678"/>
            <a:chExt cx="1827881" cy="1815653"/>
          </a:xfrm>
        </p:grpSpPr>
        <p:sp>
          <p:nvSpPr>
            <p:cNvPr id="637" name="Google Shape;637;p61"/>
            <p:cNvSpPr/>
            <p:nvPr/>
          </p:nvSpPr>
          <p:spPr>
            <a:xfrm rot="-710660">
              <a:off x="3624971" y="3901939"/>
              <a:ext cx="1222962" cy="128140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61"/>
            <p:cNvSpPr/>
            <p:nvPr/>
          </p:nvSpPr>
          <p:spPr>
            <a:xfrm rot="2052709">
              <a:off x="3753664" y="4052152"/>
              <a:ext cx="1333810" cy="1288704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9" name="Google Shape;639;p61"/>
          <p:cNvSpPr/>
          <p:nvPr/>
        </p:nvSpPr>
        <p:spPr>
          <a:xfrm>
            <a:off x="-349700" y="-5124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61"/>
          <p:cNvSpPr/>
          <p:nvPr/>
        </p:nvSpPr>
        <p:spPr>
          <a:xfrm rot="-3725312">
            <a:off x="7737032" y="4180958"/>
            <a:ext cx="1710968" cy="1419226"/>
          </a:xfrm>
          <a:custGeom>
            <a:rect b="b" l="l" r="r" t="t"/>
            <a:pathLst>
              <a:path extrusionOk="0" h="69789" w="65261">
                <a:moveTo>
                  <a:pt x="26290" y="11420"/>
                </a:moveTo>
                <a:cubicBezTo>
                  <a:pt x="26377" y="11420"/>
                  <a:pt x="26485" y="11442"/>
                  <a:pt x="26571" y="11463"/>
                </a:cubicBezTo>
                <a:cubicBezTo>
                  <a:pt x="28537" y="12889"/>
                  <a:pt x="28991" y="14531"/>
                  <a:pt x="29509" y="16453"/>
                </a:cubicBezTo>
                <a:cubicBezTo>
                  <a:pt x="29963" y="18138"/>
                  <a:pt x="30503" y="20082"/>
                  <a:pt x="32209" y="22264"/>
                </a:cubicBezTo>
                <a:cubicBezTo>
                  <a:pt x="30719" y="22999"/>
                  <a:pt x="29163" y="23517"/>
                  <a:pt x="27543" y="23668"/>
                </a:cubicBezTo>
                <a:cubicBezTo>
                  <a:pt x="25902" y="23452"/>
                  <a:pt x="24649" y="22545"/>
                  <a:pt x="23871" y="21054"/>
                </a:cubicBezTo>
                <a:cubicBezTo>
                  <a:pt x="22769" y="18937"/>
                  <a:pt x="22856" y="15827"/>
                  <a:pt x="24087" y="13494"/>
                </a:cubicBezTo>
                <a:cubicBezTo>
                  <a:pt x="24519" y="12500"/>
                  <a:pt x="25318" y="11420"/>
                  <a:pt x="26290" y="11420"/>
                </a:cubicBezTo>
                <a:close/>
                <a:moveTo>
                  <a:pt x="57855" y="16157"/>
                </a:moveTo>
                <a:cubicBezTo>
                  <a:pt x="59502" y="16157"/>
                  <a:pt x="61272" y="16652"/>
                  <a:pt x="62906" y="18117"/>
                </a:cubicBezTo>
                <a:cubicBezTo>
                  <a:pt x="64915" y="21400"/>
                  <a:pt x="61264" y="24943"/>
                  <a:pt x="60097" y="25980"/>
                </a:cubicBezTo>
                <a:cubicBezTo>
                  <a:pt x="56425" y="29782"/>
                  <a:pt x="52710" y="31683"/>
                  <a:pt x="48843" y="31683"/>
                </a:cubicBezTo>
                <a:cubicBezTo>
                  <a:pt x="47028" y="31683"/>
                  <a:pt x="45170" y="31251"/>
                  <a:pt x="43291" y="30408"/>
                </a:cubicBezTo>
                <a:cubicBezTo>
                  <a:pt x="43291" y="30214"/>
                  <a:pt x="43291" y="29998"/>
                  <a:pt x="43291" y="29803"/>
                </a:cubicBezTo>
                <a:cubicBezTo>
                  <a:pt x="43939" y="24748"/>
                  <a:pt x="48994" y="18808"/>
                  <a:pt x="54330" y="16842"/>
                </a:cubicBezTo>
                <a:cubicBezTo>
                  <a:pt x="55346" y="16462"/>
                  <a:pt x="56563" y="16157"/>
                  <a:pt x="57855" y="16157"/>
                </a:cubicBezTo>
                <a:close/>
                <a:moveTo>
                  <a:pt x="32555" y="273"/>
                </a:moveTo>
                <a:cubicBezTo>
                  <a:pt x="35709" y="273"/>
                  <a:pt x="38496" y="1570"/>
                  <a:pt x="40267" y="3924"/>
                </a:cubicBezTo>
                <a:cubicBezTo>
                  <a:pt x="42384" y="6732"/>
                  <a:pt x="42557" y="10556"/>
                  <a:pt x="40742" y="14120"/>
                </a:cubicBezTo>
                <a:cubicBezTo>
                  <a:pt x="39057" y="17058"/>
                  <a:pt x="36033" y="20277"/>
                  <a:pt x="32447" y="22135"/>
                </a:cubicBezTo>
                <a:cubicBezTo>
                  <a:pt x="30740" y="19974"/>
                  <a:pt x="30222" y="18052"/>
                  <a:pt x="29768" y="16388"/>
                </a:cubicBezTo>
                <a:cubicBezTo>
                  <a:pt x="29228" y="14401"/>
                  <a:pt x="28775" y="12716"/>
                  <a:pt x="26722" y="11226"/>
                </a:cubicBezTo>
                <a:lnTo>
                  <a:pt x="26658" y="11204"/>
                </a:lnTo>
                <a:cubicBezTo>
                  <a:pt x="26527" y="11173"/>
                  <a:pt x="26400" y="11158"/>
                  <a:pt x="26274" y="11158"/>
                </a:cubicBezTo>
                <a:cubicBezTo>
                  <a:pt x="25195" y="11158"/>
                  <a:pt x="24312" y="12263"/>
                  <a:pt x="23828" y="13386"/>
                </a:cubicBezTo>
                <a:cubicBezTo>
                  <a:pt x="22575" y="15762"/>
                  <a:pt x="22510" y="18981"/>
                  <a:pt x="23633" y="21184"/>
                </a:cubicBezTo>
                <a:cubicBezTo>
                  <a:pt x="24454" y="22761"/>
                  <a:pt x="25794" y="23712"/>
                  <a:pt x="27522" y="23928"/>
                </a:cubicBezTo>
                <a:lnTo>
                  <a:pt x="27543" y="23949"/>
                </a:lnTo>
                <a:lnTo>
                  <a:pt x="27565" y="23949"/>
                </a:lnTo>
                <a:cubicBezTo>
                  <a:pt x="29142" y="23776"/>
                  <a:pt x="30784" y="23301"/>
                  <a:pt x="32382" y="22480"/>
                </a:cubicBezTo>
                <a:cubicBezTo>
                  <a:pt x="33527" y="23906"/>
                  <a:pt x="35190" y="25418"/>
                  <a:pt x="37653" y="27038"/>
                </a:cubicBezTo>
                <a:cubicBezTo>
                  <a:pt x="39468" y="28572"/>
                  <a:pt x="41261" y="29738"/>
                  <a:pt x="43032" y="30559"/>
                </a:cubicBezTo>
                <a:cubicBezTo>
                  <a:pt x="43118" y="34426"/>
                  <a:pt x="44609" y="37990"/>
                  <a:pt x="46035" y="41425"/>
                </a:cubicBezTo>
                <a:cubicBezTo>
                  <a:pt x="48195" y="46631"/>
                  <a:pt x="50441" y="52010"/>
                  <a:pt x="48238" y="58815"/>
                </a:cubicBezTo>
                <a:cubicBezTo>
                  <a:pt x="46942" y="63329"/>
                  <a:pt x="44047" y="66721"/>
                  <a:pt x="40051" y="68384"/>
                </a:cubicBezTo>
                <a:cubicBezTo>
                  <a:pt x="38261" y="69136"/>
                  <a:pt x="36330" y="69510"/>
                  <a:pt x="34354" y="69510"/>
                </a:cubicBezTo>
                <a:cubicBezTo>
                  <a:pt x="31560" y="69510"/>
                  <a:pt x="28674" y="68763"/>
                  <a:pt x="25966" y="67282"/>
                </a:cubicBezTo>
                <a:cubicBezTo>
                  <a:pt x="14021" y="62487"/>
                  <a:pt x="5034" y="52420"/>
                  <a:pt x="2464" y="41058"/>
                </a:cubicBezTo>
                <a:cubicBezTo>
                  <a:pt x="282" y="31380"/>
                  <a:pt x="3004" y="21767"/>
                  <a:pt x="10154" y="14012"/>
                </a:cubicBezTo>
                <a:cubicBezTo>
                  <a:pt x="16613" y="5933"/>
                  <a:pt x="23374" y="1375"/>
                  <a:pt x="30287" y="489"/>
                </a:cubicBezTo>
                <a:cubicBezTo>
                  <a:pt x="31064" y="338"/>
                  <a:pt x="31821" y="273"/>
                  <a:pt x="32555" y="273"/>
                </a:cubicBezTo>
                <a:close/>
                <a:moveTo>
                  <a:pt x="32597" y="1"/>
                </a:moveTo>
                <a:cubicBezTo>
                  <a:pt x="31830" y="1"/>
                  <a:pt x="31042" y="76"/>
                  <a:pt x="30244" y="230"/>
                </a:cubicBezTo>
                <a:cubicBezTo>
                  <a:pt x="23288" y="1138"/>
                  <a:pt x="16440" y="5717"/>
                  <a:pt x="9938" y="13839"/>
                </a:cubicBezTo>
                <a:cubicBezTo>
                  <a:pt x="2744" y="21659"/>
                  <a:pt x="1" y="31337"/>
                  <a:pt x="2204" y="41123"/>
                </a:cubicBezTo>
                <a:cubicBezTo>
                  <a:pt x="4775" y="52572"/>
                  <a:pt x="13848" y="62703"/>
                  <a:pt x="25837" y="67520"/>
                </a:cubicBezTo>
                <a:cubicBezTo>
                  <a:pt x="28602" y="69032"/>
                  <a:pt x="31518" y="69788"/>
                  <a:pt x="34370" y="69788"/>
                </a:cubicBezTo>
                <a:cubicBezTo>
                  <a:pt x="36379" y="69788"/>
                  <a:pt x="38323" y="69399"/>
                  <a:pt x="40159" y="68643"/>
                </a:cubicBezTo>
                <a:cubicBezTo>
                  <a:pt x="44220" y="66937"/>
                  <a:pt x="47179" y="63481"/>
                  <a:pt x="48497" y="58879"/>
                </a:cubicBezTo>
                <a:cubicBezTo>
                  <a:pt x="50722" y="51988"/>
                  <a:pt x="48476" y="46566"/>
                  <a:pt x="46294" y="41317"/>
                </a:cubicBezTo>
                <a:cubicBezTo>
                  <a:pt x="44825" y="37796"/>
                  <a:pt x="43421" y="34426"/>
                  <a:pt x="43313" y="30689"/>
                </a:cubicBezTo>
                <a:lnTo>
                  <a:pt x="43313" y="30689"/>
                </a:lnTo>
                <a:cubicBezTo>
                  <a:pt x="45205" y="31512"/>
                  <a:pt x="47079" y="31923"/>
                  <a:pt x="48914" y="31923"/>
                </a:cubicBezTo>
                <a:cubicBezTo>
                  <a:pt x="49005" y="31923"/>
                  <a:pt x="49097" y="31922"/>
                  <a:pt x="49188" y="31920"/>
                </a:cubicBezTo>
                <a:cubicBezTo>
                  <a:pt x="52990" y="31812"/>
                  <a:pt x="56728" y="29868"/>
                  <a:pt x="60292" y="26174"/>
                </a:cubicBezTo>
                <a:cubicBezTo>
                  <a:pt x="61502" y="25116"/>
                  <a:pt x="65260" y="21443"/>
                  <a:pt x="63122" y="17944"/>
                </a:cubicBezTo>
                <a:lnTo>
                  <a:pt x="63100" y="17922"/>
                </a:lnTo>
                <a:cubicBezTo>
                  <a:pt x="61396" y="16401"/>
                  <a:pt x="59556" y="15888"/>
                  <a:pt x="57844" y="15888"/>
                </a:cubicBezTo>
                <a:cubicBezTo>
                  <a:pt x="56518" y="15888"/>
                  <a:pt x="55269" y="16196"/>
                  <a:pt x="54222" y="16583"/>
                </a:cubicBezTo>
                <a:cubicBezTo>
                  <a:pt x="48821" y="18592"/>
                  <a:pt x="43680" y="24640"/>
                  <a:pt x="43032" y="29782"/>
                </a:cubicBezTo>
                <a:cubicBezTo>
                  <a:pt x="43032" y="29954"/>
                  <a:pt x="43032" y="30106"/>
                  <a:pt x="43032" y="30278"/>
                </a:cubicBezTo>
                <a:cubicBezTo>
                  <a:pt x="41325" y="29479"/>
                  <a:pt x="39597" y="28313"/>
                  <a:pt x="37826" y="26822"/>
                </a:cubicBezTo>
                <a:cubicBezTo>
                  <a:pt x="35406" y="25224"/>
                  <a:pt x="33765" y="23755"/>
                  <a:pt x="32641" y="22351"/>
                </a:cubicBezTo>
                <a:cubicBezTo>
                  <a:pt x="33549" y="21875"/>
                  <a:pt x="34456" y="21314"/>
                  <a:pt x="35342" y="20622"/>
                </a:cubicBezTo>
                <a:cubicBezTo>
                  <a:pt x="37610" y="18916"/>
                  <a:pt x="39619" y="16648"/>
                  <a:pt x="40980" y="14250"/>
                </a:cubicBezTo>
                <a:cubicBezTo>
                  <a:pt x="42837" y="10578"/>
                  <a:pt x="42665" y="6646"/>
                  <a:pt x="40483" y="3751"/>
                </a:cubicBezTo>
                <a:cubicBezTo>
                  <a:pt x="38669" y="1327"/>
                  <a:pt x="35813" y="1"/>
                  <a:pt x="32597" y="1"/>
                </a:cubicBezTo>
                <a:close/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61"/>
          <p:cNvGrpSpPr/>
          <p:nvPr/>
        </p:nvGrpSpPr>
        <p:grpSpPr>
          <a:xfrm rot="786144">
            <a:off x="1371220" y="500928"/>
            <a:ext cx="816628" cy="796227"/>
            <a:chOff x="2215400" y="2087432"/>
            <a:chExt cx="816600" cy="796200"/>
          </a:xfrm>
        </p:grpSpPr>
        <p:sp>
          <p:nvSpPr>
            <p:cNvPr id="642" name="Google Shape;642;p61"/>
            <p:cNvSpPr/>
            <p:nvPr/>
          </p:nvSpPr>
          <p:spPr>
            <a:xfrm>
              <a:off x="2215400" y="2087432"/>
              <a:ext cx="816600" cy="796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643" name="Google Shape;643;p61"/>
            <p:cNvGrpSpPr/>
            <p:nvPr/>
          </p:nvGrpSpPr>
          <p:grpSpPr>
            <a:xfrm>
              <a:off x="2474814" y="2295783"/>
              <a:ext cx="297773" cy="379469"/>
              <a:chOff x="4832032" y="1583911"/>
              <a:chExt cx="273236" cy="348201"/>
            </a:xfrm>
          </p:grpSpPr>
          <p:sp>
            <p:nvSpPr>
              <p:cNvPr id="644" name="Google Shape;644;p61"/>
              <p:cNvSpPr/>
              <p:nvPr/>
            </p:nvSpPr>
            <p:spPr>
              <a:xfrm>
                <a:off x="4893896" y="1645802"/>
                <a:ext cx="149507" cy="164406"/>
              </a:xfrm>
              <a:custGeom>
                <a:rect b="b" l="l" r="r" t="t"/>
                <a:pathLst>
                  <a:path extrusionOk="0" h="148784" w="135300">
                    <a:moveTo>
                      <a:pt x="101464" y="148784"/>
                    </a:moveTo>
                    <a:cubicBezTo>
                      <a:pt x="101464" y="136211"/>
                      <a:pt x="103274" y="132401"/>
                      <a:pt x="121467" y="108589"/>
                    </a:cubicBezTo>
                    <a:cubicBezTo>
                      <a:pt x="155280" y="65250"/>
                      <a:pt x="123181" y="-568"/>
                      <a:pt x="67651" y="4"/>
                    </a:cubicBezTo>
                    <a:cubicBezTo>
                      <a:pt x="12120" y="-568"/>
                      <a:pt x="-19980" y="65250"/>
                      <a:pt x="13834" y="108589"/>
                    </a:cubicBezTo>
                    <a:cubicBezTo>
                      <a:pt x="32027" y="132496"/>
                      <a:pt x="33837" y="136211"/>
                      <a:pt x="33837" y="148784"/>
                    </a:cubicBezTo>
                    <a:lnTo>
                      <a:pt x="101464" y="14878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5" name="Google Shape;645;p61"/>
              <p:cNvGrpSpPr/>
              <p:nvPr/>
            </p:nvGrpSpPr>
            <p:grpSpPr>
              <a:xfrm>
                <a:off x="4832032" y="1583911"/>
                <a:ext cx="273236" cy="348201"/>
                <a:chOff x="6329386" y="2166961"/>
                <a:chExt cx="247161" cy="314943"/>
              </a:xfrm>
            </p:grpSpPr>
            <p:sp>
              <p:nvSpPr>
                <p:cNvPr id="646" name="Google Shape;646;p61"/>
                <p:cNvSpPr/>
                <p:nvPr/>
              </p:nvSpPr>
              <p:spPr>
                <a:xfrm>
                  <a:off x="6413087" y="2365628"/>
                  <a:ext cx="80105" cy="116276"/>
                </a:xfrm>
                <a:custGeom>
                  <a:rect b="b" l="l" r="r" t="t"/>
                  <a:pathLst>
                    <a:path extrusionOk="0" h="116276" w="80105">
                      <a:moveTo>
                        <a:pt x="73819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46768"/>
                      </a:lnTo>
                      <a:cubicBezTo>
                        <a:pt x="0" y="57626"/>
                        <a:pt x="8858" y="66484"/>
                        <a:pt x="19717" y="66484"/>
                      </a:cubicBezTo>
                      <a:lnTo>
                        <a:pt x="33909" y="66484"/>
                      </a:lnTo>
                      <a:lnTo>
                        <a:pt x="33909" y="109919"/>
                      </a:lnTo>
                      <a:cubicBezTo>
                        <a:pt x="33909" y="112967"/>
                        <a:pt x="36100" y="115729"/>
                        <a:pt x="39148" y="116205"/>
                      </a:cubicBezTo>
                      <a:cubicBezTo>
                        <a:pt x="42958" y="116776"/>
                        <a:pt x="46196" y="113824"/>
                        <a:pt x="46196" y="110109"/>
                      </a:cubicBezTo>
                      <a:lnTo>
                        <a:pt x="46196" y="66484"/>
                      </a:lnTo>
                      <a:lnTo>
                        <a:pt x="60388" y="66484"/>
                      </a:lnTo>
                      <a:cubicBezTo>
                        <a:pt x="71247" y="66484"/>
                        <a:pt x="80105" y="57626"/>
                        <a:pt x="80105" y="46768"/>
                      </a:cubicBezTo>
                      <a:lnTo>
                        <a:pt x="80105" y="6191"/>
                      </a:lnTo>
                      <a:cubicBezTo>
                        <a:pt x="80105" y="2762"/>
                        <a:pt x="77343" y="0"/>
                        <a:pt x="73914" y="0"/>
                      </a:cubicBezTo>
                      <a:lnTo>
                        <a:pt x="73914" y="0"/>
                      </a:lnTo>
                      <a:close/>
                      <a:moveTo>
                        <a:pt x="67628" y="12287"/>
                      </a:moveTo>
                      <a:lnTo>
                        <a:pt x="67628" y="27051"/>
                      </a:lnTo>
                      <a:lnTo>
                        <a:pt x="12287" y="27051"/>
                      </a:lnTo>
                      <a:lnTo>
                        <a:pt x="12287" y="12287"/>
                      </a:lnTo>
                      <a:lnTo>
                        <a:pt x="67628" y="12287"/>
                      </a:lnTo>
                      <a:close/>
                      <a:moveTo>
                        <a:pt x="60293" y="54102"/>
                      </a:moveTo>
                      <a:lnTo>
                        <a:pt x="19717" y="54102"/>
                      </a:lnTo>
                      <a:cubicBezTo>
                        <a:pt x="15621" y="54102"/>
                        <a:pt x="12382" y="50768"/>
                        <a:pt x="12382" y="46768"/>
                      </a:cubicBezTo>
                      <a:lnTo>
                        <a:pt x="12382" y="39433"/>
                      </a:lnTo>
                      <a:lnTo>
                        <a:pt x="67723" y="39433"/>
                      </a:lnTo>
                      <a:lnTo>
                        <a:pt x="67723" y="46768"/>
                      </a:lnTo>
                      <a:cubicBezTo>
                        <a:pt x="67723" y="50864"/>
                        <a:pt x="64389" y="54102"/>
                        <a:pt x="60388" y="5410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61"/>
                <p:cNvSpPr/>
                <p:nvPr/>
              </p:nvSpPr>
              <p:spPr>
                <a:xfrm>
                  <a:off x="6411967" y="2259805"/>
                  <a:ext cx="81870" cy="26670"/>
                </a:xfrm>
                <a:custGeom>
                  <a:rect b="b" l="l" r="r" t="t"/>
                  <a:pathLst>
                    <a:path extrusionOk="0" h="26670" w="81870">
                      <a:moveTo>
                        <a:pt x="40934" y="0"/>
                      </a:moveTo>
                      <a:cubicBezTo>
                        <a:pt x="26170" y="0"/>
                        <a:pt x="12263" y="5715"/>
                        <a:pt x="1786" y="16192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2" y="27241"/>
                        <a:pt x="10454" y="24860"/>
                      </a:cubicBezTo>
                      <a:cubicBezTo>
                        <a:pt x="26456" y="8191"/>
                        <a:pt x="55317" y="8191"/>
                        <a:pt x="71319" y="24860"/>
                      </a:cubicBezTo>
                      <a:cubicBezTo>
                        <a:pt x="72557" y="26098"/>
                        <a:pt x="74081" y="26670"/>
                        <a:pt x="75700" y="26670"/>
                      </a:cubicBezTo>
                      <a:cubicBezTo>
                        <a:pt x="81034" y="26670"/>
                        <a:pt x="83987" y="19907"/>
                        <a:pt x="80081" y="16192"/>
                      </a:cubicBezTo>
                      <a:cubicBezTo>
                        <a:pt x="69604" y="5715"/>
                        <a:pt x="55697" y="0"/>
                        <a:pt x="40934" y="0"/>
                      </a:cubicBezTo>
                      <a:lnTo>
                        <a:pt x="4093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61"/>
                <p:cNvSpPr/>
                <p:nvPr/>
              </p:nvSpPr>
              <p:spPr>
                <a:xfrm>
                  <a:off x="6429367" y="2284499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40965" y="19407"/>
                      </a:move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80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4" y="12168"/>
                      </a:cubicBezTo>
                      <a:cubicBezTo>
                        <a:pt x="28487" y="12168"/>
                        <a:pt x="33059" y="14073"/>
                        <a:pt x="36583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lnTo>
                        <a:pt x="40965" y="194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61"/>
                <p:cNvSpPr/>
                <p:nvPr/>
              </p:nvSpPr>
              <p:spPr>
                <a:xfrm>
                  <a:off x="6446805" y="2309050"/>
                  <a:ext cx="12299" cy="12287"/>
                </a:xfrm>
                <a:custGeom>
                  <a:rect b="b" l="l" r="r" t="t"/>
                  <a:pathLst>
                    <a:path extrusionOk="0" h="12287" w="12299">
                      <a:moveTo>
                        <a:pt x="0" y="6096"/>
                      </a:moveTo>
                      <a:cubicBezTo>
                        <a:pt x="0" y="9525"/>
                        <a:pt x="2762" y="12287"/>
                        <a:pt x="6191" y="12287"/>
                      </a:cubicBezTo>
                      <a:cubicBezTo>
                        <a:pt x="14383" y="12002"/>
                        <a:pt x="14288" y="286"/>
                        <a:pt x="6191" y="0"/>
                      </a:cubicBez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619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61"/>
                <p:cNvSpPr/>
                <p:nvPr/>
              </p:nvSpPr>
              <p:spPr>
                <a:xfrm>
                  <a:off x="6446900" y="2166961"/>
                  <a:ext cx="12287" cy="34432"/>
                </a:xfrm>
                <a:custGeom>
                  <a:rect b="b" l="l" r="r" t="t"/>
                  <a:pathLst>
                    <a:path extrusionOk="0" h="34432" w="12287">
                      <a:moveTo>
                        <a:pt x="12287" y="28075"/>
                      </a:move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28265"/>
                      </a:lnTo>
                      <a:cubicBezTo>
                        <a:pt x="0" y="31980"/>
                        <a:pt x="3238" y="34933"/>
                        <a:pt x="7048" y="34361"/>
                      </a:cubicBezTo>
                      <a:cubicBezTo>
                        <a:pt x="10096" y="33885"/>
                        <a:pt x="12287" y="31123"/>
                        <a:pt x="12287" y="2807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61"/>
                <p:cNvSpPr/>
                <p:nvPr/>
              </p:nvSpPr>
              <p:spPr>
                <a:xfrm>
                  <a:off x="6494462" y="2182684"/>
                  <a:ext cx="23368" cy="31485"/>
                </a:xfrm>
                <a:custGeom>
                  <a:rect b="b" l="l" r="r" t="t"/>
                  <a:pathLst>
                    <a:path extrusionOk="0" h="31485" w="23368">
                      <a:moveTo>
                        <a:pt x="20257" y="826"/>
                      </a:moveTo>
                      <a:cubicBezTo>
                        <a:pt x="17304" y="-889"/>
                        <a:pt x="13589" y="159"/>
                        <a:pt x="11875" y="3112"/>
                      </a:cubicBezTo>
                      <a:lnTo>
                        <a:pt x="826" y="22257"/>
                      </a:lnTo>
                      <a:cubicBezTo>
                        <a:pt x="-889" y="25210"/>
                        <a:pt x="159" y="28925"/>
                        <a:pt x="3112" y="30639"/>
                      </a:cubicBezTo>
                      <a:cubicBezTo>
                        <a:pt x="5969" y="32354"/>
                        <a:pt x="9779" y="31401"/>
                        <a:pt x="11494" y="28353"/>
                      </a:cubicBezTo>
                      <a:lnTo>
                        <a:pt x="22543" y="9208"/>
                      </a:lnTo>
                      <a:cubicBezTo>
                        <a:pt x="24257" y="6255"/>
                        <a:pt x="23209" y="2540"/>
                        <a:pt x="20257" y="82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61"/>
                <p:cNvSpPr/>
                <p:nvPr/>
              </p:nvSpPr>
              <p:spPr>
                <a:xfrm>
                  <a:off x="6529282" y="2225631"/>
                  <a:ext cx="31497" cy="23411"/>
                </a:xfrm>
                <a:custGeom>
                  <a:rect b="b" l="l" r="r" t="t"/>
                  <a:pathLst>
                    <a:path extrusionOk="0" h="23411" w="31497">
                      <a:moveTo>
                        <a:pt x="6201" y="23411"/>
                      </a:moveTo>
                      <a:cubicBezTo>
                        <a:pt x="7249" y="23411"/>
                        <a:pt x="8296" y="23125"/>
                        <a:pt x="9249" y="22554"/>
                      </a:cubicBezTo>
                      <a:lnTo>
                        <a:pt x="28394" y="11505"/>
                      </a:lnTo>
                      <a:cubicBezTo>
                        <a:pt x="35348" y="7219"/>
                        <a:pt x="29442" y="-2973"/>
                        <a:pt x="22203" y="837"/>
                      </a:cubicBezTo>
                      <a:lnTo>
                        <a:pt x="3058" y="11886"/>
                      </a:lnTo>
                      <a:cubicBezTo>
                        <a:pt x="-2372" y="15029"/>
                        <a:pt x="-85" y="23316"/>
                        <a:pt x="6106" y="233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61"/>
                <p:cNvSpPr/>
                <p:nvPr/>
              </p:nvSpPr>
              <p:spPr>
                <a:xfrm>
                  <a:off x="6542234" y="2284380"/>
                  <a:ext cx="34313" cy="12287"/>
                </a:xfrm>
                <a:custGeom>
                  <a:rect b="b" l="l" r="r" t="t"/>
                  <a:pathLst>
                    <a:path extrusionOk="0" h="12287" w="34313">
                      <a:moveTo>
                        <a:pt x="28206" y="0"/>
                      </a:moveTo>
                      <a:lnTo>
                        <a:pt x="6108" y="0"/>
                      </a:lnTo>
                      <a:cubicBezTo>
                        <a:pt x="-1988" y="286"/>
                        <a:pt x="-2084" y="12002"/>
                        <a:pt x="6108" y="12287"/>
                      </a:cubicBezTo>
                      <a:lnTo>
                        <a:pt x="28206" y="12287"/>
                      </a:lnTo>
                      <a:cubicBezTo>
                        <a:pt x="36302" y="12002"/>
                        <a:pt x="36398" y="286"/>
                        <a:pt x="2820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61"/>
                <p:cNvSpPr/>
                <p:nvPr/>
              </p:nvSpPr>
              <p:spPr>
                <a:xfrm>
                  <a:off x="6529418" y="2332131"/>
                  <a:ext cx="31410" cy="23400"/>
                </a:xfrm>
                <a:custGeom>
                  <a:rect b="b" l="l" r="r" t="t"/>
                  <a:pathLst>
                    <a:path extrusionOk="0" h="23400" w="31410">
                      <a:moveTo>
                        <a:pt x="28353" y="11875"/>
                      </a:moveTo>
                      <a:lnTo>
                        <a:pt x="9208" y="826"/>
                      </a:lnTo>
                      <a:cubicBezTo>
                        <a:pt x="6255" y="-889"/>
                        <a:pt x="2540" y="159"/>
                        <a:pt x="826" y="3112"/>
                      </a:cubicBezTo>
                      <a:cubicBezTo>
                        <a:pt x="-889" y="6065"/>
                        <a:pt x="159" y="9779"/>
                        <a:pt x="3112" y="11494"/>
                      </a:cubicBezTo>
                      <a:lnTo>
                        <a:pt x="22257" y="22543"/>
                      </a:lnTo>
                      <a:cubicBezTo>
                        <a:pt x="23210" y="23114"/>
                        <a:pt x="24257" y="23400"/>
                        <a:pt x="25305" y="23400"/>
                      </a:cubicBezTo>
                      <a:cubicBezTo>
                        <a:pt x="31496" y="23400"/>
                        <a:pt x="33782" y="15113"/>
                        <a:pt x="28353" y="11970"/>
                      </a:cubicBezTo>
                      <a:lnTo>
                        <a:pt x="28353" y="119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61"/>
                <p:cNvSpPr/>
                <p:nvPr/>
              </p:nvSpPr>
              <p:spPr>
                <a:xfrm>
                  <a:off x="6388056" y="2182693"/>
                  <a:ext cx="23396" cy="31543"/>
                </a:xfrm>
                <a:custGeom>
                  <a:rect b="b" l="l" r="r" t="t"/>
                  <a:pathLst>
                    <a:path extrusionOk="0" h="31543" w="23396">
                      <a:moveTo>
                        <a:pt x="11505" y="3103"/>
                      </a:moveTo>
                      <a:cubicBezTo>
                        <a:pt x="7219" y="-3850"/>
                        <a:pt x="-2973" y="2056"/>
                        <a:pt x="837" y="9295"/>
                      </a:cubicBezTo>
                      <a:lnTo>
                        <a:pt x="11886" y="28440"/>
                      </a:lnTo>
                      <a:cubicBezTo>
                        <a:pt x="16267" y="35393"/>
                        <a:pt x="26364" y="29488"/>
                        <a:pt x="22554" y="22249"/>
                      </a:cubicBezTo>
                      <a:cubicBezTo>
                        <a:pt x="22554" y="22249"/>
                        <a:pt x="11505" y="3103"/>
                        <a:pt x="11505" y="3103"/>
                      </a:cubicBezTo>
                      <a:lnTo>
                        <a:pt x="11505" y="310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61"/>
                <p:cNvSpPr/>
                <p:nvPr/>
              </p:nvSpPr>
              <p:spPr>
                <a:xfrm>
                  <a:off x="6345110" y="2225737"/>
                  <a:ext cx="31452" cy="23400"/>
                </a:xfrm>
                <a:custGeom>
                  <a:rect b="b" l="l" r="r" t="t"/>
                  <a:pathLst>
                    <a:path extrusionOk="0" h="23400" w="31452">
                      <a:moveTo>
                        <a:pt x="28353" y="11875"/>
                      </a:moveTo>
                      <a:lnTo>
                        <a:pt x="9208" y="826"/>
                      </a:lnTo>
                      <a:cubicBezTo>
                        <a:pt x="6255" y="-889"/>
                        <a:pt x="2540" y="159"/>
                        <a:pt x="826" y="3112"/>
                      </a:cubicBezTo>
                      <a:cubicBezTo>
                        <a:pt x="-889" y="6065"/>
                        <a:pt x="159" y="9779"/>
                        <a:pt x="3112" y="11494"/>
                      </a:cubicBezTo>
                      <a:lnTo>
                        <a:pt x="22257" y="22543"/>
                      </a:lnTo>
                      <a:cubicBezTo>
                        <a:pt x="23210" y="23114"/>
                        <a:pt x="24257" y="23400"/>
                        <a:pt x="25305" y="23400"/>
                      </a:cubicBezTo>
                      <a:cubicBezTo>
                        <a:pt x="31496" y="23400"/>
                        <a:pt x="33877" y="15113"/>
                        <a:pt x="28353" y="1197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61"/>
                <p:cNvSpPr/>
                <p:nvPr/>
              </p:nvSpPr>
              <p:spPr>
                <a:xfrm>
                  <a:off x="6329386" y="2284380"/>
                  <a:ext cx="34431" cy="12287"/>
                </a:xfrm>
                <a:custGeom>
                  <a:rect b="b" l="l" r="r" t="t"/>
                  <a:pathLst>
                    <a:path extrusionOk="0" h="12287" w="34431">
                      <a:moveTo>
                        <a:pt x="28075" y="0"/>
                      </a:moveTo>
                      <a:lnTo>
                        <a:pt x="6358" y="0"/>
                      </a:lnTo>
                      <a:cubicBezTo>
                        <a:pt x="3310" y="0"/>
                        <a:pt x="547" y="2191"/>
                        <a:pt x="71" y="5239"/>
                      </a:cubicBezTo>
                      <a:cubicBezTo>
                        <a:pt x="-500" y="9049"/>
                        <a:pt x="2452" y="12287"/>
                        <a:pt x="6167" y="12287"/>
                      </a:cubicBezTo>
                      <a:lnTo>
                        <a:pt x="28265" y="12287"/>
                      </a:lnTo>
                      <a:cubicBezTo>
                        <a:pt x="31980" y="12287"/>
                        <a:pt x="34933" y="9049"/>
                        <a:pt x="34361" y="5239"/>
                      </a:cubicBezTo>
                      <a:cubicBezTo>
                        <a:pt x="33885" y="2191"/>
                        <a:pt x="31122" y="0"/>
                        <a:pt x="2807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61"/>
                <p:cNvSpPr/>
                <p:nvPr/>
              </p:nvSpPr>
              <p:spPr>
                <a:xfrm>
                  <a:off x="6345023" y="2332025"/>
                  <a:ext cx="31543" cy="23390"/>
                </a:xfrm>
                <a:custGeom>
                  <a:rect b="b" l="l" r="r" t="t"/>
                  <a:pathLst>
                    <a:path extrusionOk="0" h="23390" w="31543">
                      <a:moveTo>
                        <a:pt x="22249" y="837"/>
                      </a:moveTo>
                      <a:lnTo>
                        <a:pt x="3103" y="11886"/>
                      </a:lnTo>
                      <a:cubicBezTo>
                        <a:pt x="-3850" y="16172"/>
                        <a:pt x="2056" y="26364"/>
                        <a:pt x="9295" y="22554"/>
                      </a:cubicBezTo>
                      <a:lnTo>
                        <a:pt x="28440" y="11505"/>
                      </a:lnTo>
                      <a:cubicBezTo>
                        <a:pt x="35393" y="7219"/>
                        <a:pt x="29488" y="-2973"/>
                        <a:pt x="22249" y="83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659" name="Google Shape;659;p61"/>
          <p:cNvSpPr/>
          <p:nvPr/>
        </p:nvSpPr>
        <p:spPr>
          <a:xfrm rot="-863919">
            <a:off x="304986" y="3564683"/>
            <a:ext cx="816755" cy="796018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28575">
              <a:schemeClr val="dk1">
                <a:alpha val="3019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60" name="Google Shape;660;p61"/>
          <p:cNvGrpSpPr/>
          <p:nvPr/>
        </p:nvGrpSpPr>
        <p:grpSpPr>
          <a:xfrm rot="-863597">
            <a:off x="523532" y="3773142"/>
            <a:ext cx="379495" cy="379644"/>
            <a:chOff x="7255881" y="2195095"/>
            <a:chExt cx="348223" cy="348359"/>
          </a:xfrm>
        </p:grpSpPr>
        <p:sp>
          <p:nvSpPr>
            <p:cNvPr id="661" name="Google Shape;661;p61"/>
            <p:cNvSpPr/>
            <p:nvPr/>
          </p:nvSpPr>
          <p:spPr>
            <a:xfrm>
              <a:off x="7321166" y="2260491"/>
              <a:ext cx="217449" cy="217449"/>
            </a:xfrm>
            <a:custGeom>
              <a:rect b="b" l="l" r="r" t="t"/>
              <a:pathLst>
                <a:path extrusionOk="0" h="196786" w="196786">
                  <a:moveTo>
                    <a:pt x="0" y="0"/>
                  </a:moveTo>
                  <a:lnTo>
                    <a:pt x="196786" y="0"/>
                  </a:lnTo>
                  <a:lnTo>
                    <a:pt x="196786" y="196787"/>
                  </a:lnTo>
                  <a:lnTo>
                    <a:pt x="0" y="196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2" name="Google Shape;662;p61"/>
            <p:cNvGrpSpPr/>
            <p:nvPr/>
          </p:nvGrpSpPr>
          <p:grpSpPr>
            <a:xfrm>
              <a:off x="7255881" y="2195095"/>
              <a:ext cx="348223" cy="348359"/>
              <a:chOff x="8521922" y="2719768"/>
              <a:chExt cx="314991" cy="315086"/>
            </a:xfrm>
          </p:grpSpPr>
          <p:sp>
            <p:nvSpPr>
              <p:cNvPr id="663" name="Google Shape;663;p61"/>
              <p:cNvSpPr/>
              <p:nvPr/>
            </p:nvSpPr>
            <p:spPr>
              <a:xfrm>
                <a:off x="8521922" y="2719768"/>
                <a:ext cx="86201" cy="86201"/>
              </a:xfrm>
              <a:custGeom>
                <a:rect b="b" l="l" r="r" t="t"/>
                <a:pathLst>
                  <a:path extrusionOk="0" h="86201" w="86201">
                    <a:moveTo>
                      <a:pt x="6191" y="86201"/>
                    </a:moveTo>
                    <a:lnTo>
                      <a:pt x="30766" y="86201"/>
                    </a:lnTo>
                    <a:cubicBezTo>
                      <a:pt x="34195" y="86201"/>
                      <a:pt x="36957" y="83439"/>
                      <a:pt x="36957" y="80010"/>
                    </a:cubicBezTo>
                    <a:lnTo>
                      <a:pt x="36957" y="36957"/>
                    </a:lnTo>
                    <a:lnTo>
                      <a:pt x="80010" y="36957"/>
                    </a:lnTo>
                    <a:cubicBezTo>
                      <a:pt x="83439" y="36957"/>
                      <a:pt x="86201" y="34195"/>
                      <a:pt x="86201" y="30766"/>
                    </a:cubicBezTo>
                    <a:lnTo>
                      <a:pt x="86201" y="6191"/>
                    </a:lnTo>
                    <a:cubicBezTo>
                      <a:pt x="86201" y="2762"/>
                      <a:pt x="83439" y="0"/>
                      <a:pt x="80010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80010"/>
                    </a:lnTo>
                    <a:cubicBezTo>
                      <a:pt x="0" y="83439"/>
                      <a:pt x="2762" y="86201"/>
                      <a:pt x="6191" y="86201"/>
                    </a:cubicBezTo>
                    <a:close/>
                    <a:moveTo>
                      <a:pt x="12382" y="12382"/>
                    </a:moveTo>
                    <a:lnTo>
                      <a:pt x="73914" y="12382"/>
                    </a:lnTo>
                    <a:lnTo>
                      <a:pt x="73914" y="24670"/>
                    </a:lnTo>
                    <a:lnTo>
                      <a:pt x="30861" y="24670"/>
                    </a:lnTo>
                    <a:cubicBezTo>
                      <a:pt x="27432" y="24670"/>
                      <a:pt x="24670" y="27432"/>
                      <a:pt x="24670" y="30861"/>
                    </a:cubicBezTo>
                    <a:lnTo>
                      <a:pt x="24670" y="73914"/>
                    </a:lnTo>
                    <a:lnTo>
                      <a:pt x="12382" y="73914"/>
                    </a:lnTo>
                    <a:lnTo>
                      <a:pt x="12382" y="123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4" name="Google Shape;664;p61"/>
              <p:cNvSpPr/>
              <p:nvPr/>
            </p:nvSpPr>
            <p:spPr>
              <a:xfrm>
                <a:off x="8521922" y="2948558"/>
                <a:ext cx="86201" cy="86201"/>
              </a:xfrm>
              <a:custGeom>
                <a:rect b="b" l="l" r="r" t="t"/>
                <a:pathLst>
                  <a:path extrusionOk="0" h="86201" w="86201">
                    <a:moveTo>
                      <a:pt x="80010" y="49244"/>
                    </a:moveTo>
                    <a:lnTo>
                      <a:pt x="36957" y="49244"/>
                    </a:lnTo>
                    <a:lnTo>
                      <a:pt x="36957" y="6191"/>
                    </a:lnTo>
                    <a:cubicBezTo>
                      <a:pt x="36957" y="2762"/>
                      <a:pt x="34195" y="0"/>
                      <a:pt x="30766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80010"/>
                    </a:lnTo>
                    <a:cubicBezTo>
                      <a:pt x="0" y="83439"/>
                      <a:pt x="2762" y="86201"/>
                      <a:pt x="6191" y="86201"/>
                    </a:cubicBezTo>
                    <a:lnTo>
                      <a:pt x="80010" y="86201"/>
                    </a:lnTo>
                    <a:cubicBezTo>
                      <a:pt x="83439" y="86201"/>
                      <a:pt x="86201" y="83439"/>
                      <a:pt x="86201" y="80010"/>
                    </a:cubicBezTo>
                    <a:lnTo>
                      <a:pt x="86201" y="55435"/>
                    </a:lnTo>
                    <a:cubicBezTo>
                      <a:pt x="86201" y="52006"/>
                      <a:pt x="83439" y="49244"/>
                      <a:pt x="80010" y="49244"/>
                    </a:cubicBezTo>
                    <a:close/>
                    <a:moveTo>
                      <a:pt x="73819" y="73819"/>
                    </a:moveTo>
                    <a:lnTo>
                      <a:pt x="12287" y="73819"/>
                    </a:lnTo>
                    <a:lnTo>
                      <a:pt x="12287" y="12287"/>
                    </a:lnTo>
                    <a:lnTo>
                      <a:pt x="24575" y="12287"/>
                    </a:lnTo>
                    <a:lnTo>
                      <a:pt x="24575" y="55340"/>
                    </a:lnTo>
                    <a:cubicBezTo>
                      <a:pt x="24575" y="58769"/>
                      <a:pt x="27337" y="61531"/>
                      <a:pt x="30766" y="61531"/>
                    </a:cubicBezTo>
                    <a:lnTo>
                      <a:pt x="73819" y="61531"/>
                    </a:lnTo>
                    <a:lnTo>
                      <a:pt x="73819" y="73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5" name="Google Shape;665;p61"/>
              <p:cNvSpPr/>
              <p:nvPr/>
            </p:nvSpPr>
            <p:spPr>
              <a:xfrm>
                <a:off x="8750712" y="2948653"/>
                <a:ext cx="86201" cy="86201"/>
              </a:xfrm>
              <a:custGeom>
                <a:rect b="b" l="l" r="r" t="t"/>
                <a:pathLst>
                  <a:path extrusionOk="0" h="86201" w="86201">
                    <a:moveTo>
                      <a:pt x="80010" y="0"/>
                    </a:moveTo>
                    <a:lnTo>
                      <a:pt x="55436" y="0"/>
                    </a:lnTo>
                    <a:cubicBezTo>
                      <a:pt x="52006" y="0"/>
                      <a:pt x="49244" y="2762"/>
                      <a:pt x="49244" y="6191"/>
                    </a:cubicBezTo>
                    <a:lnTo>
                      <a:pt x="49244" y="49244"/>
                    </a:lnTo>
                    <a:lnTo>
                      <a:pt x="6191" y="49244"/>
                    </a:lnTo>
                    <a:cubicBezTo>
                      <a:pt x="2762" y="49244"/>
                      <a:pt x="0" y="52006"/>
                      <a:pt x="0" y="55435"/>
                    </a:cubicBezTo>
                    <a:lnTo>
                      <a:pt x="0" y="80010"/>
                    </a:lnTo>
                    <a:cubicBezTo>
                      <a:pt x="0" y="83439"/>
                      <a:pt x="2762" y="86201"/>
                      <a:pt x="6191" y="86201"/>
                    </a:cubicBezTo>
                    <a:lnTo>
                      <a:pt x="80010" y="86201"/>
                    </a:lnTo>
                    <a:cubicBezTo>
                      <a:pt x="83439" y="86201"/>
                      <a:pt x="86201" y="83439"/>
                      <a:pt x="86201" y="80010"/>
                    </a:cubicBezTo>
                    <a:lnTo>
                      <a:pt x="86201" y="6191"/>
                    </a:lnTo>
                    <a:cubicBezTo>
                      <a:pt x="86201" y="2762"/>
                      <a:pt x="83439" y="0"/>
                      <a:pt x="80010" y="0"/>
                    </a:cubicBezTo>
                    <a:lnTo>
                      <a:pt x="80010" y="0"/>
                    </a:lnTo>
                    <a:close/>
                    <a:moveTo>
                      <a:pt x="73819" y="73819"/>
                    </a:moveTo>
                    <a:lnTo>
                      <a:pt x="12287" y="73819"/>
                    </a:lnTo>
                    <a:lnTo>
                      <a:pt x="12287" y="61531"/>
                    </a:lnTo>
                    <a:lnTo>
                      <a:pt x="55340" y="61531"/>
                    </a:lnTo>
                    <a:cubicBezTo>
                      <a:pt x="58769" y="61531"/>
                      <a:pt x="61531" y="58769"/>
                      <a:pt x="61531" y="55340"/>
                    </a:cubicBezTo>
                    <a:lnTo>
                      <a:pt x="61531" y="12287"/>
                    </a:lnTo>
                    <a:lnTo>
                      <a:pt x="73819" y="12287"/>
                    </a:lnTo>
                    <a:lnTo>
                      <a:pt x="73819" y="73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61"/>
              <p:cNvSpPr/>
              <p:nvPr/>
            </p:nvSpPr>
            <p:spPr>
              <a:xfrm>
                <a:off x="8750712" y="2719863"/>
                <a:ext cx="86201" cy="86201"/>
              </a:xfrm>
              <a:custGeom>
                <a:rect b="b" l="l" r="r" t="t"/>
                <a:pathLst>
                  <a:path extrusionOk="0" h="86201" w="86201">
                    <a:moveTo>
                      <a:pt x="80010" y="0"/>
                    </a:move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30766"/>
                    </a:lnTo>
                    <a:cubicBezTo>
                      <a:pt x="0" y="34195"/>
                      <a:pt x="2762" y="36957"/>
                      <a:pt x="6191" y="36957"/>
                    </a:cubicBezTo>
                    <a:lnTo>
                      <a:pt x="49244" y="36957"/>
                    </a:lnTo>
                    <a:lnTo>
                      <a:pt x="49244" y="80010"/>
                    </a:lnTo>
                    <a:cubicBezTo>
                      <a:pt x="49244" y="83439"/>
                      <a:pt x="52006" y="86201"/>
                      <a:pt x="55436" y="86201"/>
                    </a:cubicBezTo>
                    <a:lnTo>
                      <a:pt x="80010" y="86201"/>
                    </a:lnTo>
                    <a:cubicBezTo>
                      <a:pt x="83439" y="86201"/>
                      <a:pt x="86201" y="83439"/>
                      <a:pt x="86201" y="80010"/>
                    </a:cubicBezTo>
                    <a:lnTo>
                      <a:pt x="86201" y="6191"/>
                    </a:lnTo>
                    <a:cubicBezTo>
                      <a:pt x="86201" y="2762"/>
                      <a:pt x="83439" y="0"/>
                      <a:pt x="80010" y="0"/>
                    </a:cubicBezTo>
                    <a:close/>
                    <a:moveTo>
                      <a:pt x="73819" y="73819"/>
                    </a:moveTo>
                    <a:lnTo>
                      <a:pt x="61531" y="73819"/>
                    </a:lnTo>
                    <a:lnTo>
                      <a:pt x="61531" y="30766"/>
                    </a:lnTo>
                    <a:cubicBezTo>
                      <a:pt x="61531" y="27337"/>
                      <a:pt x="58769" y="24575"/>
                      <a:pt x="55340" y="24575"/>
                    </a:cubicBezTo>
                    <a:lnTo>
                      <a:pt x="12287" y="24575"/>
                    </a:lnTo>
                    <a:lnTo>
                      <a:pt x="12287" y="12287"/>
                    </a:lnTo>
                    <a:lnTo>
                      <a:pt x="73819" y="12287"/>
                    </a:lnTo>
                    <a:lnTo>
                      <a:pt x="73819" y="738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61"/>
              <p:cNvSpPr/>
              <p:nvPr/>
            </p:nvSpPr>
            <p:spPr>
              <a:xfrm>
                <a:off x="8723605" y="2909015"/>
                <a:ext cx="33122" cy="46690"/>
              </a:xfrm>
              <a:custGeom>
                <a:rect b="b" l="l" r="r" t="t"/>
                <a:pathLst>
                  <a:path extrusionOk="0" h="46690" w="33122">
                    <a:moveTo>
                      <a:pt x="28535" y="205"/>
                    </a:moveTo>
                    <a:cubicBezTo>
                      <a:pt x="25297" y="-652"/>
                      <a:pt x="21868" y="1253"/>
                      <a:pt x="21011" y="4491"/>
                    </a:cubicBezTo>
                    <a:cubicBezTo>
                      <a:pt x="17677" y="16493"/>
                      <a:pt x="11105" y="27447"/>
                      <a:pt x="1961" y="36019"/>
                    </a:cubicBezTo>
                    <a:cubicBezTo>
                      <a:pt x="-3754" y="41734"/>
                      <a:pt x="4247" y="50402"/>
                      <a:pt x="10343" y="44973"/>
                    </a:cubicBezTo>
                    <a:cubicBezTo>
                      <a:pt x="21202" y="34781"/>
                      <a:pt x="29012" y="21922"/>
                      <a:pt x="32917" y="7730"/>
                    </a:cubicBezTo>
                    <a:cubicBezTo>
                      <a:pt x="33774" y="4491"/>
                      <a:pt x="31869" y="1062"/>
                      <a:pt x="28631" y="205"/>
                    </a:cubicBezTo>
                    <a:lnTo>
                      <a:pt x="28631" y="2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61"/>
              <p:cNvSpPr/>
              <p:nvPr/>
            </p:nvSpPr>
            <p:spPr>
              <a:xfrm>
                <a:off x="8601822" y="2802798"/>
                <a:ext cx="29304" cy="43285"/>
              </a:xfrm>
              <a:custGeom>
                <a:rect b="b" l="l" r="r" t="t"/>
                <a:pathLst>
                  <a:path extrusionOk="0" h="43285" w="29304">
                    <a:moveTo>
                      <a:pt x="4586" y="43080"/>
                    </a:moveTo>
                    <a:cubicBezTo>
                      <a:pt x="7825" y="43938"/>
                      <a:pt x="11254" y="42033"/>
                      <a:pt x="12111" y="38699"/>
                    </a:cubicBezTo>
                    <a:cubicBezTo>
                      <a:pt x="14874" y="28221"/>
                      <a:pt x="20303" y="18411"/>
                      <a:pt x="27637" y="10314"/>
                    </a:cubicBezTo>
                    <a:cubicBezTo>
                      <a:pt x="32971" y="4123"/>
                      <a:pt x="24303" y="-3783"/>
                      <a:pt x="18588" y="2028"/>
                    </a:cubicBezTo>
                    <a:cubicBezTo>
                      <a:pt x="9825" y="11553"/>
                      <a:pt x="3539" y="23173"/>
                      <a:pt x="205" y="35556"/>
                    </a:cubicBezTo>
                    <a:cubicBezTo>
                      <a:pt x="-652" y="38794"/>
                      <a:pt x="1253" y="42223"/>
                      <a:pt x="4586" y="430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61"/>
              <p:cNvSpPr/>
              <p:nvPr/>
            </p:nvSpPr>
            <p:spPr>
              <a:xfrm>
                <a:off x="8624125" y="2803397"/>
                <a:ext cx="110775" cy="147579"/>
              </a:xfrm>
              <a:custGeom>
                <a:rect b="b" l="l" r="r" t="t"/>
                <a:pathLst>
                  <a:path extrusionOk="0" h="147579" w="110775">
                    <a:moveTo>
                      <a:pt x="110586" y="55340"/>
                    </a:moveTo>
                    <a:cubicBezTo>
                      <a:pt x="110300" y="47149"/>
                      <a:pt x="98584" y="47244"/>
                      <a:pt x="98298" y="55340"/>
                    </a:cubicBezTo>
                    <a:lnTo>
                      <a:pt x="98298" y="92202"/>
                    </a:lnTo>
                    <a:cubicBezTo>
                      <a:pt x="96108" y="149257"/>
                      <a:pt x="14383" y="149257"/>
                      <a:pt x="12192" y="92202"/>
                    </a:cubicBezTo>
                    <a:lnTo>
                      <a:pt x="12192" y="55340"/>
                    </a:lnTo>
                    <a:cubicBezTo>
                      <a:pt x="12192" y="31623"/>
                      <a:pt x="31432" y="12383"/>
                      <a:pt x="55150" y="12287"/>
                    </a:cubicBezTo>
                    <a:cubicBezTo>
                      <a:pt x="58293" y="12287"/>
                      <a:pt x="61056" y="9906"/>
                      <a:pt x="61436" y="6763"/>
                    </a:cubicBezTo>
                    <a:cubicBezTo>
                      <a:pt x="61817" y="3048"/>
                      <a:pt x="58960" y="0"/>
                      <a:pt x="55340" y="0"/>
                    </a:cubicBezTo>
                    <a:cubicBezTo>
                      <a:pt x="24861" y="0"/>
                      <a:pt x="0" y="24860"/>
                      <a:pt x="0" y="55340"/>
                    </a:cubicBezTo>
                    <a:lnTo>
                      <a:pt x="0" y="91535"/>
                    </a:lnTo>
                    <a:cubicBezTo>
                      <a:pt x="0" y="121444"/>
                      <a:pt x="23432" y="146494"/>
                      <a:pt x="53340" y="147542"/>
                    </a:cubicBezTo>
                    <a:cubicBezTo>
                      <a:pt x="84773" y="148685"/>
                      <a:pt x="110776" y="123444"/>
                      <a:pt x="110776" y="92202"/>
                    </a:cubicBezTo>
                    <a:lnTo>
                      <a:pt x="110776" y="553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61"/>
              <p:cNvSpPr/>
              <p:nvPr/>
            </p:nvSpPr>
            <p:spPr>
              <a:xfrm>
                <a:off x="8673224" y="2828067"/>
                <a:ext cx="37007" cy="86105"/>
              </a:xfrm>
              <a:custGeom>
                <a:rect b="b" l="l" r="r" t="t"/>
                <a:pathLst>
                  <a:path extrusionOk="0" h="86105" w="37007">
                    <a:moveTo>
                      <a:pt x="51" y="5334"/>
                    </a:moveTo>
                    <a:cubicBezTo>
                      <a:pt x="-426" y="9049"/>
                      <a:pt x="2527" y="12287"/>
                      <a:pt x="6146" y="12287"/>
                    </a:cubicBezTo>
                    <a:cubicBezTo>
                      <a:pt x="16338" y="12287"/>
                      <a:pt x="24625" y="20574"/>
                      <a:pt x="24625" y="30766"/>
                    </a:cubicBezTo>
                    <a:lnTo>
                      <a:pt x="24625" y="67437"/>
                    </a:lnTo>
                    <a:cubicBezTo>
                      <a:pt x="24625" y="70485"/>
                      <a:pt x="22434" y="73247"/>
                      <a:pt x="19386" y="73723"/>
                    </a:cubicBezTo>
                    <a:cubicBezTo>
                      <a:pt x="15576" y="74295"/>
                      <a:pt x="12338" y="71342"/>
                      <a:pt x="12338" y="67627"/>
                    </a:cubicBezTo>
                    <a:cubicBezTo>
                      <a:pt x="12338" y="67627"/>
                      <a:pt x="12338" y="30766"/>
                      <a:pt x="12338" y="30766"/>
                    </a:cubicBezTo>
                    <a:cubicBezTo>
                      <a:pt x="12338" y="27051"/>
                      <a:pt x="9099" y="24098"/>
                      <a:pt x="5289" y="24670"/>
                    </a:cubicBezTo>
                    <a:cubicBezTo>
                      <a:pt x="2241" y="25146"/>
                      <a:pt x="51" y="27908"/>
                      <a:pt x="51" y="30956"/>
                    </a:cubicBezTo>
                    <a:lnTo>
                      <a:pt x="51" y="67627"/>
                    </a:lnTo>
                    <a:cubicBezTo>
                      <a:pt x="51" y="77819"/>
                      <a:pt x="8337" y="86106"/>
                      <a:pt x="18529" y="86106"/>
                    </a:cubicBezTo>
                    <a:cubicBezTo>
                      <a:pt x="28721" y="86106"/>
                      <a:pt x="37008" y="77819"/>
                      <a:pt x="37008" y="67627"/>
                    </a:cubicBezTo>
                    <a:lnTo>
                      <a:pt x="37008" y="30766"/>
                    </a:lnTo>
                    <a:cubicBezTo>
                      <a:pt x="37008" y="13906"/>
                      <a:pt x="23387" y="190"/>
                      <a:pt x="6623" y="0"/>
                    </a:cubicBezTo>
                    <a:cubicBezTo>
                      <a:pt x="3479" y="0"/>
                      <a:pt x="527" y="2191"/>
                      <a:pt x="146" y="533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61"/>
              <p:cNvSpPr/>
              <p:nvPr/>
            </p:nvSpPr>
            <p:spPr>
              <a:xfrm>
                <a:off x="8648700" y="2852665"/>
                <a:ext cx="12287" cy="49136"/>
              </a:xfrm>
              <a:custGeom>
                <a:rect b="b" l="l" r="r" t="t"/>
                <a:pathLst>
                  <a:path extrusionOk="0" h="49136" w="12287">
                    <a:moveTo>
                      <a:pt x="5239" y="71"/>
                    </a:moveTo>
                    <a:cubicBezTo>
                      <a:pt x="2191" y="547"/>
                      <a:pt x="0" y="3310"/>
                      <a:pt x="0" y="6358"/>
                    </a:cubicBezTo>
                    <a:lnTo>
                      <a:pt x="0" y="43029"/>
                    </a:lnTo>
                    <a:cubicBezTo>
                      <a:pt x="286" y="51125"/>
                      <a:pt x="12002" y="51220"/>
                      <a:pt x="12287" y="43029"/>
                    </a:cubicBezTo>
                    <a:lnTo>
                      <a:pt x="12287" y="6167"/>
                    </a:lnTo>
                    <a:cubicBezTo>
                      <a:pt x="12287" y="2452"/>
                      <a:pt x="9049" y="-500"/>
                      <a:pt x="5239" y="7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61"/>
              <p:cNvSpPr/>
              <p:nvPr/>
            </p:nvSpPr>
            <p:spPr>
              <a:xfrm>
                <a:off x="8601832" y="2908995"/>
                <a:ext cx="33151" cy="46672"/>
              </a:xfrm>
              <a:custGeom>
                <a:rect b="b" l="l" r="r" t="t"/>
                <a:pathLst>
                  <a:path extrusionOk="0" h="46672" w="33151">
                    <a:moveTo>
                      <a:pt x="31151" y="36039"/>
                    </a:moveTo>
                    <a:cubicBezTo>
                      <a:pt x="22007" y="27466"/>
                      <a:pt x="15340" y="16513"/>
                      <a:pt x="12101" y="4511"/>
                    </a:cubicBezTo>
                    <a:cubicBezTo>
                      <a:pt x="9720" y="-3299"/>
                      <a:pt x="-1615" y="-156"/>
                      <a:pt x="195" y="7750"/>
                    </a:cubicBezTo>
                    <a:cubicBezTo>
                      <a:pt x="4100" y="21942"/>
                      <a:pt x="11911" y="34801"/>
                      <a:pt x="22769" y="44992"/>
                    </a:cubicBezTo>
                    <a:cubicBezTo>
                      <a:pt x="28865" y="50326"/>
                      <a:pt x="36962" y="41754"/>
                      <a:pt x="31151" y="36039"/>
                    </a:cubicBezTo>
                    <a:lnTo>
                      <a:pt x="31151" y="3603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61"/>
              <p:cNvSpPr/>
              <p:nvPr/>
            </p:nvSpPr>
            <p:spPr>
              <a:xfrm>
                <a:off x="8727489" y="2802843"/>
                <a:ext cx="29228" cy="43199"/>
              </a:xfrm>
              <a:custGeom>
                <a:rect b="b" l="l" r="r" t="t"/>
                <a:pathLst>
                  <a:path extrusionOk="0" h="43199" w="29228">
                    <a:moveTo>
                      <a:pt x="17128" y="38654"/>
                    </a:moveTo>
                    <a:cubicBezTo>
                      <a:pt x="19509" y="46465"/>
                      <a:pt x="30844" y="43417"/>
                      <a:pt x="29034" y="35511"/>
                    </a:cubicBezTo>
                    <a:cubicBezTo>
                      <a:pt x="25795" y="23128"/>
                      <a:pt x="19414" y="11508"/>
                      <a:pt x="10651" y="1983"/>
                    </a:cubicBezTo>
                    <a:cubicBezTo>
                      <a:pt x="8365" y="-494"/>
                      <a:pt x="4459" y="-684"/>
                      <a:pt x="1983" y="1602"/>
                    </a:cubicBezTo>
                    <a:cubicBezTo>
                      <a:pt x="-494" y="3888"/>
                      <a:pt x="-684" y="7793"/>
                      <a:pt x="1602" y="10270"/>
                    </a:cubicBezTo>
                    <a:cubicBezTo>
                      <a:pt x="9031" y="18366"/>
                      <a:pt x="14366" y="28177"/>
                      <a:pt x="17128" y="38654"/>
                    </a:cubicBezTo>
                    <a:lnTo>
                      <a:pt x="17128" y="3865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74" name="Google Shape;674;p61"/>
          <p:cNvSpPr/>
          <p:nvPr/>
        </p:nvSpPr>
        <p:spPr>
          <a:xfrm rot="919074">
            <a:off x="7605655" y="2348265"/>
            <a:ext cx="816506" cy="795983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28575">
              <a:schemeClr val="dk1">
                <a:alpha val="3019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75" name="Google Shape;675;p61"/>
          <p:cNvGrpSpPr/>
          <p:nvPr/>
        </p:nvGrpSpPr>
        <p:grpSpPr>
          <a:xfrm rot="919070">
            <a:off x="7824284" y="2590582"/>
            <a:ext cx="379498" cy="311362"/>
            <a:chOff x="3974135" y="1615161"/>
            <a:chExt cx="348223" cy="285701"/>
          </a:xfrm>
        </p:grpSpPr>
        <p:sp>
          <p:nvSpPr>
            <p:cNvPr id="676" name="Google Shape;676;p61"/>
            <p:cNvSpPr/>
            <p:nvPr/>
          </p:nvSpPr>
          <p:spPr>
            <a:xfrm>
              <a:off x="4021942" y="1649175"/>
              <a:ext cx="252813" cy="183452"/>
            </a:xfrm>
            <a:custGeom>
              <a:rect b="b" l="l" r="r" t="t"/>
              <a:pathLst>
                <a:path extrusionOk="0" h="166020" w="228790">
                  <a:moveTo>
                    <a:pt x="0" y="0"/>
                  </a:moveTo>
                  <a:lnTo>
                    <a:pt x="228790" y="0"/>
                  </a:lnTo>
                  <a:lnTo>
                    <a:pt x="228790" y="166021"/>
                  </a:lnTo>
                  <a:lnTo>
                    <a:pt x="0" y="1660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77" name="Google Shape;677;p61"/>
            <p:cNvGrpSpPr/>
            <p:nvPr/>
          </p:nvGrpSpPr>
          <p:grpSpPr>
            <a:xfrm>
              <a:off x="3974135" y="1615161"/>
              <a:ext cx="348223" cy="285701"/>
              <a:chOff x="5553360" y="2195226"/>
              <a:chExt cx="314991" cy="258413"/>
            </a:xfrm>
          </p:grpSpPr>
          <p:sp>
            <p:nvSpPr>
              <p:cNvPr id="678" name="Google Shape;678;p61"/>
              <p:cNvSpPr/>
              <p:nvPr/>
            </p:nvSpPr>
            <p:spPr>
              <a:xfrm>
                <a:off x="5553360" y="2195226"/>
                <a:ext cx="314991" cy="258413"/>
              </a:xfrm>
              <a:custGeom>
                <a:rect b="b" l="l" r="r" t="t"/>
                <a:pathLst>
                  <a:path extrusionOk="0" h="258413" w="314991">
                    <a:moveTo>
                      <a:pt x="308896" y="215265"/>
                    </a:moveTo>
                    <a:lnTo>
                      <a:pt x="302705" y="215265"/>
                    </a:lnTo>
                    <a:lnTo>
                      <a:pt x="302705" y="18478"/>
                    </a:lnTo>
                    <a:cubicBezTo>
                      <a:pt x="302705" y="8287"/>
                      <a:pt x="294418" y="0"/>
                      <a:pt x="284226" y="0"/>
                    </a:cubicBezTo>
                    <a:lnTo>
                      <a:pt x="30861" y="0"/>
                    </a:lnTo>
                    <a:cubicBezTo>
                      <a:pt x="20669" y="0"/>
                      <a:pt x="12382" y="8287"/>
                      <a:pt x="12382" y="18478"/>
                    </a:cubicBezTo>
                    <a:lnTo>
                      <a:pt x="12382" y="215265"/>
                    </a:lnTo>
                    <a:lnTo>
                      <a:pt x="6191" y="215265"/>
                    </a:lnTo>
                    <a:cubicBezTo>
                      <a:pt x="2762" y="215265"/>
                      <a:pt x="0" y="218027"/>
                      <a:pt x="0" y="221456"/>
                    </a:cubicBezTo>
                    <a:lnTo>
                      <a:pt x="0" y="239935"/>
                    </a:lnTo>
                    <a:cubicBezTo>
                      <a:pt x="0" y="250127"/>
                      <a:pt x="8287" y="258413"/>
                      <a:pt x="18479" y="258413"/>
                    </a:cubicBezTo>
                    <a:lnTo>
                      <a:pt x="296513" y="258413"/>
                    </a:lnTo>
                    <a:cubicBezTo>
                      <a:pt x="306705" y="258413"/>
                      <a:pt x="314992" y="250127"/>
                      <a:pt x="314992" y="239935"/>
                    </a:cubicBezTo>
                    <a:lnTo>
                      <a:pt x="314992" y="221456"/>
                    </a:lnTo>
                    <a:cubicBezTo>
                      <a:pt x="314992" y="218027"/>
                      <a:pt x="312230" y="215265"/>
                      <a:pt x="308801" y="215265"/>
                    </a:cubicBezTo>
                    <a:close/>
                    <a:moveTo>
                      <a:pt x="30861" y="12287"/>
                    </a:moveTo>
                    <a:lnTo>
                      <a:pt x="284226" y="12287"/>
                    </a:lnTo>
                    <a:cubicBezTo>
                      <a:pt x="287655" y="12287"/>
                      <a:pt x="290417" y="15050"/>
                      <a:pt x="290417" y="18478"/>
                    </a:cubicBezTo>
                    <a:lnTo>
                      <a:pt x="290417" y="190691"/>
                    </a:lnTo>
                    <a:lnTo>
                      <a:pt x="24765" y="190691"/>
                    </a:lnTo>
                    <a:lnTo>
                      <a:pt x="24765" y="18478"/>
                    </a:lnTo>
                    <a:cubicBezTo>
                      <a:pt x="24765" y="15050"/>
                      <a:pt x="27527" y="12287"/>
                      <a:pt x="30956" y="12287"/>
                    </a:cubicBezTo>
                    <a:close/>
                    <a:moveTo>
                      <a:pt x="24670" y="202978"/>
                    </a:moveTo>
                    <a:lnTo>
                      <a:pt x="290322" y="202978"/>
                    </a:lnTo>
                    <a:lnTo>
                      <a:pt x="290322" y="215265"/>
                    </a:lnTo>
                    <a:lnTo>
                      <a:pt x="194405" y="215265"/>
                    </a:lnTo>
                    <a:cubicBezTo>
                      <a:pt x="190976" y="215265"/>
                      <a:pt x="188214" y="218027"/>
                      <a:pt x="188214" y="221456"/>
                    </a:cubicBezTo>
                    <a:lnTo>
                      <a:pt x="126682" y="221456"/>
                    </a:lnTo>
                    <a:cubicBezTo>
                      <a:pt x="126682" y="218027"/>
                      <a:pt x="123920" y="215265"/>
                      <a:pt x="120491" y="215265"/>
                    </a:cubicBezTo>
                    <a:lnTo>
                      <a:pt x="24574" y="215265"/>
                    </a:lnTo>
                    <a:lnTo>
                      <a:pt x="24574" y="202978"/>
                    </a:lnTo>
                    <a:close/>
                    <a:moveTo>
                      <a:pt x="302705" y="239840"/>
                    </a:moveTo>
                    <a:cubicBezTo>
                      <a:pt x="302705" y="243269"/>
                      <a:pt x="299942" y="246031"/>
                      <a:pt x="296513" y="246031"/>
                    </a:cubicBezTo>
                    <a:lnTo>
                      <a:pt x="18479" y="246031"/>
                    </a:lnTo>
                    <a:cubicBezTo>
                      <a:pt x="15049" y="246031"/>
                      <a:pt x="12287" y="243269"/>
                      <a:pt x="12287" y="239840"/>
                    </a:cubicBezTo>
                    <a:lnTo>
                      <a:pt x="12287" y="227552"/>
                    </a:lnTo>
                    <a:lnTo>
                      <a:pt x="116014" y="227552"/>
                    </a:lnTo>
                    <a:cubicBezTo>
                      <a:pt x="118110" y="231267"/>
                      <a:pt x="122111" y="233744"/>
                      <a:pt x="126682" y="233744"/>
                    </a:cubicBezTo>
                    <a:lnTo>
                      <a:pt x="188214" y="233744"/>
                    </a:lnTo>
                    <a:cubicBezTo>
                      <a:pt x="192786" y="233744"/>
                      <a:pt x="196691" y="231267"/>
                      <a:pt x="198882" y="227552"/>
                    </a:cubicBezTo>
                    <a:lnTo>
                      <a:pt x="302609" y="227552"/>
                    </a:lnTo>
                    <a:lnTo>
                      <a:pt x="302609" y="2398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61"/>
              <p:cNvSpPr/>
              <p:nvPr/>
            </p:nvSpPr>
            <p:spPr>
              <a:xfrm>
                <a:off x="5615178" y="2244660"/>
                <a:ext cx="81890" cy="26670"/>
              </a:xfrm>
              <a:custGeom>
                <a:rect b="b" l="l" r="r" t="t"/>
                <a:pathLst>
                  <a:path extrusionOk="0" h="26670" w="81890">
                    <a:moveTo>
                      <a:pt x="6191" y="26670"/>
                    </a:moveTo>
                    <a:cubicBezTo>
                      <a:pt x="7810" y="26670"/>
                      <a:pt x="9334" y="26098"/>
                      <a:pt x="10572" y="24860"/>
                    </a:cubicBezTo>
                    <a:cubicBezTo>
                      <a:pt x="26574" y="8192"/>
                      <a:pt x="55435" y="8192"/>
                      <a:pt x="71437" y="24860"/>
                    </a:cubicBezTo>
                    <a:cubicBezTo>
                      <a:pt x="73818" y="27242"/>
                      <a:pt x="77723" y="27242"/>
                      <a:pt x="80104" y="24860"/>
                    </a:cubicBezTo>
                    <a:cubicBezTo>
                      <a:pt x="82486" y="22479"/>
                      <a:pt x="82486" y="18574"/>
                      <a:pt x="80104" y="16192"/>
                    </a:cubicBezTo>
                    <a:cubicBezTo>
                      <a:pt x="69627" y="5715"/>
                      <a:pt x="55720" y="0"/>
                      <a:pt x="40957" y="0"/>
                    </a:cubicBezTo>
                    <a:cubicBezTo>
                      <a:pt x="26193" y="0"/>
                      <a:pt x="12286" y="5715"/>
                      <a:pt x="1809" y="16192"/>
                    </a:cubicBezTo>
                    <a:cubicBezTo>
                      <a:pt x="-2096" y="20003"/>
                      <a:pt x="761" y="26765"/>
                      <a:pt x="6191" y="26670"/>
                    </a:cubicBezTo>
                    <a:lnTo>
                      <a:pt x="6191" y="2667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61"/>
              <p:cNvSpPr/>
              <p:nvPr/>
            </p:nvSpPr>
            <p:spPr>
              <a:xfrm>
                <a:off x="5632506" y="2269354"/>
                <a:ext cx="47202" cy="19453"/>
              </a:xfrm>
              <a:custGeom>
                <a:rect b="b" l="l" r="r" t="t"/>
                <a:pathLst>
                  <a:path extrusionOk="0" h="19453" w="47202">
                    <a:moveTo>
                      <a:pt x="10580" y="17597"/>
                    </a:moveTo>
                    <a:cubicBezTo>
                      <a:pt x="17438" y="10454"/>
                      <a:pt x="29821" y="10454"/>
                      <a:pt x="36679" y="17597"/>
                    </a:cubicBezTo>
                    <a:cubicBezTo>
                      <a:pt x="42584" y="23122"/>
                      <a:pt x="50966" y="14835"/>
                      <a:pt x="45346" y="8930"/>
                    </a:cubicBezTo>
                    <a:cubicBezTo>
                      <a:pt x="33916" y="-2977"/>
                      <a:pt x="13342" y="-2977"/>
                      <a:pt x="1817" y="8930"/>
                    </a:cubicBezTo>
                    <a:cubicBezTo>
                      <a:pt x="-3707" y="14835"/>
                      <a:pt x="4579" y="23217"/>
                      <a:pt x="10485" y="17597"/>
                    </a:cubicBezTo>
                    <a:lnTo>
                      <a:pt x="10485" y="1759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61"/>
              <p:cNvSpPr/>
              <p:nvPr/>
            </p:nvSpPr>
            <p:spPr>
              <a:xfrm>
                <a:off x="5649944" y="2293809"/>
                <a:ext cx="12287" cy="12334"/>
              </a:xfrm>
              <a:custGeom>
                <a:rect b="b" l="l" r="r" t="t"/>
                <a:pathLst>
                  <a:path extrusionOk="0" h="12334" w="12287">
                    <a:moveTo>
                      <a:pt x="6191" y="0"/>
                    </a:moveTo>
                    <a:cubicBezTo>
                      <a:pt x="2762" y="0"/>
                      <a:pt x="0" y="2762"/>
                      <a:pt x="0" y="6191"/>
                    </a:cubicBezTo>
                    <a:cubicBezTo>
                      <a:pt x="286" y="14383"/>
                      <a:pt x="12001" y="14383"/>
                      <a:pt x="12287" y="6191"/>
                    </a:cubicBezTo>
                    <a:cubicBezTo>
                      <a:pt x="12287" y="2762"/>
                      <a:pt x="9525" y="0"/>
                      <a:pt x="60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61"/>
              <p:cNvSpPr/>
              <p:nvPr/>
            </p:nvSpPr>
            <p:spPr>
              <a:xfrm>
                <a:off x="5614987" y="2334862"/>
                <a:ext cx="38195" cy="38861"/>
              </a:xfrm>
              <a:custGeom>
                <a:rect b="b" l="l" r="r" t="t"/>
                <a:pathLst>
                  <a:path extrusionOk="0" h="38861" w="38195">
                    <a:moveTo>
                      <a:pt x="32004" y="0"/>
                    </a:move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32671"/>
                    </a:lnTo>
                    <a:cubicBezTo>
                      <a:pt x="0" y="36100"/>
                      <a:pt x="2762" y="38862"/>
                      <a:pt x="6191" y="38862"/>
                    </a:cubicBezTo>
                    <a:lnTo>
                      <a:pt x="32004" y="38862"/>
                    </a:lnTo>
                    <a:cubicBezTo>
                      <a:pt x="35433" y="38862"/>
                      <a:pt x="38195" y="36100"/>
                      <a:pt x="38195" y="32671"/>
                    </a:cubicBezTo>
                    <a:lnTo>
                      <a:pt x="38195" y="6191"/>
                    </a:lnTo>
                    <a:cubicBezTo>
                      <a:pt x="38195" y="2762"/>
                      <a:pt x="35433" y="0"/>
                      <a:pt x="32004" y="0"/>
                    </a:cubicBezTo>
                    <a:close/>
                    <a:moveTo>
                      <a:pt x="25813" y="26480"/>
                    </a:moveTo>
                    <a:lnTo>
                      <a:pt x="12287" y="26480"/>
                    </a:lnTo>
                    <a:lnTo>
                      <a:pt x="12287" y="12287"/>
                    </a:lnTo>
                    <a:lnTo>
                      <a:pt x="25813" y="12287"/>
                    </a:lnTo>
                    <a:lnTo>
                      <a:pt x="25813" y="264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61"/>
              <p:cNvSpPr/>
              <p:nvPr/>
            </p:nvSpPr>
            <p:spPr>
              <a:xfrm>
                <a:off x="5666708" y="2318765"/>
                <a:ext cx="38195" cy="54864"/>
              </a:xfrm>
              <a:custGeom>
                <a:rect b="b" l="l" r="r" t="t"/>
                <a:pathLst>
                  <a:path extrusionOk="0" h="54864" w="38195">
                    <a:moveTo>
                      <a:pt x="0" y="6191"/>
                    </a:moveTo>
                    <a:lnTo>
                      <a:pt x="0" y="48673"/>
                    </a:lnTo>
                    <a:cubicBezTo>
                      <a:pt x="0" y="52102"/>
                      <a:pt x="2762" y="54864"/>
                      <a:pt x="6191" y="54864"/>
                    </a:cubicBezTo>
                    <a:lnTo>
                      <a:pt x="32004" y="54864"/>
                    </a:lnTo>
                    <a:cubicBezTo>
                      <a:pt x="35433" y="54864"/>
                      <a:pt x="38195" y="52102"/>
                      <a:pt x="38195" y="48673"/>
                    </a:cubicBezTo>
                    <a:lnTo>
                      <a:pt x="38195" y="6191"/>
                    </a:lnTo>
                    <a:cubicBezTo>
                      <a:pt x="38195" y="2762"/>
                      <a:pt x="35433" y="0"/>
                      <a:pt x="32004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close/>
                    <a:moveTo>
                      <a:pt x="12287" y="12383"/>
                    </a:moveTo>
                    <a:lnTo>
                      <a:pt x="25813" y="12383"/>
                    </a:lnTo>
                    <a:lnTo>
                      <a:pt x="25813" y="42482"/>
                    </a:lnTo>
                    <a:lnTo>
                      <a:pt x="12287" y="42482"/>
                    </a:lnTo>
                    <a:lnTo>
                      <a:pt x="12287" y="12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61"/>
              <p:cNvSpPr/>
              <p:nvPr/>
            </p:nvSpPr>
            <p:spPr>
              <a:xfrm>
                <a:off x="5717666" y="2279427"/>
                <a:ext cx="38195" cy="94202"/>
              </a:xfrm>
              <a:custGeom>
                <a:rect b="b" l="l" r="r" t="t"/>
                <a:pathLst>
                  <a:path extrusionOk="0" h="94202" w="38195">
                    <a:moveTo>
                      <a:pt x="6191" y="94202"/>
                    </a:moveTo>
                    <a:lnTo>
                      <a:pt x="32004" y="94202"/>
                    </a:lnTo>
                    <a:cubicBezTo>
                      <a:pt x="35433" y="94202"/>
                      <a:pt x="38195" y="91440"/>
                      <a:pt x="38195" y="88011"/>
                    </a:cubicBezTo>
                    <a:lnTo>
                      <a:pt x="38195" y="6191"/>
                    </a:lnTo>
                    <a:cubicBezTo>
                      <a:pt x="38195" y="2762"/>
                      <a:pt x="35433" y="0"/>
                      <a:pt x="32004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88011"/>
                    </a:lnTo>
                    <a:cubicBezTo>
                      <a:pt x="0" y="91440"/>
                      <a:pt x="2762" y="94202"/>
                      <a:pt x="6191" y="94202"/>
                    </a:cubicBezTo>
                    <a:close/>
                    <a:moveTo>
                      <a:pt x="12382" y="12382"/>
                    </a:moveTo>
                    <a:lnTo>
                      <a:pt x="25908" y="12382"/>
                    </a:lnTo>
                    <a:lnTo>
                      <a:pt x="25908" y="81915"/>
                    </a:lnTo>
                    <a:lnTo>
                      <a:pt x="12382" y="81915"/>
                    </a:lnTo>
                    <a:lnTo>
                      <a:pt x="12382" y="123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61"/>
              <p:cNvSpPr/>
              <p:nvPr/>
            </p:nvSpPr>
            <p:spPr>
              <a:xfrm>
                <a:off x="5768721" y="2244375"/>
                <a:ext cx="38195" cy="129254"/>
              </a:xfrm>
              <a:custGeom>
                <a:rect b="b" l="l" r="r" t="t"/>
                <a:pathLst>
                  <a:path extrusionOk="0" h="129254" w="38195">
                    <a:moveTo>
                      <a:pt x="6191" y="129254"/>
                    </a:moveTo>
                    <a:lnTo>
                      <a:pt x="32004" y="129254"/>
                    </a:lnTo>
                    <a:cubicBezTo>
                      <a:pt x="35433" y="129254"/>
                      <a:pt x="38195" y="126492"/>
                      <a:pt x="38195" y="123063"/>
                    </a:cubicBezTo>
                    <a:lnTo>
                      <a:pt x="38195" y="6191"/>
                    </a:lnTo>
                    <a:cubicBezTo>
                      <a:pt x="38195" y="2762"/>
                      <a:pt x="35433" y="0"/>
                      <a:pt x="32004" y="0"/>
                    </a:cubicBezTo>
                    <a:lnTo>
                      <a:pt x="6191" y="0"/>
                    </a:lnTo>
                    <a:cubicBezTo>
                      <a:pt x="2762" y="0"/>
                      <a:pt x="0" y="2762"/>
                      <a:pt x="0" y="6191"/>
                    </a:cubicBezTo>
                    <a:lnTo>
                      <a:pt x="0" y="123063"/>
                    </a:lnTo>
                    <a:cubicBezTo>
                      <a:pt x="0" y="126492"/>
                      <a:pt x="2762" y="129254"/>
                      <a:pt x="6191" y="129254"/>
                    </a:cubicBezTo>
                    <a:close/>
                    <a:moveTo>
                      <a:pt x="12382" y="12383"/>
                    </a:moveTo>
                    <a:lnTo>
                      <a:pt x="25908" y="12383"/>
                    </a:lnTo>
                    <a:lnTo>
                      <a:pt x="25908" y="116967"/>
                    </a:lnTo>
                    <a:lnTo>
                      <a:pt x="12382" y="116967"/>
                    </a:lnTo>
                    <a:lnTo>
                      <a:pt x="12382" y="1238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62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688" name="Google Shape;688;p62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689" name="Google Shape;689;p62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0" name="Google Shape;690;p62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1" name="Google Shape;691;p62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2" name="Google Shape;692;p62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3" name="Google Shape;693;p62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4" name="Google Shape;694;p62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5" name="Google Shape;695;p62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6" name="Google Shape;696;p62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7" name="Google Shape;697;p62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8" name="Google Shape;698;p62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9" name="Google Shape;699;p62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0" name="Google Shape;700;p62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1" name="Google Shape;701;p62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2" name="Google Shape;702;p62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3" name="Google Shape;703;p62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4" name="Google Shape;704;p62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5" name="Google Shape;705;p62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6" name="Google Shape;706;p62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7" name="Google Shape;707;p62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8" name="Google Shape;708;p62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09" name="Google Shape;709;p62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0" name="Google Shape;710;p62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1" name="Google Shape;711;p62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2" name="Google Shape;712;p62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3" name="Google Shape;713;p62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4" name="Google Shape;714;p62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715" name="Google Shape;715;p62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6" name="Google Shape;716;p62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7" name="Google Shape;717;p62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8" name="Google Shape;718;p62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19" name="Google Shape;719;p62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0" name="Google Shape;720;p62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1" name="Google Shape;721;p62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2" name="Google Shape;722;p62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3" name="Google Shape;723;p62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4" name="Google Shape;724;p62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5" name="Google Shape;725;p62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6" name="Google Shape;726;p62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7" name="Google Shape;727;p62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8" name="Google Shape;728;p62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9" name="Google Shape;729;p62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0" name="Google Shape;730;p62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1" name="Google Shape;731;p62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2" name="Google Shape;732;p62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3" name="Google Shape;733;p62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4" name="Google Shape;734;p62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5" name="Google Shape;735;p62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6" name="Google Shape;736;p62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7" name="Google Shape;737;p62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8" name="Google Shape;738;p62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9" name="Google Shape;739;p62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0" name="Google Shape;740;p62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1" name="Google Shape;741;p62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2" name="Google Shape;742;p62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3" name="Google Shape;743;p62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4" name="Google Shape;744;p62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5" name="Google Shape;745;p62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6" name="Google Shape;746;p62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7" name="Google Shape;747;p62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8" name="Google Shape;748;p62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49" name="Google Shape;749;p62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0" name="Google Shape;750;p62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1" name="Google Shape;751;p62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2" name="Google Shape;752;p62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3" name="Google Shape;753;p62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4" name="Google Shape;754;p62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5" name="Google Shape;755;p62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6" name="Google Shape;756;p62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7" name="Google Shape;757;p62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8" name="Google Shape;758;p62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9" name="Google Shape;759;p62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0" name="Google Shape;760;p62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1" name="Google Shape;761;p62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2" name="Google Shape;762;p62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3" name="Google Shape;763;p62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64" name="Google Shape;764;p62"/>
          <p:cNvSpPr txBox="1"/>
          <p:nvPr>
            <p:ph type="title"/>
          </p:nvPr>
        </p:nvSpPr>
        <p:spPr>
          <a:xfrm>
            <a:off x="713225" y="2321100"/>
            <a:ext cx="5067600" cy="102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5" name="Google Shape;765;p62"/>
          <p:cNvSpPr txBox="1"/>
          <p:nvPr>
            <p:ph idx="2" type="title"/>
          </p:nvPr>
        </p:nvSpPr>
        <p:spPr>
          <a:xfrm>
            <a:off x="800179" y="1266900"/>
            <a:ext cx="1292700" cy="850200"/>
          </a:xfrm>
          <a:prstGeom prst="rect">
            <a:avLst/>
          </a:prstGeom>
          <a:solidFill>
            <a:schemeClr val="accent2"/>
          </a:solidFill>
          <a:ln cap="flat" cmpd="sng" w="152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2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6" name="Google Shape;766;p62"/>
          <p:cNvSpPr txBox="1"/>
          <p:nvPr>
            <p:ph idx="1" type="subTitle"/>
          </p:nvPr>
        </p:nvSpPr>
        <p:spPr>
          <a:xfrm>
            <a:off x="713225" y="3501600"/>
            <a:ext cx="506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7" name="Google Shape;767;p62"/>
          <p:cNvSpPr/>
          <p:nvPr/>
        </p:nvSpPr>
        <p:spPr>
          <a:xfrm rot="7607991">
            <a:off x="6444255" y="3927937"/>
            <a:ext cx="2940255" cy="1628387"/>
          </a:xfrm>
          <a:custGeom>
            <a:rect b="b" l="l" r="r" t="t"/>
            <a:pathLst>
              <a:path extrusionOk="0" h="1327128" w="2396294">
                <a:moveTo>
                  <a:pt x="1652057" y="1327042"/>
                </a:moveTo>
                <a:cubicBezTo>
                  <a:pt x="1612059" y="1327042"/>
                  <a:pt x="1570087" y="1320347"/>
                  <a:pt x="1526227" y="1304984"/>
                </a:cubicBezTo>
                <a:cubicBezTo>
                  <a:pt x="1392071" y="1257947"/>
                  <a:pt x="1313449" y="1128083"/>
                  <a:pt x="1237401" y="1002511"/>
                </a:cubicBezTo>
                <a:cubicBezTo>
                  <a:pt x="1161010" y="876423"/>
                  <a:pt x="1082131" y="746044"/>
                  <a:pt x="947031" y="698063"/>
                </a:cubicBezTo>
                <a:cubicBezTo>
                  <a:pt x="927289" y="691025"/>
                  <a:pt x="908062" y="685102"/>
                  <a:pt x="889437" y="680382"/>
                </a:cubicBezTo>
                <a:cubicBezTo>
                  <a:pt x="880854" y="742181"/>
                  <a:pt x="858623" y="792651"/>
                  <a:pt x="828925" y="827155"/>
                </a:cubicBezTo>
                <a:cubicBezTo>
                  <a:pt x="787640" y="875049"/>
                  <a:pt x="732192" y="892559"/>
                  <a:pt x="676745" y="875221"/>
                </a:cubicBezTo>
                <a:cubicBezTo>
                  <a:pt x="639665" y="863634"/>
                  <a:pt x="612971" y="834880"/>
                  <a:pt x="605332" y="798315"/>
                </a:cubicBezTo>
                <a:cubicBezTo>
                  <a:pt x="597092" y="759090"/>
                  <a:pt x="611598" y="718749"/>
                  <a:pt x="644128" y="690253"/>
                </a:cubicBezTo>
                <a:cubicBezTo>
                  <a:pt x="674513" y="663730"/>
                  <a:pt x="742149" y="628968"/>
                  <a:pt x="874845" y="659010"/>
                </a:cubicBezTo>
                <a:cubicBezTo>
                  <a:pt x="881798" y="579701"/>
                  <a:pt x="865919" y="482538"/>
                  <a:pt x="814763" y="376965"/>
                </a:cubicBezTo>
                <a:cubicBezTo>
                  <a:pt x="744981" y="232938"/>
                  <a:pt x="623271" y="120755"/>
                  <a:pt x="471863" y="61102"/>
                </a:cubicBezTo>
                <a:cubicBezTo>
                  <a:pt x="318824" y="762"/>
                  <a:pt x="155485" y="2650"/>
                  <a:pt x="12059" y="66509"/>
                </a:cubicBezTo>
                <a:cubicBezTo>
                  <a:pt x="7768" y="68484"/>
                  <a:pt x="2618" y="66509"/>
                  <a:pt x="730" y="62132"/>
                </a:cubicBezTo>
                <a:cubicBezTo>
                  <a:pt x="-1159" y="57840"/>
                  <a:pt x="730" y="52690"/>
                  <a:pt x="5107" y="50802"/>
                </a:cubicBezTo>
                <a:cubicBezTo>
                  <a:pt x="152824" y="-14946"/>
                  <a:pt x="320798" y="-16920"/>
                  <a:pt x="478215" y="45137"/>
                </a:cubicBezTo>
                <a:cubicBezTo>
                  <a:pt x="633571" y="106421"/>
                  <a:pt x="758629" y="221608"/>
                  <a:pt x="830213" y="369497"/>
                </a:cubicBezTo>
                <a:cubicBezTo>
                  <a:pt x="883257" y="479019"/>
                  <a:pt x="899308" y="580216"/>
                  <a:pt x="891497" y="663043"/>
                </a:cubicBezTo>
                <a:cubicBezTo>
                  <a:pt x="910638" y="667936"/>
                  <a:pt x="931066" y="674202"/>
                  <a:pt x="952781" y="681927"/>
                </a:cubicBezTo>
                <a:cubicBezTo>
                  <a:pt x="1093546" y="731967"/>
                  <a:pt x="1174143" y="865007"/>
                  <a:pt x="1252078" y="993670"/>
                </a:cubicBezTo>
                <a:cubicBezTo>
                  <a:pt x="1330014" y="1122332"/>
                  <a:pt x="1403573" y="1243785"/>
                  <a:pt x="1531892" y="1288847"/>
                </a:cubicBezTo>
                <a:cubicBezTo>
                  <a:pt x="1756257" y="1367555"/>
                  <a:pt x="1924832" y="1212714"/>
                  <a:pt x="2047916" y="1099673"/>
                </a:cubicBezTo>
                <a:cubicBezTo>
                  <a:pt x="2107312" y="1045083"/>
                  <a:pt x="2150228" y="1005686"/>
                  <a:pt x="2185505" y="1005686"/>
                </a:cubicBezTo>
                <a:cubicBezTo>
                  <a:pt x="2289791" y="1005686"/>
                  <a:pt x="2390901" y="1181900"/>
                  <a:pt x="2395193" y="1189453"/>
                </a:cubicBezTo>
                <a:cubicBezTo>
                  <a:pt x="2397510" y="1193573"/>
                  <a:pt x="2396051" y="1198809"/>
                  <a:pt x="2391931" y="1201126"/>
                </a:cubicBezTo>
                <a:cubicBezTo>
                  <a:pt x="2387811" y="1203444"/>
                  <a:pt x="2382576" y="1201985"/>
                  <a:pt x="2380258" y="1197864"/>
                </a:cubicBezTo>
                <a:cubicBezTo>
                  <a:pt x="2379228" y="1196148"/>
                  <a:pt x="2279834" y="1022853"/>
                  <a:pt x="2185505" y="1022853"/>
                </a:cubicBezTo>
                <a:cubicBezTo>
                  <a:pt x="2156922" y="1022853"/>
                  <a:pt x="2111775" y="1064309"/>
                  <a:pt x="2059503" y="1112290"/>
                </a:cubicBezTo>
                <a:cubicBezTo>
                  <a:pt x="1962684" y="1201212"/>
                  <a:pt x="1825524" y="1327128"/>
                  <a:pt x="1651971" y="1327128"/>
                </a:cubicBezTo>
                <a:close/>
                <a:moveTo>
                  <a:pt x="779314" y="664932"/>
                </a:moveTo>
                <a:cubicBezTo>
                  <a:pt x="727042" y="664932"/>
                  <a:pt x="684555" y="677721"/>
                  <a:pt x="655458" y="703128"/>
                </a:cubicBezTo>
                <a:cubicBezTo>
                  <a:pt x="627649" y="727418"/>
                  <a:pt x="615203" y="761665"/>
                  <a:pt x="622155" y="794710"/>
                </a:cubicBezTo>
                <a:cubicBezTo>
                  <a:pt x="628679" y="825610"/>
                  <a:pt x="650480" y="848956"/>
                  <a:pt x="681895" y="858827"/>
                </a:cubicBezTo>
                <a:cubicBezTo>
                  <a:pt x="731248" y="874277"/>
                  <a:pt x="778799" y="859085"/>
                  <a:pt x="815965" y="815997"/>
                </a:cubicBezTo>
                <a:cubicBezTo>
                  <a:pt x="844118" y="783380"/>
                  <a:pt x="864975" y="735401"/>
                  <a:pt x="872871" y="676433"/>
                </a:cubicBezTo>
                <a:cubicBezTo>
                  <a:pt x="839225" y="668795"/>
                  <a:pt x="807810" y="665018"/>
                  <a:pt x="779228" y="66501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8" name="Google Shape;768;p62"/>
          <p:cNvSpPr/>
          <p:nvPr/>
        </p:nvSpPr>
        <p:spPr>
          <a:xfrm rot="1402940">
            <a:off x="7956315" y="27137"/>
            <a:ext cx="1757987" cy="1422118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9" name="Google Shape;769;p62"/>
          <p:cNvSpPr/>
          <p:nvPr/>
        </p:nvSpPr>
        <p:spPr>
          <a:xfrm rot="1402940">
            <a:off x="7213733" y="-413481"/>
            <a:ext cx="2090798" cy="1150435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0" name="Google Shape;770;p62"/>
          <p:cNvGrpSpPr/>
          <p:nvPr/>
        </p:nvGrpSpPr>
        <p:grpSpPr>
          <a:xfrm rot="10800000">
            <a:off x="-505179" y="-862301"/>
            <a:ext cx="1827881" cy="1815653"/>
            <a:chOff x="3506484" y="3788678"/>
            <a:chExt cx="1827881" cy="1815653"/>
          </a:xfrm>
        </p:grpSpPr>
        <p:sp>
          <p:nvSpPr>
            <p:cNvPr id="771" name="Google Shape;771;p62"/>
            <p:cNvSpPr/>
            <p:nvPr/>
          </p:nvSpPr>
          <p:spPr>
            <a:xfrm rot="-710660">
              <a:off x="3624971" y="3901939"/>
              <a:ext cx="1222962" cy="1281402"/>
            </a:xfrm>
            <a:custGeom>
              <a:rect b="b" l="l" r="r" t="t"/>
              <a:pathLst>
                <a:path extrusionOk="0" h="957304" w="1224474">
                  <a:moveTo>
                    <a:pt x="23086" y="957305"/>
                  </a:moveTo>
                  <a:cubicBezTo>
                    <a:pt x="-54257" y="616500"/>
                    <a:pt x="61758" y="233214"/>
                    <a:pt x="385893" y="66146"/>
                  </a:cubicBezTo>
                  <a:cubicBezTo>
                    <a:pt x="514576" y="-148"/>
                    <a:pt x="706029" y="-41392"/>
                    <a:pt x="826234" y="65765"/>
                  </a:cubicBezTo>
                  <a:cubicBezTo>
                    <a:pt x="930152" y="158443"/>
                    <a:pt x="909578" y="315034"/>
                    <a:pt x="925580" y="439430"/>
                  </a:cubicBezTo>
                  <a:cubicBezTo>
                    <a:pt x="946821" y="604118"/>
                    <a:pt x="1049691" y="753660"/>
                    <a:pt x="1224474" y="77499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62"/>
            <p:cNvSpPr/>
            <p:nvPr/>
          </p:nvSpPr>
          <p:spPr>
            <a:xfrm rot="2052709">
              <a:off x="3753664" y="4052152"/>
              <a:ext cx="1333810" cy="1288704"/>
            </a:xfrm>
            <a:custGeom>
              <a:rect b="b" l="l" r="r" t="t"/>
              <a:pathLst>
                <a:path extrusionOk="0" h="1078645" w="1094803">
                  <a:moveTo>
                    <a:pt x="1094804" y="269306"/>
                  </a:moveTo>
                  <a:cubicBezTo>
                    <a:pt x="979265" y="248828"/>
                    <a:pt x="896683" y="156435"/>
                    <a:pt x="807720" y="88141"/>
                  </a:cubicBezTo>
                  <a:cubicBezTo>
                    <a:pt x="712470" y="15084"/>
                    <a:pt x="605028" y="-26636"/>
                    <a:pt x="487490" y="19085"/>
                  </a:cubicBezTo>
                  <a:cubicBezTo>
                    <a:pt x="224028" y="121573"/>
                    <a:pt x="222599" y="452472"/>
                    <a:pt x="180023" y="686120"/>
                  </a:cubicBezTo>
                  <a:cubicBezTo>
                    <a:pt x="153448" y="831853"/>
                    <a:pt x="102013" y="968537"/>
                    <a:pt x="0" y="1078646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3" name="Google Shape;773;p62"/>
          <p:cNvSpPr/>
          <p:nvPr/>
        </p:nvSpPr>
        <p:spPr>
          <a:xfrm rot="-2704239">
            <a:off x="-16475" y="4188139"/>
            <a:ext cx="662317" cy="1358096"/>
          </a:xfrm>
          <a:custGeom>
            <a:rect b="b" l="l" r="r" t="t"/>
            <a:pathLst>
              <a:path extrusionOk="0" h="1110195" w="461976">
                <a:moveTo>
                  <a:pt x="0" y="15582"/>
                </a:moveTo>
                <a:cubicBezTo>
                  <a:pt x="179356" y="-45282"/>
                  <a:pt x="364903" y="80638"/>
                  <a:pt x="431387" y="246087"/>
                </a:cubicBezTo>
                <a:cubicBezTo>
                  <a:pt x="510731" y="443541"/>
                  <a:pt x="423386" y="660044"/>
                  <a:pt x="310325" y="824350"/>
                </a:cubicBezTo>
                <a:cubicBezTo>
                  <a:pt x="240030" y="926553"/>
                  <a:pt x="155448" y="1017422"/>
                  <a:pt x="73438" y="1110195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4" name="Google Shape;774;p62"/>
          <p:cNvGrpSpPr/>
          <p:nvPr/>
        </p:nvGrpSpPr>
        <p:grpSpPr>
          <a:xfrm rot="1243542">
            <a:off x="8143938" y="3690109"/>
            <a:ext cx="816613" cy="795912"/>
            <a:chOff x="10917276" y="953070"/>
            <a:chExt cx="816600" cy="795900"/>
          </a:xfrm>
        </p:grpSpPr>
        <p:sp>
          <p:nvSpPr>
            <p:cNvPr id="775" name="Google Shape;775;p62"/>
            <p:cNvSpPr/>
            <p:nvPr/>
          </p:nvSpPr>
          <p:spPr>
            <a:xfrm>
              <a:off x="10917276" y="95307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76" name="Google Shape;776;p62"/>
            <p:cNvGrpSpPr/>
            <p:nvPr/>
          </p:nvGrpSpPr>
          <p:grpSpPr>
            <a:xfrm>
              <a:off x="11135829" y="1161254"/>
              <a:ext cx="379494" cy="379527"/>
              <a:chOff x="5614692" y="1583885"/>
              <a:chExt cx="348224" cy="348254"/>
            </a:xfrm>
          </p:grpSpPr>
          <p:sp>
            <p:nvSpPr>
              <p:cNvPr id="777" name="Google Shape;777;p62"/>
              <p:cNvSpPr/>
              <p:nvPr/>
            </p:nvSpPr>
            <p:spPr>
              <a:xfrm>
                <a:off x="5679977" y="1649175"/>
                <a:ext cx="217449" cy="217449"/>
              </a:xfrm>
              <a:custGeom>
                <a:rect b="b" l="l" r="r" t="t"/>
                <a:pathLst>
                  <a:path extrusionOk="0" h="196786" w="196786">
                    <a:moveTo>
                      <a:pt x="0" y="0"/>
                    </a:moveTo>
                    <a:lnTo>
                      <a:pt x="196787" y="0"/>
                    </a:lnTo>
                    <a:lnTo>
                      <a:pt x="196787" y="196787"/>
                    </a:lnTo>
                    <a:lnTo>
                      <a:pt x="0" y="196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78" name="Google Shape;778;p62"/>
              <p:cNvGrpSpPr/>
              <p:nvPr/>
            </p:nvGrpSpPr>
            <p:grpSpPr>
              <a:xfrm>
                <a:off x="5614692" y="1583885"/>
                <a:ext cx="348224" cy="348254"/>
                <a:chOff x="7037355" y="2166937"/>
                <a:chExt cx="314992" cy="314991"/>
              </a:xfrm>
            </p:grpSpPr>
            <p:sp>
              <p:nvSpPr>
                <p:cNvPr id="779" name="Google Shape;779;p62"/>
                <p:cNvSpPr/>
                <p:nvPr/>
              </p:nvSpPr>
              <p:spPr>
                <a:xfrm>
                  <a:off x="7037355" y="216693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30766" y="86201"/>
                      </a:lnTo>
                      <a:cubicBezTo>
                        <a:pt x="34195" y="86201"/>
                        <a:pt x="36957" y="83439"/>
                        <a:pt x="36957" y="80010"/>
                      </a:cubicBezTo>
                      <a:lnTo>
                        <a:pt x="36957" y="36862"/>
                      </a:lnTo>
                      <a:lnTo>
                        <a:pt x="80010" y="36862"/>
                      </a:lnTo>
                      <a:cubicBezTo>
                        <a:pt x="83439" y="36862"/>
                        <a:pt x="86201" y="34100"/>
                        <a:pt x="86201" y="30671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24575"/>
                      </a:moveTo>
                      <a:lnTo>
                        <a:pt x="30766" y="24575"/>
                      </a:lnTo>
                      <a:cubicBezTo>
                        <a:pt x="27337" y="24575"/>
                        <a:pt x="24575" y="27337"/>
                        <a:pt x="24575" y="30766"/>
                      </a:cubicBezTo>
                      <a:lnTo>
                        <a:pt x="24575" y="73819"/>
                      </a:ln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24575"/>
                      </a:lnTo>
                      <a:lnTo>
                        <a:pt x="73819" y="2457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0" name="Google Shape;780;p62"/>
                <p:cNvSpPr/>
                <p:nvPr/>
              </p:nvSpPr>
              <p:spPr>
                <a:xfrm>
                  <a:off x="7037355" y="239572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49244"/>
                      </a:moveTo>
                      <a:lnTo>
                        <a:pt x="36957" y="49244"/>
                      </a:lnTo>
                      <a:lnTo>
                        <a:pt x="36957" y="6191"/>
                      </a:lnTo>
                      <a:cubicBezTo>
                        <a:pt x="36957" y="2762"/>
                        <a:pt x="34195" y="0"/>
                        <a:pt x="30766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55435"/>
                      </a:lnTo>
                      <a:cubicBezTo>
                        <a:pt x="86201" y="52006"/>
                        <a:pt x="83439" y="49244"/>
                        <a:pt x="80010" y="49244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24575" y="12287"/>
                      </a:lnTo>
                      <a:lnTo>
                        <a:pt x="24575" y="55340"/>
                      </a:lnTo>
                      <a:cubicBezTo>
                        <a:pt x="24575" y="58769"/>
                        <a:pt x="27337" y="61531"/>
                        <a:pt x="30766" y="61531"/>
                      </a:cubicBezTo>
                      <a:lnTo>
                        <a:pt x="73819" y="61531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1" name="Google Shape;781;p62"/>
                <p:cNvSpPr/>
                <p:nvPr/>
              </p:nvSpPr>
              <p:spPr>
                <a:xfrm>
                  <a:off x="7266146" y="239572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55436" y="0"/>
                      </a:lnTo>
                      <a:cubicBezTo>
                        <a:pt x="52006" y="0"/>
                        <a:pt x="49244" y="2762"/>
                        <a:pt x="49244" y="6191"/>
                      </a:cubicBezTo>
                      <a:lnTo>
                        <a:pt x="49244" y="49244"/>
                      </a:lnTo>
                      <a:lnTo>
                        <a:pt x="6191" y="49244"/>
                      </a:lnTo>
                      <a:cubicBezTo>
                        <a:pt x="2762" y="49244"/>
                        <a:pt x="0" y="52006"/>
                        <a:pt x="0" y="55435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61531"/>
                      </a:lnTo>
                      <a:lnTo>
                        <a:pt x="55340" y="61531"/>
                      </a:lnTo>
                      <a:cubicBezTo>
                        <a:pt x="58769" y="61531"/>
                        <a:pt x="61531" y="58769"/>
                        <a:pt x="61531" y="55340"/>
                      </a:cubicBezTo>
                      <a:lnTo>
                        <a:pt x="61531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2" name="Google Shape;782;p62"/>
                <p:cNvSpPr/>
                <p:nvPr/>
              </p:nvSpPr>
              <p:spPr>
                <a:xfrm>
                  <a:off x="7266146" y="2166937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0766"/>
                      </a:lnTo>
                      <a:cubicBezTo>
                        <a:pt x="0" y="34195"/>
                        <a:pt x="2762" y="36957"/>
                        <a:pt x="6191" y="36957"/>
                      </a:cubicBezTo>
                      <a:lnTo>
                        <a:pt x="49244" y="36957"/>
                      </a:lnTo>
                      <a:lnTo>
                        <a:pt x="49244" y="80010"/>
                      </a:lnTo>
                      <a:cubicBezTo>
                        <a:pt x="49244" y="83439"/>
                        <a:pt x="52006" y="86201"/>
                        <a:pt x="55436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61531" y="73819"/>
                      </a:lnTo>
                      <a:lnTo>
                        <a:pt x="61531" y="30766"/>
                      </a:lnTo>
                      <a:cubicBezTo>
                        <a:pt x="61531" y="27337"/>
                        <a:pt x="58769" y="24575"/>
                        <a:pt x="55340" y="24575"/>
                      </a:cubicBez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3" name="Google Shape;783;p62"/>
                <p:cNvSpPr/>
                <p:nvPr/>
              </p:nvSpPr>
              <p:spPr>
                <a:xfrm>
                  <a:off x="7139463" y="2250719"/>
                  <a:ext cx="110680" cy="147246"/>
                </a:xfrm>
                <a:custGeom>
                  <a:rect b="b" l="l" r="r" t="t"/>
                  <a:pathLst>
                    <a:path extrusionOk="0" h="147246" w="110680">
                      <a:moveTo>
                        <a:pt x="53340" y="37"/>
                      </a:moveTo>
                      <a:cubicBezTo>
                        <a:pt x="23432" y="1085"/>
                        <a:pt x="0" y="26136"/>
                        <a:pt x="0" y="56044"/>
                      </a:cubicBezTo>
                      <a:lnTo>
                        <a:pt x="0" y="92239"/>
                      </a:lnTo>
                      <a:cubicBezTo>
                        <a:pt x="2762" y="165582"/>
                        <a:pt x="107918" y="165582"/>
                        <a:pt x="110681" y="92239"/>
                      </a:cubicBezTo>
                      <a:lnTo>
                        <a:pt x="110681" y="55378"/>
                      </a:lnTo>
                      <a:cubicBezTo>
                        <a:pt x="110681" y="24136"/>
                        <a:pt x="84773" y="-1106"/>
                        <a:pt x="53245" y="37"/>
                      </a:cubicBezTo>
                      <a:close/>
                      <a:moveTo>
                        <a:pt x="12383" y="91763"/>
                      </a:moveTo>
                      <a:lnTo>
                        <a:pt x="12383" y="79952"/>
                      </a:lnTo>
                      <a:cubicBezTo>
                        <a:pt x="30194" y="79190"/>
                        <a:pt x="44577" y="71570"/>
                        <a:pt x="55436" y="57283"/>
                      </a:cubicBezTo>
                      <a:cubicBezTo>
                        <a:pt x="66294" y="71570"/>
                        <a:pt x="80677" y="79095"/>
                        <a:pt x="98489" y="79952"/>
                      </a:cubicBezTo>
                      <a:lnTo>
                        <a:pt x="98489" y="92335"/>
                      </a:lnTo>
                      <a:cubicBezTo>
                        <a:pt x="98489" y="116623"/>
                        <a:pt x="78296" y="136245"/>
                        <a:pt x="53816" y="135388"/>
                      </a:cubicBezTo>
                      <a:cubicBezTo>
                        <a:pt x="29337" y="134530"/>
                        <a:pt x="12383" y="115099"/>
                        <a:pt x="12383" y="91858"/>
                      </a:cubicBezTo>
                      <a:close/>
                      <a:moveTo>
                        <a:pt x="98489" y="67474"/>
                      </a:moveTo>
                      <a:cubicBezTo>
                        <a:pt x="82106" y="66617"/>
                        <a:pt x="69723" y="58521"/>
                        <a:pt x="60770" y="42995"/>
                      </a:cubicBezTo>
                      <a:cubicBezTo>
                        <a:pt x="58579" y="38899"/>
                        <a:pt x="52292" y="38899"/>
                        <a:pt x="50102" y="42995"/>
                      </a:cubicBezTo>
                      <a:cubicBezTo>
                        <a:pt x="41053" y="58616"/>
                        <a:pt x="28766" y="66617"/>
                        <a:pt x="12383" y="67474"/>
                      </a:cubicBezTo>
                      <a:lnTo>
                        <a:pt x="12383" y="55759"/>
                      </a:lnTo>
                      <a:cubicBezTo>
                        <a:pt x="12383" y="32518"/>
                        <a:pt x="30575" y="13087"/>
                        <a:pt x="53816" y="12229"/>
                      </a:cubicBezTo>
                      <a:cubicBezTo>
                        <a:pt x="78296" y="11372"/>
                        <a:pt x="98489" y="30994"/>
                        <a:pt x="98489" y="55282"/>
                      </a:cubicBezTo>
                      <a:lnTo>
                        <a:pt x="98489" y="67474"/>
                      </a:lnTo>
                      <a:lnTo>
                        <a:pt x="98489" y="6747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4" name="Google Shape;784;p62"/>
                <p:cNvSpPr/>
                <p:nvPr/>
              </p:nvSpPr>
              <p:spPr>
                <a:xfrm>
                  <a:off x="7207376" y="233381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5" name="Google Shape;785;p62"/>
                <p:cNvSpPr/>
                <p:nvPr/>
              </p:nvSpPr>
              <p:spPr>
                <a:xfrm>
                  <a:off x="7170419" y="2333815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6" name="Google Shape;786;p62"/>
                <p:cNvSpPr/>
                <p:nvPr/>
              </p:nvSpPr>
              <p:spPr>
                <a:xfrm>
                  <a:off x="7182754" y="2355151"/>
                  <a:ext cx="24574" cy="12287"/>
                </a:xfrm>
                <a:custGeom>
                  <a:rect b="b" l="l" r="r" t="t"/>
                  <a:pathLst>
                    <a:path extrusionOk="0" h="12287" w="24574">
                      <a:moveTo>
                        <a:pt x="18431" y="0"/>
                      </a:moveTo>
                      <a:lnTo>
                        <a:pt x="6144" y="0"/>
                      </a:lnTo>
                      <a:cubicBezTo>
                        <a:pt x="-2048" y="286"/>
                        <a:pt x="-2048" y="12002"/>
                        <a:pt x="6144" y="12287"/>
                      </a:cubicBezTo>
                      <a:lnTo>
                        <a:pt x="18431" y="12287"/>
                      </a:lnTo>
                      <a:cubicBezTo>
                        <a:pt x="26623" y="12002"/>
                        <a:pt x="26623" y="286"/>
                        <a:pt x="184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" name="Google Shape;788;p64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789" name="Google Shape;789;p64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790" name="Google Shape;790;p64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1" name="Google Shape;791;p64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2" name="Google Shape;792;p64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3" name="Google Shape;793;p64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4" name="Google Shape;794;p64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5" name="Google Shape;795;p64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6" name="Google Shape;796;p64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7" name="Google Shape;797;p64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8" name="Google Shape;798;p64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99" name="Google Shape;799;p64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0" name="Google Shape;800;p64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1" name="Google Shape;801;p64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2" name="Google Shape;802;p64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3" name="Google Shape;803;p64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4" name="Google Shape;804;p64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5" name="Google Shape;805;p64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6" name="Google Shape;806;p64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7" name="Google Shape;807;p64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8" name="Google Shape;808;p64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9" name="Google Shape;809;p64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0" name="Google Shape;810;p64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1" name="Google Shape;811;p64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2" name="Google Shape;812;p64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3" name="Google Shape;813;p64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4" name="Google Shape;814;p64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5" name="Google Shape;815;p64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16" name="Google Shape;816;p64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7" name="Google Shape;817;p64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8" name="Google Shape;818;p64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9" name="Google Shape;819;p64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0" name="Google Shape;820;p64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1" name="Google Shape;821;p64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2" name="Google Shape;822;p64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3" name="Google Shape;823;p64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4" name="Google Shape;824;p64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5" name="Google Shape;825;p64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6" name="Google Shape;826;p64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7" name="Google Shape;827;p64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8" name="Google Shape;828;p64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9" name="Google Shape;829;p64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0" name="Google Shape;830;p64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1" name="Google Shape;831;p64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2" name="Google Shape;832;p64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3" name="Google Shape;833;p64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4" name="Google Shape;834;p64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5" name="Google Shape;835;p64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6" name="Google Shape;836;p64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7" name="Google Shape;837;p64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8" name="Google Shape;838;p64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39" name="Google Shape;839;p64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0" name="Google Shape;840;p64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1" name="Google Shape;841;p64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64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3" name="Google Shape;843;p64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4" name="Google Shape;844;p64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5" name="Google Shape;845;p64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6" name="Google Shape;846;p64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7" name="Google Shape;847;p64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8" name="Google Shape;848;p64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9" name="Google Shape;849;p64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0" name="Google Shape;850;p64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1" name="Google Shape;851;p64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2" name="Google Shape;852;p64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3" name="Google Shape;853;p64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4" name="Google Shape;854;p64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5" name="Google Shape;855;p64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6" name="Google Shape;856;p64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7" name="Google Shape;857;p64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8" name="Google Shape;858;p64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9" name="Google Shape;859;p64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0" name="Google Shape;860;p64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1" name="Google Shape;861;p64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2" name="Google Shape;862;p64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3" name="Google Shape;863;p64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64" name="Google Shape;864;p64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865" name="Google Shape;865;p64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6" name="Google Shape;866;p64"/>
          <p:cNvSpPr txBox="1"/>
          <p:nvPr>
            <p:ph idx="1" type="subTitle"/>
          </p:nvPr>
        </p:nvSpPr>
        <p:spPr>
          <a:xfrm>
            <a:off x="720000" y="1740625"/>
            <a:ext cx="4294800" cy="21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La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67" name="Google Shape;867;p64"/>
          <p:cNvSpPr/>
          <p:nvPr/>
        </p:nvSpPr>
        <p:spPr>
          <a:xfrm rot="6464972">
            <a:off x="7513264" y="3923463"/>
            <a:ext cx="1607862" cy="1573192"/>
          </a:xfrm>
          <a:custGeom>
            <a:rect b="b" l="l" r="r" t="t"/>
            <a:pathLst>
              <a:path extrusionOk="0" h="1157720" w="1431145">
                <a:moveTo>
                  <a:pt x="1431146" y="1154049"/>
                </a:moveTo>
                <a:cubicBezTo>
                  <a:pt x="1273316" y="1181005"/>
                  <a:pt x="1140443" y="1052989"/>
                  <a:pt x="1012331" y="983647"/>
                </a:cubicBezTo>
                <a:cubicBezTo>
                  <a:pt x="863741" y="903351"/>
                  <a:pt x="701150" y="880872"/>
                  <a:pt x="535224" y="905542"/>
                </a:cubicBezTo>
                <a:cubicBezTo>
                  <a:pt x="390444" y="926973"/>
                  <a:pt x="224995" y="962025"/>
                  <a:pt x="106028" y="851249"/>
                </a:cubicBezTo>
                <a:cubicBezTo>
                  <a:pt x="1634" y="753999"/>
                  <a:pt x="-18464" y="597027"/>
                  <a:pt x="14588" y="464153"/>
                </a:cubicBezTo>
                <a:cubicBezTo>
                  <a:pt x="58498" y="288036"/>
                  <a:pt x="179085" y="146590"/>
                  <a:pt x="279287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8" name="Google Shape;868;p64"/>
          <p:cNvSpPr/>
          <p:nvPr/>
        </p:nvSpPr>
        <p:spPr>
          <a:xfrm rot="6464972">
            <a:off x="7893113" y="3496146"/>
            <a:ext cx="1912252" cy="12726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9" name="Google Shape;869;p64"/>
          <p:cNvSpPr/>
          <p:nvPr/>
        </p:nvSpPr>
        <p:spPr>
          <a:xfrm rot="-6258832">
            <a:off x="-865256" y="3663631"/>
            <a:ext cx="2487924" cy="1645865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0" name="Google Shape;870;p64"/>
          <p:cNvSpPr/>
          <p:nvPr/>
        </p:nvSpPr>
        <p:spPr>
          <a:xfrm>
            <a:off x="-807875" y="-512458"/>
            <a:ext cx="2485246" cy="1644093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1" name="Google Shape;871;p64"/>
          <p:cNvGrpSpPr/>
          <p:nvPr/>
        </p:nvGrpSpPr>
        <p:grpSpPr>
          <a:xfrm rot="1240927">
            <a:off x="7174367" y="4020280"/>
            <a:ext cx="816640" cy="795939"/>
            <a:chOff x="3514301" y="970707"/>
            <a:chExt cx="816600" cy="795900"/>
          </a:xfrm>
        </p:grpSpPr>
        <p:sp>
          <p:nvSpPr>
            <p:cNvPr id="872" name="Google Shape;872;p64"/>
            <p:cNvSpPr/>
            <p:nvPr/>
          </p:nvSpPr>
          <p:spPr>
            <a:xfrm>
              <a:off x="3514301" y="970707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73" name="Google Shape;873;p64"/>
            <p:cNvGrpSpPr/>
            <p:nvPr/>
          </p:nvGrpSpPr>
          <p:grpSpPr>
            <a:xfrm>
              <a:off x="3776339" y="1194582"/>
              <a:ext cx="292523" cy="348149"/>
              <a:chOff x="4005936" y="2806410"/>
              <a:chExt cx="292523" cy="348149"/>
            </a:xfrm>
          </p:grpSpPr>
          <p:sp>
            <p:nvSpPr>
              <p:cNvPr id="874" name="Google Shape;874;p64"/>
              <p:cNvSpPr/>
              <p:nvPr/>
            </p:nvSpPr>
            <p:spPr>
              <a:xfrm>
                <a:off x="4040053" y="2885391"/>
                <a:ext cx="190293" cy="190294"/>
              </a:xfrm>
              <a:custGeom>
                <a:rect b="b" l="l" r="r" t="t"/>
                <a:pathLst>
                  <a:path extrusionOk="0" h="172212" w="172211">
                    <a:moveTo>
                      <a:pt x="0" y="0"/>
                    </a:moveTo>
                    <a:lnTo>
                      <a:pt x="172212" y="0"/>
                    </a:lnTo>
                    <a:lnTo>
                      <a:pt x="172212" y="172212"/>
                    </a:lnTo>
                    <a:lnTo>
                      <a:pt x="0" y="1722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75" name="Google Shape;875;p64"/>
              <p:cNvGrpSpPr/>
              <p:nvPr/>
            </p:nvGrpSpPr>
            <p:grpSpPr>
              <a:xfrm>
                <a:off x="4005936" y="2806410"/>
                <a:ext cx="292523" cy="348149"/>
                <a:chOff x="5582126" y="3272694"/>
                <a:chExt cx="264607" cy="314896"/>
              </a:xfrm>
            </p:grpSpPr>
            <p:sp>
              <p:nvSpPr>
                <p:cNvPr id="876" name="Google Shape;876;p64"/>
                <p:cNvSpPr/>
                <p:nvPr/>
              </p:nvSpPr>
              <p:spPr>
                <a:xfrm>
                  <a:off x="5582126" y="3272694"/>
                  <a:ext cx="264607" cy="314896"/>
                </a:xfrm>
                <a:custGeom>
                  <a:rect b="b" l="l" r="r" t="t"/>
                  <a:pathLst>
                    <a:path extrusionOk="0" h="314896" w="264607">
                      <a:moveTo>
                        <a:pt x="243078" y="65246"/>
                      </a:moveTo>
                      <a:cubicBezTo>
                        <a:pt x="239649" y="65246"/>
                        <a:pt x="236506" y="66008"/>
                        <a:pt x="233553" y="67437"/>
                      </a:cubicBezTo>
                      <a:cubicBezTo>
                        <a:pt x="231743" y="53054"/>
                        <a:pt x="219837" y="41720"/>
                        <a:pt x="205264" y="40672"/>
                      </a:cubicBezTo>
                      <a:cubicBezTo>
                        <a:pt x="203930" y="39053"/>
                        <a:pt x="203073" y="35624"/>
                        <a:pt x="203073" y="31433"/>
                      </a:cubicBezTo>
                      <a:lnTo>
                        <a:pt x="203073" y="18479"/>
                      </a:lnTo>
                      <a:cubicBezTo>
                        <a:pt x="203073" y="8287"/>
                        <a:pt x="194786" y="0"/>
                        <a:pt x="184595" y="0"/>
                      </a:cubicBezTo>
                      <a:lnTo>
                        <a:pt x="49244" y="0"/>
                      </a:lnTo>
                      <a:cubicBezTo>
                        <a:pt x="39053" y="0"/>
                        <a:pt x="30766" y="8287"/>
                        <a:pt x="30766" y="18479"/>
                      </a:cubicBezTo>
                      <a:lnTo>
                        <a:pt x="30766" y="31433"/>
                      </a:lnTo>
                      <a:cubicBezTo>
                        <a:pt x="30766" y="35624"/>
                        <a:pt x="29909" y="39053"/>
                        <a:pt x="28575" y="40672"/>
                      </a:cubicBezTo>
                      <a:cubicBezTo>
                        <a:pt x="12668" y="41815"/>
                        <a:pt x="0" y="55150"/>
                        <a:pt x="0" y="71342"/>
                      </a:cubicBezTo>
                      <a:lnTo>
                        <a:pt x="0" y="243554"/>
                      </a:lnTo>
                      <a:cubicBezTo>
                        <a:pt x="0" y="259747"/>
                        <a:pt x="12573" y="273082"/>
                        <a:pt x="28575" y="274225"/>
                      </a:cubicBezTo>
                      <a:cubicBezTo>
                        <a:pt x="29909" y="275844"/>
                        <a:pt x="30766" y="279273"/>
                        <a:pt x="30766" y="283464"/>
                      </a:cubicBezTo>
                      <a:lnTo>
                        <a:pt x="30766" y="296418"/>
                      </a:lnTo>
                      <a:cubicBezTo>
                        <a:pt x="30766" y="306610"/>
                        <a:pt x="39053" y="314896"/>
                        <a:pt x="49244" y="314896"/>
                      </a:cubicBezTo>
                      <a:lnTo>
                        <a:pt x="184595" y="314896"/>
                      </a:lnTo>
                      <a:cubicBezTo>
                        <a:pt x="194786" y="314896"/>
                        <a:pt x="203073" y="306610"/>
                        <a:pt x="203073" y="296418"/>
                      </a:cubicBezTo>
                      <a:lnTo>
                        <a:pt x="203073" y="283464"/>
                      </a:lnTo>
                      <a:cubicBezTo>
                        <a:pt x="203073" y="279273"/>
                        <a:pt x="203930" y="275844"/>
                        <a:pt x="205264" y="274225"/>
                      </a:cubicBezTo>
                      <a:cubicBezTo>
                        <a:pt x="221171" y="273082"/>
                        <a:pt x="233839" y="259747"/>
                        <a:pt x="233839" y="243554"/>
                      </a:cubicBezTo>
                      <a:lnTo>
                        <a:pt x="233839" y="136779"/>
                      </a:lnTo>
                      <a:cubicBezTo>
                        <a:pt x="247650" y="143637"/>
                        <a:pt x="264890" y="132874"/>
                        <a:pt x="264605" y="117348"/>
                      </a:cubicBezTo>
                      <a:lnTo>
                        <a:pt x="264605" y="86773"/>
                      </a:lnTo>
                      <a:cubicBezTo>
                        <a:pt x="264605" y="74867"/>
                        <a:pt x="254984" y="65246"/>
                        <a:pt x="243078" y="65246"/>
                      </a:cubicBezTo>
                      <a:lnTo>
                        <a:pt x="243078" y="65246"/>
                      </a:lnTo>
                      <a:close/>
                      <a:moveTo>
                        <a:pt x="43148" y="18479"/>
                      </a:moveTo>
                      <a:cubicBezTo>
                        <a:pt x="43148" y="15050"/>
                        <a:pt x="45911" y="12287"/>
                        <a:pt x="49340" y="12287"/>
                      </a:cubicBezTo>
                      <a:lnTo>
                        <a:pt x="184595" y="12287"/>
                      </a:lnTo>
                      <a:cubicBezTo>
                        <a:pt x="188024" y="12287"/>
                        <a:pt x="190786" y="15050"/>
                        <a:pt x="190786" y="18479"/>
                      </a:cubicBezTo>
                      <a:cubicBezTo>
                        <a:pt x="190881" y="24194"/>
                        <a:pt x="190214" y="35433"/>
                        <a:pt x="191929" y="40577"/>
                      </a:cubicBezTo>
                      <a:lnTo>
                        <a:pt x="42101" y="40577"/>
                      </a:lnTo>
                      <a:cubicBezTo>
                        <a:pt x="43815" y="35338"/>
                        <a:pt x="43053" y="24098"/>
                        <a:pt x="43244" y="18479"/>
                      </a:cubicBezTo>
                      <a:close/>
                      <a:moveTo>
                        <a:pt x="190786" y="296513"/>
                      </a:moveTo>
                      <a:cubicBezTo>
                        <a:pt x="190786" y="299942"/>
                        <a:pt x="188024" y="302705"/>
                        <a:pt x="184595" y="302705"/>
                      </a:cubicBezTo>
                      <a:lnTo>
                        <a:pt x="49340" y="302705"/>
                      </a:lnTo>
                      <a:cubicBezTo>
                        <a:pt x="45911" y="302705"/>
                        <a:pt x="43148" y="299942"/>
                        <a:pt x="43148" y="296513"/>
                      </a:cubicBezTo>
                      <a:cubicBezTo>
                        <a:pt x="43053" y="290798"/>
                        <a:pt x="43720" y="279559"/>
                        <a:pt x="42005" y="274415"/>
                      </a:cubicBezTo>
                      <a:lnTo>
                        <a:pt x="191834" y="274415"/>
                      </a:lnTo>
                      <a:cubicBezTo>
                        <a:pt x="190119" y="279654"/>
                        <a:pt x="190881" y="290894"/>
                        <a:pt x="190691" y="296513"/>
                      </a:cubicBezTo>
                      <a:close/>
                      <a:moveTo>
                        <a:pt x="221552" y="243459"/>
                      </a:moveTo>
                      <a:cubicBezTo>
                        <a:pt x="221552" y="253651"/>
                        <a:pt x="213265" y="261842"/>
                        <a:pt x="203168" y="261938"/>
                      </a:cubicBezTo>
                      <a:cubicBezTo>
                        <a:pt x="203073" y="261938"/>
                        <a:pt x="31147" y="261938"/>
                        <a:pt x="31052" y="261938"/>
                      </a:cubicBezTo>
                      <a:cubicBezTo>
                        <a:pt x="20860" y="261938"/>
                        <a:pt x="12478" y="253746"/>
                        <a:pt x="12478" y="243459"/>
                      </a:cubicBezTo>
                      <a:lnTo>
                        <a:pt x="12478" y="71247"/>
                      </a:lnTo>
                      <a:cubicBezTo>
                        <a:pt x="12478" y="61055"/>
                        <a:pt x="20669" y="52864"/>
                        <a:pt x="30861" y="52769"/>
                      </a:cubicBezTo>
                      <a:cubicBezTo>
                        <a:pt x="30861" y="52769"/>
                        <a:pt x="30956" y="52769"/>
                        <a:pt x="31052" y="52769"/>
                      </a:cubicBezTo>
                      <a:cubicBezTo>
                        <a:pt x="31052" y="52769"/>
                        <a:pt x="203073" y="52769"/>
                        <a:pt x="203168" y="52769"/>
                      </a:cubicBezTo>
                      <a:cubicBezTo>
                        <a:pt x="213265" y="52769"/>
                        <a:pt x="221552" y="61055"/>
                        <a:pt x="221552" y="71247"/>
                      </a:cubicBezTo>
                      <a:lnTo>
                        <a:pt x="221552" y="243459"/>
                      </a:lnTo>
                      <a:close/>
                      <a:moveTo>
                        <a:pt x="252317" y="117348"/>
                      </a:moveTo>
                      <a:cubicBezTo>
                        <a:pt x="251841" y="129540"/>
                        <a:pt x="234315" y="129540"/>
                        <a:pt x="233839" y="117348"/>
                      </a:cubicBezTo>
                      <a:lnTo>
                        <a:pt x="233839" y="86582"/>
                      </a:lnTo>
                      <a:cubicBezTo>
                        <a:pt x="234315" y="74390"/>
                        <a:pt x="251841" y="74390"/>
                        <a:pt x="252317" y="86582"/>
                      </a:cubicBezTo>
                      <a:lnTo>
                        <a:pt x="252317" y="1173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7" name="Google Shape;877;p64"/>
                <p:cNvSpPr/>
                <p:nvPr/>
              </p:nvSpPr>
              <p:spPr>
                <a:xfrm>
                  <a:off x="5631430" y="3362362"/>
                  <a:ext cx="61533" cy="56904"/>
                </a:xfrm>
                <a:custGeom>
                  <a:rect b="b" l="l" r="r" t="t"/>
                  <a:pathLst>
                    <a:path extrusionOk="0" h="56904" w="61533">
                      <a:moveTo>
                        <a:pt x="29182" y="56827"/>
                      </a:moveTo>
                      <a:cubicBezTo>
                        <a:pt x="37850" y="58065"/>
                        <a:pt x="51947" y="44253"/>
                        <a:pt x="57376" y="35014"/>
                      </a:cubicBezTo>
                      <a:cubicBezTo>
                        <a:pt x="60805" y="29109"/>
                        <a:pt x="62138" y="23013"/>
                        <a:pt x="61281" y="17393"/>
                      </a:cubicBezTo>
                      <a:cubicBezTo>
                        <a:pt x="59281" y="3296"/>
                        <a:pt x="42803" y="-4514"/>
                        <a:pt x="30801" y="2820"/>
                      </a:cubicBezTo>
                      <a:cubicBezTo>
                        <a:pt x="18800" y="-4514"/>
                        <a:pt x="2321" y="3201"/>
                        <a:pt x="321" y="17393"/>
                      </a:cubicBezTo>
                      <a:cubicBezTo>
                        <a:pt x="-2727" y="33395"/>
                        <a:pt x="16609" y="53017"/>
                        <a:pt x="29182" y="56827"/>
                      </a:cubicBezTo>
                      <a:close/>
                      <a:moveTo>
                        <a:pt x="15561" y="14059"/>
                      </a:moveTo>
                      <a:cubicBezTo>
                        <a:pt x="18800" y="11678"/>
                        <a:pt x="23276" y="11678"/>
                        <a:pt x="26420" y="14917"/>
                      </a:cubicBezTo>
                      <a:cubicBezTo>
                        <a:pt x="28801" y="17298"/>
                        <a:pt x="32706" y="17298"/>
                        <a:pt x="35087" y="14917"/>
                      </a:cubicBezTo>
                      <a:cubicBezTo>
                        <a:pt x="38707" y="11297"/>
                        <a:pt x="43279" y="11964"/>
                        <a:pt x="45946" y="14059"/>
                      </a:cubicBezTo>
                      <a:cubicBezTo>
                        <a:pt x="56519" y="22537"/>
                        <a:pt x="38612" y="40634"/>
                        <a:pt x="30706" y="44349"/>
                      </a:cubicBezTo>
                      <a:cubicBezTo>
                        <a:pt x="22800" y="40634"/>
                        <a:pt x="4893" y="22632"/>
                        <a:pt x="15466" y="1405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8" name="Google Shape;878;p64"/>
                <p:cNvSpPr/>
                <p:nvPr/>
              </p:nvSpPr>
              <p:spPr>
                <a:xfrm>
                  <a:off x="5710235" y="3436183"/>
                  <a:ext cx="56628" cy="61586"/>
                </a:xfrm>
                <a:custGeom>
                  <a:rect b="b" l="l" r="r" t="t"/>
                  <a:pathLst>
                    <a:path extrusionOk="0" h="61586" w="56628">
                      <a:moveTo>
                        <a:pt x="50199" y="19486"/>
                      </a:moveTo>
                      <a:lnTo>
                        <a:pt x="20386" y="2246"/>
                      </a:lnTo>
                      <a:cubicBezTo>
                        <a:pt x="11908" y="-3660"/>
                        <a:pt x="-188" y="2817"/>
                        <a:pt x="2" y="13104"/>
                      </a:cubicBezTo>
                      <a:lnTo>
                        <a:pt x="2" y="48442"/>
                      </a:lnTo>
                      <a:cubicBezTo>
                        <a:pt x="2" y="50728"/>
                        <a:pt x="574" y="53014"/>
                        <a:pt x="1812" y="55014"/>
                      </a:cubicBezTo>
                      <a:cubicBezTo>
                        <a:pt x="4098" y="59015"/>
                        <a:pt x="8575" y="61587"/>
                        <a:pt x="13147" y="61587"/>
                      </a:cubicBezTo>
                      <a:cubicBezTo>
                        <a:pt x="15433" y="61587"/>
                        <a:pt x="17624" y="61015"/>
                        <a:pt x="19624" y="59872"/>
                      </a:cubicBezTo>
                      <a:lnTo>
                        <a:pt x="50199" y="42156"/>
                      </a:lnTo>
                      <a:cubicBezTo>
                        <a:pt x="58772" y="37393"/>
                        <a:pt x="58772" y="24249"/>
                        <a:pt x="50199" y="19486"/>
                      </a:cubicBezTo>
                      <a:close/>
                      <a:moveTo>
                        <a:pt x="44293" y="31202"/>
                      </a:moveTo>
                      <a:cubicBezTo>
                        <a:pt x="44293" y="31202"/>
                        <a:pt x="44103" y="31488"/>
                        <a:pt x="44008" y="31488"/>
                      </a:cubicBezTo>
                      <a:lnTo>
                        <a:pt x="13433" y="49204"/>
                      </a:lnTo>
                      <a:cubicBezTo>
                        <a:pt x="12956" y="49490"/>
                        <a:pt x="12290" y="49109"/>
                        <a:pt x="12290" y="48538"/>
                      </a:cubicBezTo>
                      <a:lnTo>
                        <a:pt x="12290" y="13200"/>
                      </a:lnTo>
                      <a:cubicBezTo>
                        <a:pt x="12290" y="13200"/>
                        <a:pt x="12670" y="12438"/>
                        <a:pt x="13051" y="12438"/>
                      </a:cubicBezTo>
                      <a:cubicBezTo>
                        <a:pt x="13433" y="12438"/>
                        <a:pt x="13718" y="12723"/>
                        <a:pt x="14004" y="12914"/>
                      </a:cubicBezTo>
                      <a:lnTo>
                        <a:pt x="44008" y="30249"/>
                      </a:lnTo>
                      <a:cubicBezTo>
                        <a:pt x="44008" y="30249"/>
                        <a:pt x="44484" y="30916"/>
                        <a:pt x="44293" y="31297"/>
                      </a:cubicBezTo>
                      <a:lnTo>
                        <a:pt x="44293" y="312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79" name="Google Shape;879;p64"/>
                <p:cNvSpPr/>
                <p:nvPr/>
              </p:nvSpPr>
              <p:spPr>
                <a:xfrm>
                  <a:off x="5631453" y="3436333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0" name="Google Shape;880;p64"/>
                <p:cNvSpPr/>
                <p:nvPr/>
              </p:nvSpPr>
              <p:spPr>
                <a:xfrm>
                  <a:off x="5631453" y="3460908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1" name="Google Shape;881;p64"/>
                <p:cNvSpPr/>
                <p:nvPr/>
              </p:nvSpPr>
              <p:spPr>
                <a:xfrm>
                  <a:off x="5631453" y="3485578"/>
                  <a:ext cx="61519" cy="12287"/>
                </a:xfrm>
                <a:custGeom>
                  <a:rect b="b" l="l" r="r" t="t"/>
                  <a:pathLst>
                    <a:path extrusionOk="0" h="12287" w="61519">
                      <a:moveTo>
                        <a:pt x="61448" y="5239"/>
                      </a:moveTo>
                      <a:cubicBezTo>
                        <a:pt x="60972" y="2191"/>
                        <a:pt x="58210" y="0"/>
                        <a:pt x="55162" y="0"/>
                      </a:cubicBezTo>
                      <a:lnTo>
                        <a:pt x="6108" y="0"/>
                      </a:lnTo>
                      <a:cubicBezTo>
                        <a:pt x="-1988" y="286"/>
                        <a:pt x="-2083" y="12001"/>
                        <a:pt x="6108" y="12287"/>
                      </a:cubicBezTo>
                      <a:lnTo>
                        <a:pt x="55352" y="12287"/>
                      </a:lnTo>
                      <a:cubicBezTo>
                        <a:pt x="59067" y="12287"/>
                        <a:pt x="62020" y="9049"/>
                        <a:pt x="61448" y="52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2" name="Google Shape;882;p64"/>
                <p:cNvSpPr/>
                <p:nvPr/>
              </p:nvSpPr>
              <p:spPr>
                <a:xfrm>
                  <a:off x="5705284" y="3362443"/>
                  <a:ext cx="12287" cy="56947"/>
                </a:xfrm>
                <a:custGeom>
                  <a:rect b="b" l="l" r="r" t="t"/>
                  <a:pathLst>
                    <a:path extrusionOk="0" h="56947" w="12287">
                      <a:moveTo>
                        <a:pt x="12287" y="50839"/>
                      </a:move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50839"/>
                      </a:lnTo>
                      <a:cubicBezTo>
                        <a:pt x="286" y="58936"/>
                        <a:pt x="12001" y="59031"/>
                        <a:pt x="12287" y="50839"/>
                      </a:cubicBezTo>
                      <a:lnTo>
                        <a:pt x="12287" y="508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3" name="Google Shape;883;p64"/>
                <p:cNvSpPr/>
                <p:nvPr/>
              </p:nvSpPr>
              <p:spPr>
                <a:xfrm>
                  <a:off x="5729954" y="3362443"/>
                  <a:ext cx="12287" cy="57030"/>
                </a:xfrm>
                <a:custGeom>
                  <a:rect b="b" l="l" r="r" t="t"/>
                  <a:pathLst>
                    <a:path extrusionOk="0" h="57030" w="12287">
                      <a:moveTo>
                        <a:pt x="6096" y="57031"/>
                      </a:moveTo>
                      <a:cubicBezTo>
                        <a:pt x="9525" y="57031"/>
                        <a:pt x="12287" y="54268"/>
                        <a:pt x="12287" y="50839"/>
                      </a:cubicBezTo>
                      <a:lnTo>
                        <a:pt x="12287" y="6358"/>
                      </a:lnTo>
                      <a:cubicBezTo>
                        <a:pt x="12287" y="3310"/>
                        <a:pt x="10096" y="547"/>
                        <a:pt x="7048" y="71"/>
                      </a:cubicBezTo>
                      <a:cubicBezTo>
                        <a:pt x="3238" y="-500"/>
                        <a:pt x="0" y="2452"/>
                        <a:pt x="0" y="6167"/>
                      </a:cubicBezTo>
                      <a:lnTo>
                        <a:pt x="0" y="50839"/>
                      </a:lnTo>
                      <a:cubicBezTo>
                        <a:pt x="0" y="54268"/>
                        <a:pt x="2762" y="57031"/>
                        <a:pt x="6191" y="57031"/>
                      </a:cubicBezTo>
                      <a:lnTo>
                        <a:pt x="6191" y="5703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84" name="Google Shape;884;p64"/>
                <p:cNvSpPr/>
                <p:nvPr/>
              </p:nvSpPr>
              <p:spPr>
                <a:xfrm>
                  <a:off x="5754433" y="3362443"/>
                  <a:ext cx="12287" cy="57006"/>
                </a:xfrm>
                <a:custGeom>
                  <a:rect b="b" l="l" r="r" t="t"/>
                  <a:pathLst>
                    <a:path extrusionOk="0" h="57006" w="12287">
                      <a:moveTo>
                        <a:pt x="0" y="6358"/>
                      </a:moveTo>
                      <a:lnTo>
                        <a:pt x="0" y="50649"/>
                      </a:lnTo>
                      <a:cubicBezTo>
                        <a:pt x="0" y="53697"/>
                        <a:pt x="2191" y="56459"/>
                        <a:pt x="5239" y="56935"/>
                      </a:cubicBezTo>
                      <a:cubicBezTo>
                        <a:pt x="9049" y="57507"/>
                        <a:pt x="12287" y="54554"/>
                        <a:pt x="12287" y="50839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ubicBezTo>
                        <a:pt x="2191" y="547"/>
                        <a:pt x="0" y="3310"/>
                        <a:pt x="0" y="63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885" name="Google Shape;885;p64"/>
          <p:cNvSpPr/>
          <p:nvPr/>
        </p:nvSpPr>
        <p:spPr>
          <a:xfrm rot="2993399">
            <a:off x="7595167" y="-196675"/>
            <a:ext cx="2272194" cy="1012533"/>
          </a:xfrm>
          <a:custGeom>
            <a:rect b="b" l="l" r="r" t="t"/>
            <a:pathLst>
              <a:path extrusionOk="0" h="800407" w="1796169">
                <a:moveTo>
                  <a:pt x="8605" y="800236"/>
                </a:moveTo>
                <a:cubicBezTo>
                  <a:pt x="6373" y="800236"/>
                  <a:pt x="4227" y="799378"/>
                  <a:pt x="2511" y="797747"/>
                </a:cubicBezTo>
                <a:cubicBezTo>
                  <a:pt x="-837" y="794400"/>
                  <a:pt x="-837" y="788992"/>
                  <a:pt x="2511" y="785644"/>
                </a:cubicBezTo>
                <a:cubicBezTo>
                  <a:pt x="105509" y="682646"/>
                  <a:pt x="233657" y="598273"/>
                  <a:pt x="363350" y="548147"/>
                </a:cubicBezTo>
                <a:cubicBezTo>
                  <a:pt x="503599" y="493901"/>
                  <a:pt x="641275" y="480081"/>
                  <a:pt x="761354" y="508234"/>
                </a:cubicBezTo>
                <a:cubicBezTo>
                  <a:pt x="810450" y="519736"/>
                  <a:pt x="850019" y="535100"/>
                  <a:pt x="881262" y="552696"/>
                </a:cubicBezTo>
                <a:cubicBezTo>
                  <a:pt x="900831" y="508835"/>
                  <a:pt x="938083" y="465318"/>
                  <a:pt x="1000998" y="432273"/>
                </a:cubicBezTo>
                <a:cubicBezTo>
                  <a:pt x="1063312" y="399571"/>
                  <a:pt x="1133952" y="371418"/>
                  <a:pt x="1208712" y="341634"/>
                </a:cubicBezTo>
                <a:cubicBezTo>
                  <a:pt x="1390848" y="269020"/>
                  <a:pt x="1597360" y="186707"/>
                  <a:pt x="1781556" y="2511"/>
                </a:cubicBezTo>
                <a:cubicBezTo>
                  <a:pt x="1784904" y="-837"/>
                  <a:pt x="1790311" y="-837"/>
                  <a:pt x="1793659" y="2511"/>
                </a:cubicBezTo>
                <a:cubicBezTo>
                  <a:pt x="1797006" y="5858"/>
                  <a:pt x="1797006" y="11265"/>
                  <a:pt x="1793659" y="14613"/>
                </a:cubicBezTo>
                <a:cubicBezTo>
                  <a:pt x="1606974" y="201298"/>
                  <a:pt x="1398744" y="284298"/>
                  <a:pt x="1215063" y="357513"/>
                </a:cubicBezTo>
                <a:cubicBezTo>
                  <a:pt x="1140733" y="387125"/>
                  <a:pt x="1070522" y="415107"/>
                  <a:pt x="1008980" y="447465"/>
                </a:cubicBezTo>
                <a:cubicBezTo>
                  <a:pt x="949069" y="478880"/>
                  <a:pt x="914135" y="520251"/>
                  <a:pt x="896111" y="561622"/>
                </a:cubicBezTo>
                <a:cubicBezTo>
                  <a:pt x="956880" y="600418"/>
                  <a:pt x="981256" y="647884"/>
                  <a:pt x="981685" y="687967"/>
                </a:cubicBezTo>
                <a:cubicBezTo>
                  <a:pt x="982029" y="718524"/>
                  <a:pt x="967523" y="743587"/>
                  <a:pt x="946408" y="748994"/>
                </a:cubicBezTo>
                <a:cubicBezTo>
                  <a:pt x="917225" y="756462"/>
                  <a:pt x="888729" y="736119"/>
                  <a:pt x="873794" y="697237"/>
                </a:cubicBezTo>
                <a:cubicBezTo>
                  <a:pt x="861177" y="664363"/>
                  <a:pt x="857915" y="617070"/>
                  <a:pt x="874910" y="568746"/>
                </a:cubicBezTo>
                <a:cubicBezTo>
                  <a:pt x="844783" y="551580"/>
                  <a:pt x="806072" y="536473"/>
                  <a:pt x="757406" y="525058"/>
                </a:cubicBezTo>
                <a:cubicBezTo>
                  <a:pt x="529693" y="471670"/>
                  <a:pt x="231168" y="581364"/>
                  <a:pt x="14613" y="797918"/>
                </a:cubicBezTo>
                <a:cubicBezTo>
                  <a:pt x="12896" y="799635"/>
                  <a:pt x="10750" y="800408"/>
                  <a:pt x="8519" y="800408"/>
                </a:cubicBezTo>
                <a:close/>
                <a:moveTo>
                  <a:pt x="890016" y="577759"/>
                </a:moveTo>
                <a:cubicBezTo>
                  <a:pt x="875768" y="620589"/>
                  <a:pt x="878772" y="661960"/>
                  <a:pt x="889931" y="690971"/>
                </a:cubicBezTo>
                <a:cubicBezTo>
                  <a:pt x="899201" y="715090"/>
                  <a:pt x="917826" y="738609"/>
                  <a:pt x="942288" y="732343"/>
                </a:cubicBezTo>
                <a:cubicBezTo>
                  <a:pt x="953618" y="729424"/>
                  <a:pt x="964948" y="713288"/>
                  <a:pt x="964691" y="688053"/>
                </a:cubicBezTo>
                <a:cubicBezTo>
                  <a:pt x="964347" y="653463"/>
                  <a:pt x="942889" y="612435"/>
                  <a:pt x="890016" y="57775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7" name="Google Shape;887;p65"/>
          <p:cNvGrpSpPr/>
          <p:nvPr/>
        </p:nvGrpSpPr>
        <p:grpSpPr>
          <a:xfrm>
            <a:off x="-70488" y="-84850"/>
            <a:ext cx="9353597" cy="5313300"/>
            <a:chOff x="-92988" y="-84850"/>
            <a:chExt cx="9353597" cy="5313300"/>
          </a:xfrm>
        </p:grpSpPr>
        <p:grpSp>
          <p:nvGrpSpPr>
            <p:cNvPr id="888" name="Google Shape;888;p65"/>
            <p:cNvGrpSpPr/>
            <p:nvPr/>
          </p:nvGrpSpPr>
          <p:grpSpPr>
            <a:xfrm>
              <a:off x="-92988" y="-52925"/>
              <a:ext cx="9353597" cy="5238750"/>
              <a:chOff x="-721775" y="-52925"/>
              <a:chExt cx="10611000" cy="5238750"/>
            </a:xfrm>
          </p:grpSpPr>
          <p:cxnSp>
            <p:nvCxnSpPr>
              <p:cNvPr id="889" name="Google Shape;889;p65"/>
              <p:cNvCxnSpPr/>
              <p:nvPr/>
            </p:nvCxnSpPr>
            <p:spPr>
              <a:xfrm>
                <a:off x="-721775" y="-52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0" name="Google Shape;890;p65"/>
              <p:cNvCxnSpPr/>
              <p:nvPr/>
            </p:nvCxnSpPr>
            <p:spPr>
              <a:xfrm>
                <a:off x="-721775" y="156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1" name="Google Shape;891;p65"/>
              <p:cNvCxnSpPr/>
              <p:nvPr/>
            </p:nvCxnSpPr>
            <p:spPr>
              <a:xfrm>
                <a:off x="-721775" y="366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2" name="Google Shape;892;p65"/>
              <p:cNvCxnSpPr/>
              <p:nvPr/>
            </p:nvCxnSpPr>
            <p:spPr>
              <a:xfrm>
                <a:off x="-721775" y="575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3" name="Google Shape;893;p65"/>
              <p:cNvCxnSpPr/>
              <p:nvPr/>
            </p:nvCxnSpPr>
            <p:spPr>
              <a:xfrm>
                <a:off x="-721775" y="785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4" name="Google Shape;894;p65"/>
              <p:cNvCxnSpPr/>
              <p:nvPr/>
            </p:nvCxnSpPr>
            <p:spPr>
              <a:xfrm>
                <a:off x="-721775" y="994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5" name="Google Shape;895;p65"/>
              <p:cNvCxnSpPr/>
              <p:nvPr/>
            </p:nvCxnSpPr>
            <p:spPr>
              <a:xfrm>
                <a:off x="-721775" y="12043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6" name="Google Shape;896;p65"/>
              <p:cNvCxnSpPr/>
              <p:nvPr/>
            </p:nvCxnSpPr>
            <p:spPr>
              <a:xfrm>
                <a:off x="-721775" y="14139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7" name="Google Shape;897;p65"/>
              <p:cNvCxnSpPr/>
              <p:nvPr/>
            </p:nvCxnSpPr>
            <p:spPr>
              <a:xfrm>
                <a:off x="-721775" y="16234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8" name="Google Shape;898;p65"/>
              <p:cNvCxnSpPr/>
              <p:nvPr/>
            </p:nvCxnSpPr>
            <p:spPr>
              <a:xfrm>
                <a:off x="-721775" y="18330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9" name="Google Shape;899;p65"/>
              <p:cNvCxnSpPr/>
              <p:nvPr/>
            </p:nvCxnSpPr>
            <p:spPr>
              <a:xfrm>
                <a:off x="-721775" y="20425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0" name="Google Shape;900;p65"/>
              <p:cNvCxnSpPr/>
              <p:nvPr/>
            </p:nvCxnSpPr>
            <p:spPr>
              <a:xfrm>
                <a:off x="-721775" y="22521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1" name="Google Shape;901;p65"/>
              <p:cNvCxnSpPr/>
              <p:nvPr/>
            </p:nvCxnSpPr>
            <p:spPr>
              <a:xfrm>
                <a:off x="-721775" y="24616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2" name="Google Shape;902;p65"/>
              <p:cNvCxnSpPr/>
              <p:nvPr/>
            </p:nvCxnSpPr>
            <p:spPr>
              <a:xfrm>
                <a:off x="-721775" y="26712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3" name="Google Shape;903;p65"/>
              <p:cNvCxnSpPr/>
              <p:nvPr/>
            </p:nvCxnSpPr>
            <p:spPr>
              <a:xfrm>
                <a:off x="-721775" y="28807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4" name="Google Shape;904;p65"/>
              <p:cNvCxnSpPr/>
              <p:nvPr/>
            </p:nvCxnSpPr>
            <p:spPr>
              <a:xfrm>
                <a:off x="-721775" y="30903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5" name="Google Shape;905;p65"/>
              <p:cNvCxnSpPr/>
              <p:nvPr/>
            </p:nvCxnSpPr>
            <p:spPr>
              <a:xfrm>
                <a:off x="-721775" y="32998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6" name="Google Shape;906;p65"/>
              <p:cNvCxnSpPr/>
              <p:nvPr/>
            </p:nvCxnSpPr>
            <p:spPr>
              <a:xfrm>
                <a:off x="-721775" y="35094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7" name="Google Shape;907;p65"/>
              <p:cNvCxnSpPr/>
              <p:nvPr/>
            </p:nvCxnSpPr>
            <p:spPr>
              <a:xfrm>
                <a:off x="-721775" y="37189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8" name="Google Shape;908;p65"/>
              <p:cNvCxnSpPr/>
              <p:nvPr/>
            </p:nvCxnSpPr>
            <p:spPr>
              <a:xfrm>
                <a:off x="-721775" y="39285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9" name="Google Shape;909;p65"/>
              <p:cNvCxnSpPr/>
              <p:nvPr/>
            </p:nvCxnSpPr>
            <p:spPr>
              <a:xfrm>
                <a:off x="-721775" y="41380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0" name="Google Shape;910;p65"/>
              <p:cNvCxnSpPr/>
              <p:nvPr/>
            </p:nvCxnSpPr>
            <p:spPr>
              <a:xfrm>
                <a:off x="-721775" y="43476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1" name="Google Shape;911;p65"/>
              <p:cNvCxnSpPr/>
              <p:nvPr/>
            </p:nvCxnSpPr>
            <p:spPr>
              <a:xfrm>
                <a:off x="-721775" y="45571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2" name="Google Shape;912;p65"/>
              <p:cNvCxnSpPr/>
              <p:nvPr/>
            </p:nvCxnSpPr>
            <p:spPr>
              <a:xfrm>
                <a:off x="-721775" y="47667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3" name="Google Shape;913;p65"/>
              <p:cNvCxnSpPr/>
              <p:nvPr/>
            </p:nvCxnSpPr>
            <p:spPr>
              <a:xfrm>
                <a:off x="-721775" y="497627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4" name="Google Shape;914;p65"/>
              <p:cNvCxnSpPr/>
              <p:nvPr/>
            </p:nvCxnSpPr>
            <p:spPr>
              <a:xfrm>
                <a:off x="-721775" y="5185825"/>
                <a:ext cx="10611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15" name="Google Shape;915;p65"/>
            <p:cNvCxnSpPr/>
            <p:nvPr/>
          </p:nvCxnSpPr>
          <p:spPr>
            <a:xfrm>
              <a:off x="-2337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6" name="Google Shape;916;p65"/>
            <p:cNvCxnSpPr/>
            <p:nvPr/>
          </p:nvCxnSpPr>
          <p:spPr>
            <a:xfrm>
              <a:off x="16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7" name="Google Shape;917;p65"/>
            <p:cNvCxnSpPr/>
            <p:nvPr/>
          </p:nvCxnSpPr>
          <p:spPr>
            <a:xfrm>
              <a:off x="35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8" name="Google Shape;918;p65"/>
            <p:cNvCxnSpPr/>
            <p:nvPr/>
          </p:nvCxnSpPr>
          <p:spPr>
            <a:xfrm>
              <a:off x="54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19" name="Google Shape;919;p65"/>
            <p:cNvCxnSpPr/>
            <p:nvPr/>
          </p:nvCxnSpPr>
          <p:spPr>
            <a:xfrm>
              <a:off x="73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0" name="Google Shape;920;p65"/>
            <p:cNvCxnSpPr/>
            <p:nvPr/>
          </p:nvCxnSpPr>
          <p:spPr>
            <a:xfrm>
              <a:off x="92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1" name="Google Shape;921;p65"/>
            <p:cNvCxnSpPr/>
            <p:nvPr/>
          </p:nvCxnSpPr>
          <p:spPr>
            <a:xfrm>
              <a:off x="111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2" name="Google Shape;922;p65"/>
            <p:cNvCxnSpPr/>
            <p:nvPr/>
          </p:nvCxnSpPr>
          <p:spPr>
            <a:xfrm>
              <a:off x="131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3" name="Google Shape;923;p65"/>
            <p:cNvCxnSpPr/>
            <p:nvPr/>
          </p:nvCxnSpPr>
          <p:spPr>
            <a:xfrm>
              <a:off x="150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4" name="Google Shape;924;p65"/>
            <p:cNvCxnSpPr/>
            <p:nvPr/>
          </p:nvCxnSpPr>
          <p:spPr>
            <a:xfrm>
              <a:off x="169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5" name="Google Shape;925;p65"/>
            <p:cNvCxnSpPr/>
            <p:nvPr/>
          </p:nvCxnSpPr>
          <p:spPr>
            <a:xfrm>
              <a:off x="188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6" name="Google Shape;926;p65"/>
            <p:cNvCxnSpPr/>
            <p:nvPr/>
          </p:nvCxnSpPr>
          <p:spPr>
            <a:xfrm>
              <a:off x="207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7" name="Google Shape;927;p65"/>
            <p:cNvCxnSpPr/>
            <p:nvPr/>
          </p:nvCxnSpPr>
          <p:spPr>
            <a:xfrm>
              <a:off x="226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8" name="Google Shape;928;p65"/>
            <p:cNvCxnSpPr/>
            <p:nvPr/>
          </p:nvCxnSpPr>
          <p:spPr>
            <a:xfrm>
              <a:off x="245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9" name="Google Shape;929;p65"/>
            <p:cNvCxnSpPr/>
            <p:nvPr/>
          </p:nvCxnSpPr>
          <p:spPr>
            <a:xfrm>
              <a:off x="264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0" name="Google Shape;930;p65"/>
            <p:cNvCxnSpPr/>
            <p:nvPr/>
          </p:nvCxnSpPr>
          <p:spPr>
            <a:xfrm>
              <a:off x="283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1" name="Google Shape;931;p65"/>
            <p:cNvCxnSpPr/>
            <p:nvPr/>
          </p:nvCxnSpPr>
          <p:spPr>
            <a:xfrm>
              <a:off x="302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2" name="Google Shape;932;p65"/>
            <p:cNvCxnSpPr/>
            <p:nvPr/>
          </p:nvCxnSpPr>
          <p:spPr>
            <a:xfrm>
              <a:off x="321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3" name="Google Shape;933;p65"/>
            <p:cNvCxnSpPr/>
            <p:nvPr/>
          </p:nvCxnSpPr>
          <p:spPr>
            <a:xfrm>
              <a:off x="340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4" name="Google Shape;934;p65"/>
            <p:cNvCxnSpPr/>
            <p:nvPr/>
          </p:nvCxnSpPr>
          <p:spPr>
            <a:xfrm>
              <a:off x="359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5" name="Google Shape;935;p65"/>
            <p:cNvCxnSpPr/>
            <p:nvPr/>
          </p:nvCxnSpPr>
          <p:spPr>
            <a:xfrm>
              <a:off x="378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6" name="Google Shape;936;p65"/>
            <p:cNvCxnSpPr/>
            <p:nvPr/>
          </p:nvCxnSpPr>
          <p:spPr>
            <a:xfrm>
              <a:off x="397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7" name="Google Shape;937;p65"/>
            <p:cNvCxnSpPr/>
            <p:nvPr/>
          </p:nvCxnSpPr>
          <p:spPr>
            <a:xfrm>
              <a:off x="416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8" name="Google Shape;938;p65"/>
            <p:cNvCxnSpPr/>
            <p:nvPr/>
          </p:nvCxnSpPr>
          <p:spPr>
            <a:xfrm>
              <a:off x="435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9" name="Google Shape;939;p65"/>
            <p:cNvCxnSpPr/>
            <p:nvPr/>
          </p:nvCxnSpPr>
          <p:spPr>
            <a:xfrm>
              <a:off x="454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0" name="Google Shape;940;p65"/>
            <p:cNvCxnSpPr/>
            <p:nvPr/>
          </p:nvCxnSpPr>
          <p:spPr>
            <a:xfrm>
              <a:off x="473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1" name="Google Shape;941;p65"/>
            <p:cNvCxnSpPr/>
            <p:nvPr/>
          </p:nvCxnSpPr>
          <p:spPr>
            <a:xfrm>
              <a:off x="492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2" name="Google Shape;942;p65"/>
            <p:cNvCxnSpPr/>
            <p:nvPr/>
          </p:nvCxnSpPr>
          <p:spPr>
            <a:xfrm>
              <a:off x="512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3" name="Google Shape;943;p65"/>
            <p:cNvCxnSpPr/>
            <p:nvPr/>
          </p:nvCxnSpPr>
          <p:spPr>
            <a:xfrm>
              <a:off x="531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4" name="Google Shape;944;p65"/>
            <p:cNvCxnSpPr/>
            <p:nvPr/>
          </p:nvCxnSpPr>
          <p:spPr>
            <a:xfrm>
              <a:off x="5501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5" name="Google Shape;945;p65"/>
            <p:cNvCxnSpPr/>
            <p:nvPr/>
          </p:nvCxnSpPr>
          <p:spPr>
            <a:xfrm>
              <a:off x="5691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6" name="Google Shape;946;p65"/>
            <p:cNvCxnSpPr/>
            <p:nvPr/>
          </p:nvCxnSpPr>
          <p:spPr>
            <a:xfrm>
              <a:off x="5882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7" name="Google Shape;947;p65"/>
            <p:cNvCxnSpPr/>
            <p:nvPr/>
          </p:nvCxnSpPr>
          <p:spPr>
            <a:xfrm>
              <a:off x="6072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8" name="Google Shape;948;p65"/>
            <p:cNvCxnSpPr/>
            <p:nvPr/>
          </p:nvCxnSpPr>
          <p:spPr>
            <a:xfrm>
              <a:off x="6263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9" name="Google Shape;949;p65"/>
            <p:cNvCxnSpPr/>
            <p:nvPr/>
          </p:nvCxnSpPr>
          <p:spPr>
            <a:xfrm>
              <a:off x="6453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0" name="Google Shape;950;p65"/>
            <p:cNvCxnSpPr/>
            <p:nvPr/>
          </p:nvCxnSpPr>
          <p:spPr>
            <a:xfrm>
              <a:off x="6644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1" name="Google Shape;951;p65"/>
            <p:cNvCxnSpPr/>
            <p:nvPr/>
          </p:nvCxnSpPr>
          <p:spPr>
            <a:xfrm>
              <a:off x="6834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2" name="Google Shape;952;p65"/>
            <p:cNvCxnSpPr/>
            <p:nvPr/>
          </p:nvCxnSpPr>
          <p:spPr>
            <a:xfrm>
              <a:off x="7025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3" name="Google Shape;953;p65"/>
            <p:cNvCxnSpPr/>
            <p:nvPr/>
          </p:nvCxnSpPr>
          <p:spPr>
            <a:xfrm>
              <a:off x="7215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4" name="Google Shape;954;p65"/>
            <p:cNvCxnSpPr/>
            <p:nvPr/>
          </p:nvCxnSpPr>
          <p:spPr>
            <a:xfrm>
              <a:off x="7406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5" name="Google Shape;955;p65"/>
            <p:cNvCxnSpPr/>
            <p:nvPr/>
          </p:nvCxnSpPr>
          <p:spPr>
            <a:xfrm>
              <a:off x="7596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6" name="Google Shape;956;p65"/>
            <p:cNvCxnSpPr/>
            <p:nvPr/>
          </p:nvCxnSpPr>
          <p:spPr>
            <a:xfrm>
              <a:off x="7787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7" name="Google Shape;957;p65"/>
            <p:cNvCxnSpPr/>
            <p:nvPr/>
          </p:nvCxnSpPr>
          <p:spPr>
            <a:xfrm>
              <a:off x="7977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8" name="Google Shape;958;p65"/>
            <p:cNvCxnSpPr/>
            <p:nvPr/>
          </p:nvCxnSpPr>
          <p:spPr>
            <a:xfrm>
              <a:off x="8168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9" name="Google Shape;959;p65"/>
            <p:cNvCxnSpPr/>
            <p:nvPr/>
          </p:nvCxnSpPr>
          <p:spPr>
            <a:xfrm>
              <a:off x="8358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0" name="Google Shape;960;p65"/>
            <p:cNvCxnSpPr/>
            <p:nvPr/>
          </p:nvCxnSpPr>
          <p:spPr>
            <a:xfrm>
              <a:off x="8549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1" name="Google Shape;961;p65"/>
            <p:cNvCxnSpPr/>
            <p:nvPr/>
          </p:nvCxnSpPr>
          <p:spPr>
            <a:xfrm>
              <a:off x="8739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2" name="Google Shape;962;p65"/>
            <p:cNvCxnSpPr/>
            <p:nvPr/>
          </p:nvCxnSpPr>
          <p:spPr>
            <a:xfrm>
              <a:off x="89301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3" name="Google Shape;963;p65"/>
            <p:cNvCxnSpPr/>
            <p:nvPr/>
          </p:nvCxnSpPr>
          <p:spPr>
            <a:xfrm>
              <a:off x="9120625" y="-84850"/>
              <a:ext cx="0" cy="53133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64" name="Google Shape;964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5" name="Google Shape;965;p65"/>
          <p:cNvSpPr txBox="1"/>
          <p:nvPr>
            <p:ph idx="1" type="subTitle"/>
          </p:nvPr>
        </p:nvSpPr>
        <p:spPr>
          <a:xfrm>
            <a:off x="5111250" y="2599825"/>
            <a:ext cx="26400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6" name="Google Shape;966;p65"/>
          <p:cNvSpPr txBox="1"/>
          <p:nvPr>
            <p:ph idx="2" type="subTitle"/>
          </p:nvPr>
        </p:nvSpPr>
        <p:spPr>
          <a:xfrm>
            <a:off x="1392725" y="2599825"/>
            <a:ext cx="26400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7" name="Google Shape;967;p65"/>
          <p:cNvSpPr txBox="1"/>
          <p:nvPr>
            <p:ph idx="3" type="subTitle"/>
          </p:nvPr>
        </p:nvSpPr>
        <p:spPr>
          <a:xfrm>
            <a:off x="1392736" y="2040925"/>
            <a:ext cx="2640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8" name="Google Shape;968;p65"/>
          <p:cNvSpPr txBox="1"/>
          <p:nvPr>
            <p:ph idx="4" type="subTitle"/>
          </p:nvPr>
        </p:nvSpPr>
        <p:spPr>
          <a:xfrm>
            <a:off x="5111264" y="2040925"/>
            <a:ext cx="2640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1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969" name="Google Shape;969;p65"/>
          <p:cNvSpPr/>
          <p:nvPr/>
        </p:nvSpPr>
        <p:spPr>
          <a:xfrm>
            <a:off x="-371054" y="-131541"/>
            <a:ext cx="1702080" cy="936548"/>
          </a:xfrm>
          <a:custGeom>
            <a:rect b="b" l="l" r="r" t="t"/>
            <a:pathLst>
              <a:path extrusionOk="0" h="936548" w="1702080">
                <a:moveTo>
                  <a:pt x="34664" y="140208"/>
                </a:moveTo>
                <a:cubicBezTo>
                  <a:pt x="8661" y="292227"/>
                  <a:pt x="-17247" y="448628"/>
                  <a:pt x="15042" y="599408"/>
                </a:cubicBezTo>
                <a:cubicBezTo>
                  <a:pt x="47428" y="750189"/>
                  <a:pt x="152202" y="895922"/>
                  <a:pt x="302793" y="929164"/>
                </a:cubicBezTo>
                <a:cubicBezTo>
                  <a:pt x="442048" y="959930"/>
                  <a:pt x="583971" y="890016"/>
                  <a:pt x="697414" y="803720"/>
                </a:cubicBezTo>
                <a:cubicBezTo>
                  <a:pt x="810856" y="717328"/>
                  <a:pt x="911917" y="611315"/>
                  <a:pt x="1040980" y="550831"/>
                </a:cubicBezTo>
                <a:cubicBezTo>
                  <a:pt x="1140612" y="504158"/>
                  <a:pt x="1251197" y="487490"/>
                  <a:pt x="1357496" y="459296"/>
                </a:cubicBezTo>
                <a:cubicBezTo>
                  <a:pt x="1463795" y="431102"/>
                  <a:pt x="1571904" y="387477"/>
                  <a:pt x="1641532" y="302228"/>
                </a:cubicBezTo>
                <a:cubicBezTo>
                  <a:pt x="1711159" y="216980"/>
                  <a:pt x="1728019" y="80772"/>
                  <a:pt x="1653343" y="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0" name="Google Shape;970;p65"/>
          <p:cNvSpPr/>
          <p:nvPr/>
        </p:nvSpPr>
        <p:spPr>
          <a:xfrm rot="-4040824">
            <a:off x="275378" y="3961244"/>
            <a:ext cx="637085" cy="1640533"/>
          </a:xfrm>
          <a:custGeom>
            <a:rect b="b" l="l" r="r" t="t"/>
            <a:pathLst>
              <a:path extrusionOk="0" h="1641164" w="637330">
                <a:moveTo>
                  <a:pt x="47339" y="57731"/>
                </a:moveTo>
                <a:cubicBezTo>
                  <a:pt x="167926" y="-24660"/>
                  <a:pt x="339566" y="-16564"/>
                  <a:pt x="459200" y="67352"/>
                </a:cubicBezTo>
                <a:cubicBezTo>
                  <a:pt x="578739" y="151267"/>
                  <a:pt x="644271" y="301953"/>
                  <a:pt x="636746" y="447876"/>
                </a:cubicBezTo>
                <a:cubicBezTo>
                  <a:pt x="629222" y="593798"/>
                  <a:pt x="553212" y="732197"/>
                  <a:pt x="442436" y="827447"/>
                </a:cubicBezTo>
                <a:cubicBezTo>
                  <a:pt x="405194" y="859546"/>
                  <a:pt x="363665" y="887454"/>
                  <a:pt x="332899" y="925840"/>
                </a:cubicBezTo>
                <a:cubicBezTo>
                  <a:pt x="302133" y="964226"/>
                  <a:pt x="283274" y="1016899"/>
                  <a:pt x="300419" y="1063095"/>
                </a:cubicBezTo>
                <a:cubicBezTo>
                  <a:pt x="330041" y="1143296"/>
                  <a:pt x="438245" y="1153583"/>
                  <a:pt x="507301" y="1204065"/>
                </a:cubicBezTo>
                <a:cubicBezTo>
                  <a:pt x="591503" y="1265787"/>
                  <a:pt x="609029" y="1394661"/>
                  <a:pt x="559023" y="1486291"/>
                </a:cubicBezTo>
                <a:cubicBezTo>
                  <a:pt x="509016" y="1578017"/>
                  <a:pt x="404908" y="1631928"/>
                  <a:pt x="300800" y="1639929"/>
                </a:cubicBezTo>
                <a:cubicBezTo>
                  <a:pt x="196691" y="1648025"/>
                  <a:pt x="92964" y="1615450"/>
                  <a:pt x="0" y="1567920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65"/>
          <p:cNvSpPr/>
          <p:nvPr/>
        </p:nvSpPr>
        <p:spPr>
          <a:xfrm rot="10195540">
            <a:off x="7008413" y="4150646"/>
            <a:ext cx="2486302" cy="1644792"/>
          </a:xfrm>
          <a:custGeom>
            <a:rect b="b" l="l" r="r" t="t"/>
            <a:pathLst>
              <a:path extrusionOk="0" h="1644093" w="2485246">
                <a:moveTo>
                  <a:pt x="45639" y="1644093"/>
                </a:moveTo>
                <a:cubicBezTo>
                  <a:pt x="41519" y="1644093"/>
                  <a:pt x="37571" y="1641604"/>
                  <a:pt x="35940" y="1637570"/>
                </a:cubicBezTo>
                <a:cubicBezTo>
                  <a:pt x="-27748" y="1481269"/>
                  <a:pt x="-5517" y="1286087"/>
                  <a:pt x="92504" y="1140344"/>
                </a:cubicBezTo>
                <a:cubicBezTo>
                  <a:pt x="191812" y="992626"/>
                  <a:pt x="356610" y="911257"/>
                  <a:pt x="556341" y="911257"/>
                </a:cubicBezTo>
                <a:cubicBezTo>
                  <a:pt x="672558" y="911257"/>
                  <a:pt x="763025" y="931771"/>
                  <a:pt x="831262" y="963787"/>
                </a:cubicBezTo>
                <a:cubicBezTo>
                  <a:pt x="848772" y="937350"/>
                  <a:pt x="872547" y="913489"/>
                  <a:pt x="903276" y="894091"/>
                </a:cubicBezTo>
                <a:cubicBezTo>
                  <a:pt x="1001124" y="832291"/>
                  <a:pt x="1092536" y="858213"/>
                  <a:pt x="1189183" y="885765"/>
                </a:cubicBezTo>
                <a:cubicBezTo>
                  <a:pt x="1296473" y="916321"/>
                  <a:pt x="1407454" y="947822"/>
                  <a:pt x="1550022" y="875036"/>
                </a:cubicBezTo>
                <a:cubicBezTo>
                  <a:pt x="1731042" y="782595"/>
                  <a:pt x="1735677" y="594793"/>
                  <a:pt x="1740140" y="413172"/>
                </a:cubicBezTo>
                <a:cubicBezTo>
                  <a:pt x="1743659" y="271978"/>
                  <a:pt x="1746921" y="138681"/>
                  <a:pt x="1833525" y="59801"/>
                </a:cubicBezTo>
                <a:cubicBezTo>
                  <a:pt x="2001757" y="-93324"/>
                  <a:pt x="2459415" y="94992"/>
                  <a:pt x="2478813" y="103060"/>
                </a:cubicBezTo>
                <a:cubicBezTo>
                  <a:pt x="2484135" y="105292"/>
                  <a:pt x="2486624" y="111386"/>
                  <a:pt x="2484478" y="116708"/>
                </a:cubicBezTo>
                <a:cubicBezTo>
                  <a:pt x="2482246" y="122029"/>
                  <a:pt x="2476152" y="124518"/>
                  <a:pt x="2470830" y="122373"/>
                </a:cubicBezTo>
                <a:cubicBezTo>
                  <a:pt x="2466195" y="120398"/>
                  <a:pt x="2006049" y="-68948"/>
                  <a:pt x="1847688" y="75251"/>
                </a:cubicBezTo>
                <a:cubicBezTo>
                  <a:pt x="1767692" y="148036"/>
                  <a:pt x="1764516" y="277042"/>
                  <a:pt x="1761169" y="413687"/>
                </a:cubicBezTo>
                <a:cubicBezTo>
                  <a:pt x="1756791" y="592648"/>
                  <a:pt x="1751728" y="795555"/>
                  <a:pt x="1559635" y="893662"/>
                </a:cubicBezTo>
                <a:cubicBezTo>
                  <a:pt x="1409771" y="970224"/>
                  <a:pt x="1289606" y="935977"/>
                  <a:pt x="1183604" y="905850"/>
                </a:cubicBezTo>
                <a:cubicBezTo>
                  <a:pt x="1087557" y="878555"/>
                  <a:pt x="1004558" y="854951"/>
                  <a:pt x="914605" y="911772"/>
                </a:cubicBezTo>
                <a:cubicBezTo>
                  <a:pt x="886709" y="929368"/>
                  <a:pt x="865595" y="950311"/>
                  <a:pt x="850145" y="973056"/>
                </a:cubicBezTo>
                <a:cubicBezTo>
                  <a:pt x="945934" y="1023955"/>
                  <a:pt x="993056" y="1098457"/>
                  <a:pt x="1003699" y="1166436"/>
                </a:cubicBezTo>
                <a:cubicBezTo>
                  <a:pt x="1013656" y="1230382"/>
                  <a:pt x="989279" y="1284971"/>
                  <a:pt x="944389" y="1299391"/>
                </a:cubicBezTo>
                <a:cubicBezTo>
                  <a:pt x="898125" y="1314154"/>
                  <a:pt x="848257" y="1281023"/>
                  <a:pt x="817443" y="1214932"/>
                </a:cubicBezTo>
                <a:cubicBezTo>
                  <a:pt x="784741" y="1144721"/>
                  <a:pt x="781136" y="1055284"/>
                  <a:pt x="820790" y="981725"/>
                </a:cubicBezTo>
                <a:cubicBezTo>
                  <a:pt x="755472" y="951512"/>
                  <a:pt x="668610" y="932114"/>
                  <a:pt x="556599" y="932114"/>
                </a:cubicBezTo>
                <a:cubicBezTo>
                  <a:pt x="363991" y="932114"/>
                  <a:pt x="205459" y="1010222"/>
                  <a:pt x="110099" y="1151931"/>
                </a:cubicBezTo>
                <a:cubicBezTo>
                  <a:pt x="15855" y="1292095"/>
                  <a:pt x="-5603" y="1479553"/>
                  <a:pt x="55510" y="1629588"/>
                </a:cubicBezTo>
                <a:cubicBezTo>
                  <a:pt x="57656" y="1634909"/>
                  <a:pt x="55081" y="1641003"/>
                  <a:pt x="49759" y="1643235"/>
                </a:cubicBezTo>
                <a:cubicBezTo>
                  <a:pt x="48472" y="1643750"/>
                  <a:pt x="47098" y="1644007"/>
                  <a:pt x="45811" y="1644007"/>
                </a:cubicBezTo>
                <a:close/>
                <a:moveTo>
                  <a:pt x="839159" y="990910"/>
                </a:moveTo>
                <a:cubicBezTo>
                  <a:pt x="799418" y="1064554"/>
                  <a:pt x="810920" y="1151845"/>
                  <a:pt x="836240" y="1206091"/>
                </a:cubicBezTo>
                <a:cubicBezTo>
                  <a:pt x="862333" y="1262054"/>
                  <a:pt x="902245" y="1290808"/>
                  <a:pt x="937866" y="1279392"/>
                </a:cubicBezTo>
                <a:cubicBezTo>
                  <a:pt x="972714" y="1268234"/>
                  <a:pt x="991254" y="1223086"/>
                  <a:pt x="982928" y="1169612"/>
                </a:cubicBezTo>
                <a:cubicBezTo>
                  <a:pt x="973143" y="1106869"/>
                  <a:pt x="929025" y="1038203"/>
                  <a:pt x="839244" y="99091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2" name="Google Shape;972;p65"/>
          <p:cNvGrpSpPr/>
          <p:nvPr/>
        </p:nvGrpSpPr>
        <p:grpSpPr>
          <a:xfrm rot="1342621">
            <a:off x="185630" y="4206049"/>
            <a:ext cx="816601" cy="795901"/>
            <a:chOff x="3514301" y="3204445"/>
            <a:chExt cx="816600" cy="795900"/>
          </a:xfrm>
        </p:grpSpPr>
        <p:sp>
          <p:nvSpPr>
            <p:cNvPr id="973" name="Google Shape;973;p65"/>
            <p:cNvSpPr/>
            <p:nvPr/>
          </p:nvSpPr>
          <p:spPr>
            <a:xfrm>
              <a:off x="3514301" y="3204445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74" name="Google Shape;974;p65"/>
            <p:cNvGrpSpPr/>
            <p:nvPr/>
          </p:nvGrpSpPr>
          <p:grpSpPr>
            <a:xfrm>
              <a:off x="3732940" y="3416494"/>
              <a:ext cx="379321" cy="371771"/>
              <a:chOff x="1519724" y="2198570"/>
              <a:chExt cx="348065" cy="341137"/>
            </a:xfrm>
          </p:grpSpPr>
          <p:sp>
            <p:nvSpPr>
              <p:cNvPr id="975" name="Google Shape;975;p65"/>
              <p:cNvSpPr/>
              <p:nvPr/>
            </p:nvSpPr>
            <p:spPr>
              <a:xfrm>
                <a:off x="1648715" y="2198570"/>
                <a:ext cx="176821" cy="116933"/>
              </a:xfrm>
              <a:custGeom>
                <a:rect b="b" l="l" r="r" t="t"/>
                <a:pathLst>
                  <a:path extrusionOk="0" h="105822" w="160019">
                    <a:moveTo>
                      <a:pt x="9620" y="81153"/>
                    </a:moveTo>
                    <a:cubicBezTo>
                      <a:pt x="9620" y="89726"/>
                      <a:pt x="7048" y="98012"/>
                      <a:pt x="2286" y="105156"/>
                    </a:cubicBezTo>
                    <a:lnTo>
                      <a:pt x="1619" y="105823"/>
                    </a:lnTo>
                    <a:lnTo>
                      <a:pt x="160020" y="105823"/>
                    </a:lnTo>
                    <a:lnTo>
                      <a:pt x="54197" y="0"/>
                    </a:lnTo>
                    <a:lnTo>
                      <a:pt x="0" y="54197"/>
                    </a:lnTo>
                    <a:cubicBezTo>
                      <a:pt x="5905" y="61627"/>
                      <a:pt x="9525" y="70961"/>
                      <a:pt x="9525" y="811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65"/>
              <p:cNvSpPr/>
              <p:nvPr/>
            </p:nvSpPr>
            <p:spPr>
              <a:xfrm>
                <a:off x="1519724" y="2234202"/>
                <a:ext cx="348065" cy="305505"/>
              </a:xfrm>
              <a:custGeom>
                <a:rect b="b" l="l" r="r" t="t"/>
                <a:pathLst>
                  <a:path extrusionOk="0" h="276475" w="314991">
                    <a:moveTo>
                      <a:pt x="296418" y="135030"/>
                    </a:moveTo>
                    <a:lnTo>
                      <a:pt x="295180" y="135030"/>
                    </a:lnTo>
                    <a:lnTo>
                      <a:pt x="295180" y="85785"/>
                    </a:lnTo>
                    <a:cubicBezTo>
                      <a:pt x="295180" y="85785"/>
                      <a:pt x="286893" y="67307"/>
                      <a:pt x="276701" y="67307"/>
                    </a:cubicBezTo>
                    <a:lnTo>
                      <a:pt x="222694" y="67307"/>
                    </a:lnTo>
                    <a:cubicBezTo>
                      <a:pt x="223552" y="64164"/>
                      <a:pt x="225171" y="61306"/>
                      <a:pt x="227457" y="59020"/>
                    </a:cubicBezTo>
                    <a:cubicBezTo>
                      <a:pt x="229743" y="56734"/>
                      <a:pt x="229838" y="52734"/>
                      <a:pt x="227457" y="50352"/>
                    </a:cubicBezTo>
                    <a:lnTo>
                      <a:pt x="192691" y="15586"/>
                    </a:lnTo>
                    <a:cubicBezTo>
                      <a:pt x="190309" y="13205"/>
                      <a:pt x="186404" y="13205"/>
                      <a:pt x="184023" y="15586"/>
                    </a:cubicBezTo>
                    <a:cubicBezTo>
                      <a:pt x="176784" y="22825"/>
                      <a:pt x="165163" y="22825"/>
                      <a:pt x="157924" y="15586"/>
                    </a:cubicBezTo>
                    <a:cubicBezTo>
                      <a:pt x="155543" y="13205"/>
                      <a:pt x="151638" y="13205"/>
                      <a:pt x="149257" y="15586"/>
                    </a:cubicBezTo>
                    <a:lnTo>
                      <a:pt x="130302" y="34541"/>
                    </a:lnTo>
                    <a:cubicBezTo>
                      <a:pt x="112967" y="-18704"/>
                      <a:pt x="35242" y="-7655"/>
                      <a:pt x="34004" y="48924"/>
                    </a:cubicBezTo>
                    <a:cubicBezTo>
                      <a:pt x="34004" y="55305"/>
                      <a:pt x="37624" y="67974"/>
                      <a:pt x="37624" y="67974"/>
                    </a:cubicBezTo>
                    <a:lnTo>
                      <a:pt x="18478" y="67974"/>
                    </a:lnTo>
                    <a:cubicBezTo>
                      <a:pt x="8287" y="67974"/>
                      <a:pt x="0" y="76260"/>
                      <a:pt x="0" y="86452"/>
                    </a:cubicBezTo>
                    <a:lnTo>
                      <a:pt x="0" y="257997"/>
                    </a:lnTo>
                    <a:cubicBezTo>
                      <a:pt x="0" y="268189"/>
                      <a:pt x="8287" y="276476"/>
                      <a:pt x="18478" y="276476"/>
                    </a:cubicBezTo>
                    <a:lnTo>
                      <a:pt x="276796" y="276476"/>
                    </a:lnTo>
                    <a:cubicBezTo>
                      <a:pt x="286988" y="276476"/>
                      <a:pt x="295275" y="268189"/>
                      <a:pt x="295275" y="257997"/>
                    </a:cubicBezTo>
                    <a:lnTo>
                      <a:pt x="295275" y="208753"/>
                    </a:lnTo>
                    <a:cubicBezTo>
                      <a:pt x="305848" y="209325"/>
                      <a:pt x="314992" y="200943"/>
                      <a:pt x="314992" y="190275"/>
                    </a:cubicBezTo>
                    <a:lnTo>
                      <a:pt x="314992" y="153413"/>
                    </a:lnTo>
                    <a:cubicBezTo>
                      <a:pt x="314992" y="143221"/>
                      <a:pt x="306705" y="134934"/>
                      <a:pt x="296513" y="134934"/>
                    </a:cubicBezTo>
                    <a:lnTo>
                      <a:pt x="296513" y="134934"/>
                    </a:lnTo>
                    <a:close/>
                    <a:moveTo>
                      <a:pt x="154019" y="28159"/>
                    </a:moveTo>
                    <a:cubicBezTo>
                      <a:pt x="164306" y="34922"/>
                      <a:pt x="177736" y="34922"/>
                      <a:pt x="187928" y="28159"/>
                    </a:cubicBezTo>
                    <a:lnTo>
                      <a:pt x="214884" y="55115"/>
                    </a:lnTo>
                    <a:cubicBezTo>
                      <a:pt x="212503" y="58830"/>
                      <a:pt x="210884" y="62925"/>
                      <a:pt x="210121" y="67307"/>
                    </a:cubicBezTo>
                    <a:lnTo>
                      <a:pt x="128778" y="67307"/>
                    </a:lnTo>
                    <a:cubicBezTo>
                      <a:pt x="131064" y="61782"/>
                      <a:pt x="132207" y="55782"/>
                      <a:pt x="132397" y="49686"/>
                    </a:cubicBezTo>
                    <a:lnTo>
                      <a:pt x="154019" y="28064"/>
                    </a:lnTo>
                    <a:close/>
                    <a:moveTo>
                      <a:pt x="46101" y="48924"/>
                    </a:moveTo>
                    <a:cubicBezTo>
                      <a:pt x="46101" y="28540"/>
                      <a:pt x="62674" y="12062"/>
                      <a:pt x="82963" y="12062"/>
                    </a:cubicBezTo>
                    <a:cubicBezTo>
                      <a:pt x="110966" y="11681"/>
                      <a:pt x="129254" y="43399"/>
                      <a:pt x="114967" y="67402"/>
                    </a:cubicBezTo>
                    <a:lnTo>
                      <a:pt x="98869" y="67402"/>
                    </a:lnTo>
                    <a:cubicBezTo>
                      <a:pt x="95631" y="59115"/>
                      <a:pt x="89630" y="57210"/>
                      <a:pt x="82105" y="54162"/>
                    </a:cubicBezTo>
                    <a:cubicBezTo>
                      <a:pt x="78676" y="52734"/>
                      <a:pt x="77248" y="48638"/>
                      <a:pt x="79248" y="45399"/>
                    </a:cubicBezTo>
                    <a:cubicBezTo>
                      <a:pt x="80772" y="42732"/>
                      <a:pt x="84201" y="41875"/>
                      <a:pt x="86963" y="43018"/>
                    </a:cubicBezTo>
                    <a:lnTo>
                      <a:pt x="89916" y="44256"/>
                    </a:lnTo>
                    <a:cubicBezTo>
                      <a:pt x="92773" y="45399"/>
                      <a:pt x="96107" y="44447"/>
                      <a:pt x="97726" y="41780"/>
                    </a:cubicBezTo>
                    <a:cubicBezTo>
                      <a:pt x="99727" y="38446"/>
                      <a:pt x="98203" y="34350"/>
                      <a:pt x="94774" y="32922"/>
                    </a:cubicBezTo>
                    <a:cubicBezTo>
                      <a:pt x="93345" y="32350"/>
                      <a:pt x="90678" y="31112"/>
                      <a:pt x="89154" y="30731"/>
                    </a:cubicBezTo>
                    <a:lnTo>
                      <a:pt x="89154" y="27397"/>
                    </a:lnTo>
                    <a:cubicBezTo>
                      <a:pt x="88868" y="19206"/>
                      <a:pt x="77152" y="19206"/>
                      <a:pt x="76867" y="27397"/>
                    </a:cubicBezTo>
                    <a:lnTo>
                      <a:pt x="76867" y="31779"/>
                    </a:lnTo>
                    <a:cubicBezTo>
                      <a:pt x="62294" y="38160"/>
                      <a:pt x="62484" y="59401"/>
                      <a:pt x="77343" y="65592"/>
                    </a:cubicBezTo>
                    <a:lnTo>
                      <a:pt x="81820" y="67402"/>
                    </a:lnTo>
                    <a:lnTo>
                      <a:pt x="51054" y="67402"/>
                    </a:lnTo>
                    <a:cubicBezTo>
                      <a:pt x="47815" y="61782"/>
                      <a:pt x="46101" y="55496"/>
                      <a:pt x="46101" y="48924"/>
                    </a:cubicBezTo>
                    <a:close/>
                    <a:moveTo>
                      <a:pt x="282892" y="257997"/>
                    </a:moveTo>
                    <a:cubicBezTo>
                      <a:pt x="282892" y="261426"/>
                      <a:pt x="280130" y="264189"/>
                      <a:pt x="276701" y="264189"/>
                    </a:cubicBezTo>
                    <a:lnTo>
                      <a:pt x="18383" y="264189"/>
                    </a:lnTo>
                    <a:cubicBezTo>
                      <a:pt x="14954" y="264189"/>
                      <a:pt x="12192" y="261426"/>
                      <a:pt x="12192" y="257997"/>
                    </a:cubicBezTo>
                    <a:lnTo>
                      <a:pt x="12192" y="178083"/>
                    </a:lnTo>
                    <a:lnTo>
                      <a:pt x="27527" y="178083"/>
                    </a:lnTo>
                    <a:lnTo>
                      <a:pt x="27527" y="196085"/>
                    </a:lnTo>
                    <a:cubicBezTo>
                      <a:pt x="27527" y="197704"/>
                      <a:pt x="28194" y="199323"/>
                      <a:pt x="29337" y="200466"/>
                    </a:cubicBezTo>
                    <a:lnTo>
                      <a:pt x="39433" y="210563"/>
                    </a:lnTo>
                    <a:cubicBezTo>
                      <a:pt x="32575" y="223422"/>
                      <a:pt x="42577" y="239900"/>
                      <a:pt x="57245" y="239614"/>
                    </a:cubicBezTo>
                    <a:cubicBezTo>
                      <a:pt x="68294" y="239614"/>
                      <a:pt x="77248" y="230661"/>
                      <a:pt x="77248" y="219612"/>
                    </a:cubicBezTo>
                    <a:cubicBezTo>
                      <a:pt x="77533" y="204943"/>
                      <a:pt x="61055" y="194942"/>
                      <a:pt x="48196" y="201800"/>
                    </a:cubicBezTo>
                    <a:lnTo>
                      <a:pt x="39910" y="193513"/>
                    </a:lnTo>
                    <a:lnTo>
                      <a:pt x="39910" y="178083"/>
                    </a:lnTo>
                    <a:lnTo>
                      <a:pt x="89725" y="178083"/>
                    </a:lnTo>
                    <a:lnTo>
                      <a:pt x="89725" y="196085"/>
                    </a:lnTo>
                    <a:cubicBezTo>
                      <a:pt x="89725" y="197704"/>
                      <a:pt x="90392" y="199323"/>
                      <a:pt x="91535" y="200466"/>
                    </a:cubicBezTo>
                    <a:lnTo>
                      <a:pt x="107061" y="215992"/>
                    </a:lnTo>
                    <a:cubicBezTo>
                      <a:pt x="112967" y="221517"/>
                      <a:pt x="121348" y="213230"/>
                      <a:pt x="115729" y="207324"/>
                    </a:cubicBezTo>
                    <a:lnTo>
                      <a:pt x="102013" y="193608"/>
                    </a:lnTo>
                    <a:lnTo>
                      <a:pt x="102013" y="178178"/>
                    </a:lnTo>
                    <a:lnTo>
                      <a:pt x="146875" y="178178"/>
                    </a:lnTo>
                    <a:cubicBezTo>
                      <a:pt x="154115" y="199514"/>
                      <a:pt x="185452" y="194847"/>
                      <a:pt x="185928" y="171987"/>
                    </a:cubicBezTo>
                    <a:cubicBezTo>
                      <a:pt x="185452" y="149127"/>
                      <a:pt x="154210" y="144459"/>
                      <a:pt x="146875" y="165795"/>
                    </a:cubicBezTo>
                    <a:lnTo>
                      <a:pt x="114300" y="165795"/>
                    </a:lnTo>
                    <a:lnTo>
                      <a:pt x="114300" y="150365"/>
                    </a:lnTo>
                    <a:lnTo>
                      <a:pt x="122301" y="142078"/>
                    </a:lnTo>
                    <a:cubicBezTo>
                      <a:pt x="135160" y="148936"/>
                      <a:pt x="151638" y="138935"/>
                      <a:pt x="151352" y="124266"/>
                    </a:cubicBezTo>
                    <a:cubicBezTo>
                      <a:pt x="151352" y="113217"/>
                      <a:pt x="142399" y="104264"/>
                      <a:pt x="131350" y="104264"/>
                    </a:cubicBezTo>
                    <a:cubicBezTo>
                      <a:pt x="116681" y="103978"/>
                      <a:pt x="106680" y="120456"/>
                      <a:pt x="113538" y="133315"/>
                    </a:cubicBezTo>
                    <a:lnTo>
                      <a:pt x="103442" y="143412"/>
                    </a:lnTo>
                    <a:cubicBezTo>
                      <a:pt x="102298" y="144555"/>
                      <a:pt x="101632" y="146174"/>
                      <a:pt x="101917" y="147793"/>
                    </a:cubicBezTo>
                    <a:lnTo>
                      <a:pt x="101917" y="166367"/>
                    </a:lnTo>
                    <a:lnTo>
                      <a:pt x="52102" y="166367"/>
                    </a:lnTo>
                    <a:lnTo>
                      <a:pt x="52102" y="150936"/>
                    </a:lnTo>
                    <a:lnTo>
                      <a:pt x="65818" y="137220"/>
                    </a:lnTo>
                    <a:cubicBezTo>
                      <a:pt x="71342" y="131315"/>
                      <a:pt x="63055" y="122933"/>
                      <a:pt x="57150" y="128553"/>
                    </a:cubicBezTo>
                    <a:lnTo>
                      <a:pt x="41624" y="144078"/>
                    </a:lnTo>
                    <a:cubicBezTo>
                      <a:pt x="40481" y="145221"/>
                      <a:pt x="39815" y="146841"/>
                      <a:pt x="39815" y="148460"/>
                    </a:cubicBezTo>
                    <a:lnTo>
                      <a:pt x="39815" y="166462"/>
                    </a:lnTo>
                    <a:lnTo>
                      <a:pt x="12097" y="166462"/>
                    </a:lnTo>
                    <a:lnTo>
                      <a:pt x="12097" y="85881"/>
                    </a:lnTo>
                    <a:cubicBezTo>
                      <a:pt x="12097" y="82452"/>
                      <a:pt x="14859" y="79689"/>
                      <a:pt x="18288" y="79689"/>
                    </a:cubicBezTo>
                    <a:lnTo>
                      <a:pt x="276606" y="79689"/>
                    </a:lnTo>
                    <a:cubicBezTo>
                      <a:pt x="280035" y="79689"/>
                      <a:pt x="282797" y="82452"/>
                      <a:pt x="282797" y="85881"/>
                    </a:cubicBezTo>
                    <a:lnTo>
                      <a:pt x="282797" y="135125"/>
                    </a:lnTo>
                    <a:lnTo>
                      <a:pt x="222504" y="135125"/>
                    </a:lnTo>
                    <a:cubicBezTo>
                      <a:pt x="212312" y="135125"/>
                      <a:pt x="204025" y="143412"/>
                      <a:pt x="204025" y="153603"/>
                    </a:cubicBezTo>
                    <a:lnTo>
                      <a:pt x="204025" y="190465"/>
                    </a:lnTo>
                    <a:cubicBezTo>
                      <a:pt x="204025" y="200657"/>
                      <a:pt x="212312" y="208944"/>
                      <a:pt x="222504" y="208944"/>
                    </a:cubicBezTo>
                    <a:lnTo>
                      <a:pt x="282797" y="208944"/>
                    </a:lnTo>
                    <a:lnTo>
                      <a:pt x="282797" y="258188"/>
                    </a:lnTo>
                    <a:close/>
                    <a:moveTo>
                      <a:pt x="57245" y="211896"/>
                    </a:moveTo>
                    <a:cubicBezTo>
                      <a:pt x="61531" y="211896"/>
                      <a:pt x="64960" y="215325"/>
                      <a:pt x="64960" y="219612"/>
                    </a:cubicBezTo>
                    <a:cubicBezTo>
                      <a:pt x="64579" y="229803"/>
                      <a:pt x="50006" y="229803"/>
                      <a:pt x="49625" y="219612"/>
                    </a:cubicBezTo>
                    <a:cubicBezTo>
                      <a:pt x="49625" y="215325"/>
                      <a:pt x="53054" y="211896"/>
                      <a:pt x="57340" y="211896"/>
                    </a:cubicBezTo>
                    <a:close/>
                    <a:moveTo>
                      <a:pt x="158020" y="171891"/>
                    </a:moveTo>
                    <a:cubicBezTo>
                      <a:pt x="158020" y="167605"/>
                      <a:pt x="161449" y="164176"/>
                      <a:pt x="165735" y="164176"/>
                    </a:cubicBezTo>
                    <a:cubicBezTo>
                      <a:pt x="175927" y="164557"/>
                      <a:pt x="175927" y="179130"/>
                      <a:pt x="165735" y="179511"/>
                    </a:cubicBezTo>
                    <a:cubicBezTo>
                      <a:pt x="161449" y="179511"/>
                      <a:pt x="158020" y="176082"/>
                      <a:pt x="158020" y="171796"/>
                    </a:cubicBezTo>
                    <a:close/>
                    <a:moveTo>
                      <a:pt x="123825" y="124266"/>
                    </a:moveTo>
                    <a:cubicBezTo>
                      <a:pt x="123825" y="119980"/>
                      <a:pt x="127254" y="116551"/>
                      <a:pt x="131540" y="116551"/>
                    </a:cubicBezTo>
                    <a:cubicBezTo>
                      <a:pt x="141732" y="116932"/>
                      <a:pt x="141732" y="131505"/>
                      <a:pt x="131540" y="131886"/>
                    </a:cubicBezTo>
                    <a:cubicBezTo>
                      <a:pt x="127254" y="131886"/>
                      <a:pt x="123825" y="128457"/>
                      <a:pt x="123825" y="124171"/>
                    </a:cubicBezTo>
                    <a:close/>
                    <a:moveTo>
                      <a:pt x="296418" y="196561"/>
                    </a:moveTo>
                    <a:lnTo>
                      <a:pt x="222599" y="196561"/>
                    </a:lnTo>
                    <a:cubicBezTo>
                      <a:pt x="219170" y="196561"/>
                      <a:pt x="216408" y="193799"/>
                      <a:pt x="216408" y="190370"/>
                    </a:cubicBezTo>
                    <a:lnTo>
                      <a:pt x="216408" y="153508"/>
                    </a:lnTo>
                    <a:cubicBezTo>
                      <a:pt x="216408" y="150079"/>
                      <a:pt x="219170" y="147317"/>
                      <a:pt x="222599" y="147317"/>
                    </a:cubicBezTo>
                    <a:lnTo>
                      <a:pt x="296418" y="147317"/>
                    </a:lnTo>
                    <a:cubicBezTo>
                      <a:pt x="299847" y="147317"/>
                      <a:pt x="302609" y="150079"/>
                      <a:pt x="302609" y="153508"/>
                    </a:cubicBezTo>
                    <a:lnTo>
                      <a:pt x="302609" y="190370"/>
                    </a:lnTo>
                    <a:cubicBezTo>
                      <a:pt x="302609" y="193799"/>
                      <a:pt x="299847" y="196561"/>
                      <a:pt x="296418" y="1965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77" name="Google Shape;977;p65"/>
              <p:cNvGrpSpPr/>
              <p:nvPr/>
            </p:nvGrpSpPr>
            <p:grpSpPr>
              <a:xfrm>
                <a:off x="1577954" y="2353031"/>
                <a:ext cx="92347" cy="142719"/>
                <a:chOff x="3385851" y="2862619"/>
                <a:chExt cx="83534" cy="129087"/>
              </a:xfrm>
            </p:grpSpPr>
            <p:sp>
              <p:nvSpPr>
                <p:cNvPr id="978" name="Google Shape;978;p65"/>
                <p:cNvSpPr/>
                <p:nvPr/>
              </p:nvSpPr>
              <p:spPr>
                <a:xfrm>
                  <a:off x="3435572" y="2957964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79" name="Google Shape;979;p65"/>
                <p:cNvSpPr/>
                <p:nvPr/>
              </p:nvSpPr>
              <p:spPr>
                <a:xfrm>
                  <a:off x="3385851" y="2862619"/>
                  <a:ext cx="33813" cy="33742"/>
                </a:xfrm>
                <a:custGeom>
                  <a:rect b="b" l="l" r="r" t="t"/>
                  <a:pathLst>
                    <a:path extrusionOk="0" h="33742" w="33813">
                      <a:moveTo>
                        <a:pt x="16859" y="33742"/>
                      </a:moveTo>
                      <a:cubicBezTo>
                        <a:pt x="26194" y="33742"/>
                        <a:pt x="33814" y="26122"/>
                        <a:pt x="33814" y="16788"/>
                      </a:cubicBezTo>
                      <a:cubicBezTo>
                        <a:pt x="32956" y="-5596"/>
                        <a:pt x="857" y="-5596"/>
                        <a:pt x="0" y="16788"/>
                      </a:cubicBezTo>
                      <a:cubicBezTo>
                        <a:pt x="0" y="26122"/>
                        <a:pt x="7620" y="33742"/>
                        <a:pt x="16954" y="3374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980" name="Google Shape;980;p65"/>
          <p:cNvSpPr/>
          <p:nvPr/>
        </p:nvSpPr>
        <p:spPr>
          <a:xfrm>
            <a:off x="6247114" y="-726193"/>
            <a:ext cx="3880856" cy="2314322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65"/>
          <p:cNvSpPr/>
          <p:nvPr/>
        </p:nvSpPr>
        <p:spPr>
          <a:xfrm rot="-896439">
            <a:off x="8967179" y="-694255"/>
            <a:ext cx="3876063" cy="2311463"/>
          </a:xfrm>
          <a:custGeom>
            <a:rect b="b" l="l" r="r" t="t"/>
            <a:pathLst>
              <a:path extrusionOk="0" h="2314322" w="3880856">
                <a:moveTo>
                  <a:pt x="3590831" y="2314237"/>
                </a:moveTo>
                <a:cubicBezTo>
                  <a:pt x="3316082" y="2314237"/>
                  <a:pt x="3090858" y="2221881"/>
                  <a:pt x="2907177" y="2035110"/>
                </a:cubicBezTo>
                <a:cubicBezTo>
                  <a:pt x="2696115" y="1820444"/>
                  <a:pt x="2569598" y="1511104"/>
                  <a:pt x="2457930" y="1238072"/>
                </a:cubicBezTo>
                <a:cubicBezTo>
                  <a:pt x="2319998" y="900923"/>
                  <a:pt x="2200863" y="609694"/>
                  <a:pt x="1967656" y="575017"/>
                </a:cubicBezTo>
                <a:cubicBezTo>
                  <a:pt x="1628533" y="524634"/>
                  <a:pt x="1340566" y="714495"/>
                  <a:pt x="1062126" y="898004"/>
                </a:cubicBezTo>
                <a:cubicBezTo>
                  <a:pt x="825400" y="1054047"/>
                  <a:pt x="601721" y="1201507"/>
                  <a:pt x="356584" y="1201507"/>
                </a:cubicBezTo>
                <a:cubicBezTo>
                  <a:pt x="263542" y="1201507"/>
                  <a:pt x="187409" y="1166058"/>
                  <a:pt x="130159" y="1096105"/>
                </a:cubicBezTo>
                <a:cubicBezTo>
                  <a:pt x="31194" y="975167"/>
                  <a:pt x="-11636" y="754922"/>
                  <a:pt x="2698" y="441462"/>
                </a:cubicBezTo>
                <a:cubicBezTo>
                  <a:pt x="13341" y="208943"/>
                  <a:pt x="53339" y="8953"/>
                  <a:pt x="53682" y="6893"/>
                </a:cubicBezTo>
                <a:cubicBezTo>
                  <a:pt x="54626" y="2258"/>
                  <a:pt x="59090" y="-831"/>
                  <a:pt x="63810" y="198"/>
                </a:cubicBezTo>
                <a:cubicBezTo>
                  <a:pt x="68445" y="1142"/>
                  <a:pt x="71449" y="5691"/>
                  <a:pt x="70505" y="10327"/>
                </a:cubicBezTo>
                <a:cubicBezTo>
                  <a:pt x="68874" y="18223"/>
                  <a:pt x="-86482" y="804189"/>
                  <a:pt x="143463" y="1085290"/>
                </a:cubicBezTo>
                <a:cubicBezTo>
                  <a:pt x="197280" y="1151037"/>
                  <a:pt x="268949" y="1184426"/>
                  <a:pt x="356584" y="1184426"/>
                </a:cubicBezTo>
                <a:cubicBezTo>
                  <a:pt x="596571" y="1184426"/>
                  <a:pt x="818104" y="1038426"/>
                  <a:pt x="1052684" y="883756"/>
                </a:cubicBezTo>
                <a:cubicBezTo>
                  <a:pt x="1333871" y="698444"/>
                  <a:pt x="1624670" y="506780"/>
                  <a:pt x="1970145" y="558108"/>
                </a:cubicBezTo>
                <a:cubicBezTo>
                  <a:pt x="2212965" y="594158"/>
                  <a:pt x="2333817" y="889593"/>
                  <a:pt x="2473724" y="1231634"/>
                </a:cubicBezTo>
                <a:cubicBezTo>
                  <a:pt x="2584791" y="1503122"/>
                  <a:pt x="2710706" y="1810830"/>
                  <a:pt x="2919365" y="2023094"/>
                </a:cubicBezTo>
                <a:cubicBezTo>
                  <a:pt x="3158150" y="2265999"/>
                  <a:pt x="3469378" y="2346252"/>
                  <a:pt x="3870644" y="2268403"/>
                </a:cubicBezTo>
                <a:cubicBezTo>
                  <a:pt x="3875279" y="2267544"/>
                  <a:pt x="3879828" y="2270549"/>
                  <a:pt x="3880686" y="2275183"/>
                </a:cubicBezTo>
                <a:cubicBezTo>
                  <a:pt x="3881631" y="2279818"/>
                  <a:pt x="3878541" y="2284367"/>
                  <a:pt x="3873905" y="2285226"/>
                </a:cubicBezTo>
                <a:cubicBezTo>
                  <a:pt x="3774168" y="2304538"/>
                  <a:pt x="3679839" y="2314323"/>
                  <a:pt x="3590745" y="231432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82" name="Google Shape;982;p65"/>
          <p:cNvGrpSpPr/>
          <p:nvPr/>
        </p:nvGrpSpPr>
        <p:grpSpPr>
          <a:xfrm rot="1122295">
            <a:off x="7550672" y="-195564"/>
            <a:ext cx="816615" cy="795914"/>
            <a:chOff x="6112100" y="970706"/>
            <a:chExt cx="816600" cy="795900"/>
          </a:xfrm>
        </p:grpSpPr>
        <p:sp>
          <p:nvSpPr>
            <p:cNvPr id="983" name="Google Shape;983;p65"/>
            <p:cNvSpPr/>
            <p:nvPr/>
          </p:nvSpPr>
          <p:spPr>
            <a:xfrm>
              <a:off x="6112100" y="970706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84" name="Google Shape;984;p65"/>
            <p:cNvGrpSpPr/>
            <p:nvPr/>
          </p:nvGrpSpPr>
          <p:grpSpPr>
            <a:xfrm>
              <a:off x="6330654" y="1212966"/>
              <a:ext cx="379493" cy="311357"/>
              <a:chOff x="3974135" y="1615161"/>
              <a:chExt cx="348223" cy="285701"/>
            </a:xfrm>
          </p:grpSpPr>
          <p:sp>
            <p:nvSpPr>
              <p:cNvPr id="985" name="Google Shape;985;p65"/>
              <p:cNvSpPr/>
              <p:nvPr/>
            </p:nvSpPr>
            <p:spPr>
              <a:xfrm>
                <a:off x="4021942" y="1649175"/>
                <a:ext cx="252813" cy="183452"/>
              </a:xfrm>
              <a:custGeom>
                <a:rect b="b" l="l" r="r" t="t"/>
                <a:pathLst>
                  <a:path extrusionOk="0" h="166020" w="228790">
                    <a:moveTo>
                      <a:pt x="0" y="0"/>
                    </a:moveTo>
                    <a:lnTo>
                      <a:pt x="228790" y="0"/>
                    </a:lnTo>
                    <a:lnTo>
                      <a:pt x="228790" y="166021"/>
                    </a:lnTo>
                    <a:lnTo>
                      <a:pt x="0" y="1660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86" name="Google Shape;986;p65"/>
              <p:cNvGrpSpPr/>
              <p:nvPr/>
            </p:nvGrpSpPr>
            <p:grpSpPr>
              <a:xfrm>
                <a:off x="3974135" y="1615161"/>
                <a:ext cx="348223" cy="285701"/>
                <a:chOff x="5553360" y="2195226"/>
                <a:chExt cx="314991" cy="258413"/>
              </a:xfrm>
            </p:grpSpPr>
            <p:sp>
              <p:nvSpPr>
                <p:cNvPr id="987" name="Google Shape;987;p65"/>
                <p:cNvSpPr/>
                <p:nvPr/>
              </p:nvSpPr>
              <p:spPr>
                <a:xfrm>
                  <a:off x="5553360" y="2195226"/>
                  <a:ext cx="314991" cy="258413"/>
                </a:xfrm>
                <a:custGeom>
                  <a:rect b="b" l="l" r="r" t="t"/>
                  <a:pathLst>
                    <a:path extrusionOk="0" h="258413" w="314991">
                      <a:moveTo>
                        <a:pt x="308896" y="215265"/>
                      </a:moveTo>
                      <a:lnTo>
                        <a:pt x="302705" y="215265"/>
                      </a:lnTo>
                      <a:lnTo>
                        <a:pt x="302705" y="18478"/>
                      </a:lnTo>
                      <a:cubicBezTo>
                        <a:pt x="302705" y="8287"/>
                        <a:pt x="294418" y="0"/>
                        <a:pt x="284226" y="0"/>
                      </a:cubicBezTo>
                      <a:lnTo>
                        <a:pt x="30861" y="0"/>
                      </a:lnTo>
                      <a:cubicBezTo>
                        <a:pt x="20669" y="0"/>
                        <a:pt x="12382" y="8287"/>
                        <a:pt x="12382" y="18478"/>
                      </a:cubicBezTo>
                      <a:lnTo>
                        <a:pt x="12382" y="215265"/>
                      </a:lnTo>
                      <a:lnTo>
                        <a:pt x="6191" y="215265"/>
                      </a:lnTo>
                      <a:cubicBezTo>
                        <a:pt x="2762" y="215265"/>
                        <a:pt x="0" y="218027"/>
                        <a:pt x="0" y="221456"/>
                      </a:cubicBezTo>
                      <a:lnTo>
                        <a:pt x="0" y="239935"/>
                      </a:lnTo>
                      <a:cubicBezTo>
                        <a:pt x="0" y="250127"/>
                        <a:pt x="8287" y="258413"/>
                        <a:pt x="18479" y="258413"/>
                      </a:cubicBezTo>
                      <a:lnTo>
                        <a:pt x="296513" y="258413"/>
                      </a:lnTo>
                      <a:cubicBezTo>
                        <a:pt x="306705" y="258413"/>
                        <a:pt x="314992" y="250127"/>
                        <a:pt x="314992" y="239935"/>
                      </a:cubicBezTo>
                      <a:lnTo>
                        <a:pt x="314992" y="221456"/>
                      </a:lnTo>
                      <a:cubicBezTo>
                        <a:pt x="314992" y="218027"/>
                        <a:pt x="312230" y="215265"/>
                        <a:pt x="308801" y="215265"/>
                      </a:cubicBezTo>
                      <a:close/>
                      <a:moveTo>
                        <a:pt x="30861" y="12287"/>
                      </a:moveTo>
                      <a:lnTo>
                        <a:pt x="284226" y="12287"/>
                      </a:lnTo>
                      <a:cubicBezTo>
                        <a:pt x="287655" y="12287"/>
                        <a:pt x="290417" y="15050"/>
                        <a:pt x="290417" y="18478"/>
                      </a:cubicBezTo>
                      <a:lnTo>
                        <a:pt x="290417" y="190691"/>
                      </a:lnTo>
                      <a:lnTo>
                        <a:pt x="24765" y="190691"/>
                      </a:lnTo>
                      <a:lnTo>
                        <a:pt x="24765" y="18478"/>
                      </a:lnTo>
                      <a:cubicBezTo>
                        <a:pt x="24765" y="15050"/>
                        <a:pt x="27527" y="12287"/>
                        <a:pt x="30956" y="12287"/>
                      </a:cubicBezTo>
                      <a:close/>
                      <a:moveTo>
                        <a:pt x="24670" y="202978"/>
                      </a:moveTo>
                      <a:lnTo>
                        <a:pt x="290322" y="202978"/>
                      </a:lnTo>
                      <a:lnTo>
                        <a:pt x="290322" y="215265"/>
                      </a:lnTo>
                      <a:lnTo>
                        <a:pt x="194405" y="215265"/>
                      </a:lnTo>
                      <a:cubicBezTo>
                        <a:pt x="190976" y="215265"/>
                        <a:pt x="188214" y="218027"/>
                        <a:pt x="188214" y="221456"/>
                      </a:cubicBezTo>
                      <a:lnTo>
                        <a:pt x="126682" y="221456"/>
                      </a:lnTo>
                      <a:cubicBezTo>
                        <a:pt x="126682" y="218027"/>
                        <a:pt x="123920" y="215265"/>
                        <a:pt x="120491" y="215265"/>
                      </a:cubicBezTo>
                      <a:lnTo>
                        <a:pt x="24574" y="215265"/>
                      </a:lnTo>
                      <a:lnTo>
                        <a:pt x="24574" y="202978"/>
                      </a:lnTo>
                      <a:close/>
                      <a:moveTo>
                        <a:pt x="302705" y="239840"/>
                      </a:moveTo>
                      <a:cubicBezTo>
                        <a:pt x="302705" y="243269"/>
                        <a:pt x="299942" y="246031"/>
                        <a:pt x="296513" y="246031"/>
                      </a:cubicBezTo>
                      <a:lnTo>
                        <a:pt x="18479" y="246031"/>
                      </a:lnTo>
                      <a:cubicBezTo>
                        <a:pt x="15049" y="246031"/>
                        <a:pt x="12287" y="243269"/>
                        <a:pt x="12287" y="239840"/>
                      </a:cubicBezTo>
                      <a:lnTo>
                        <a:pt x="12287" y="227552"/>
                      </a:lnTo>
                      <a:lnTo>
                        <a:pt x="116014" y="227552"/>
                      </a:lnTo>
                      <a:cubicBezTo>
                        <a:pt x="118110" y="231267"/>
                        <a:pt x="122111" y="233744"/>
                        <a:pt x="126682" y="233744"/>
                      </a:cubicBezTo>
                      <a:lnTo>
                        <a:pt x="188214" y="233744"/>
                      </a:lnTo>
                      <a:cubicBezTo>
                        <a:pt x="192786" y="233744"/>
                        <a:pt x="196691" y="231267"/>
                        <a:pt x="198882" y="227552"/>
                      </a:cubicBezTo>
                      <a:lnTo>
                        <a:pt x="302609" y="227552"/>
                      </a:lnTo>
                      <a:lnTo>
                        <a:pt x="302609" y="2398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8" name="Google Shape;988;p65"/>
                <p:cNvSpPr/>
                <p:nvPr/>
              </p:nvSpPr>
              <p:spPr>
                <a:xfrm>
                  <a:off x="5615178" y="2244660"/>
                  <a:ext cx="81890" cy="26670"/>
                </a:xfrm>
                <a:custGeom>
                  <a:rect b="b" l="l" r="r" t="t"/>
                  <a:pathLst>
                    <a:path extrusionOk="0" h="26670" w="81890">
                      <a:moveTo>
                        <a:pt x="6191" y="26670"/>
                      </a:moveTo>
                      <a:cubicBezTo>
                        <a:pt x="7810" y="26670"/>
                        <a:pt x="9334" y="26098"/>
                        <a:pt x="10572" y="24860"/>
                      </a:cubicBezTo>
                      <a:cubicBezTo>
                        <a:pt x="26574" y="8192"/>
                        <a:pt x="55435" y="8192"/>
                        <a:pt x="71437" y="24860"/>
                      </a:cubicBezTo>
                      <a:cubicBezTo>
                        <a:pt x="73818" y="27242"/>
                        <a:pt x="77723" y="27242"/>
                        <a:pt x="80104" y="24860"/>
                      </a:cubicBezTo>
                      <a:cubicBezTo>
                        <a:pt x="82486" y="22479"/>
                        <a:pt x="82486" y="18574"/>
                        <a:pt x="80104" y="16192"/>
                      </a:cubicBezTo>
                      <a:cubicBezTo>
                        <a:pt x="69627" y="5715"/>
                        <a:pt x="55720" y="0"/>
                        <a:pt x="40957" y="0"/>
                      </a:cubicBezTo>
                      <a:cubicBezTo>
                        <a:pt x="26193" y="0"/>
                        <a:pt x="12286" y="5715"/>
                        <a:pt x="1809" y="16192"/>
                      </a:cubicBezTo>
                      <a:cubicBezTo>
                        <a:pt x="-2096" y="20003"/>
                        <a:pt x="761" y="26765"/>
                        <a:pt x="6191" y="26670"/>
                      </a:cubicBezTo>
                      <a:lnTo>
                        <a:pt x="6191" y="2667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9" name="Google Shape;989;p65"/>
                <p:cNvSpPr/>
                <p:nvPr/>
              </p:nvSpPr>
              <p:spPr>
                <a:xfrm>
                  <a:off x="5632506" y="2269354"/>
                  <a:ext cx="47202" cy="19453"/>
                </a:xfrm>
                <a:custGeom>
                  <a:rect b="b" l="l" r="r" t="t"/>
                  <a:pathLst>
                    <a:path extrusionOk="0" h="19453" w="47202">
                      <a:moveTo>
                        <a:pt x="10580" y="17597"/>
                      </a:moveTo>
                      <a:cubicBezTo>
                        <a:pt x="17438" y="10454"/>
                        <a:pt x="29821" y="10454"/>
                        <a:pt x="36679" y="17597"/>
                      </a:cubicBezTo>
                      <a:cubicBezTo>
                        <a:pt x="42584" y="23122"/>
                        <a:pt x="50966" y="14835"/>
                        <a:pt x="45346" y="8930"/>
                      </a:cubicBezTo>
                      <a:cubicBezTo>
                        <a:pt x="33916" y="-2977"/>
                        <a:pt x="13342" y="-2977"/>
                        <a:pt x="1817" y="8930"/>
                      </a:cubicBezTo>
                      <a:cubicBezTo>
                        <a:pt x="-3707" y="14835"/>
                        <a:pt x="4579" y="23217"/>
                        <a:pt x="10485" y="17597"/>
                      </a:cubicBezTo>
                      <a:lnTo>
                        <a:pt x="10485" y="1759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65"/>
                <p:cNvSpPr/>
                <p:nvPr/>
              </p:nvSpPr>
              <p:spPr>
                <a:xfrm>
                  <a:off x="5649944" y="2293809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2" y="0"/>
                        <a:pt x="0" y="2762"/>
                        <a:pt x="0" y="6191"/>
                      </a:cubicBezTo>
                      <a:cubicBezTo>
                        <a:pt x="286" y="14383"/>
                        <a:pt x="12001" y="14383"/>
                        <a:pt x="12287" y="6191"/>
                      </a:cubicBezTo>
                      <a:cubicBezTo>
                        <a:pt x="12287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65"/>
                <p:cNvSpPr/>
                <p:nvPr/>
              </p:nvSpPr>
              <p:spPr>
                <a:xfrm>
                  <a:off x="5614987" y="2334862"/>
                  <a:ext cx="38195" cy="38861"/>
                </a:xfrm>
                <a:custGeom>
                  <a:rect b="b" l="l" r="r" t="t"/>
                  <a:pathLst>
                    <a:path extrusionOk="0" h="38861" w="38195">
                      <a:moveTo>
                        <a:pt x="32004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2671"/>
                      </a:lnTo>
                      <a:cubicBezTo>
                        <a:pt x="0" y="36100"/>
                        <a:pt x="2762" y="38862"/>
                        <a:pt x="6191" y="38862"/>
                      </a:cubicBezTo>
                      <a:lnTo>
                        <a:pt x="32004" y="38862"/>
                      </a:lnTo>
                      <a:cubicBezTo>
                        <a:pt x="35433" y="38862"/>
                        <a:pt x="38195" y="36100"/>
                        <a:pt x="38195" y="3267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close/>
                      <a:moveTo>
                        <a:pt x="25813" y="26480"/>
                      </a:moveTo>
                      <a:lnTo>
                        <a:pt x="12287" y="26480"/>
                      </a:lnTo>
                      <a:lnTo>
                        <a:pt x="12287" y="12287"/>
                      </a:lnTo>
                      <a:lnTo>
                        <a:pt x="25813" y="12287"/>
                      </a:lnTo>
                      <a:lnTo>
                        <a:pt x="25813" y="2648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65"/>
                <p:cNvSpPr/>
                <p:nvPr/>
              </p:nvSpPr>
              <p:spPr>
                <a:xfrm>
                  <a:off x="5666708" y="2318765"/>
                  <a:ext cx="38195" cy="54864"/>
                </a:xfrm>
                <a:custGeom>
                  <a:rect b="b" l="l" r="r" t="t"/>
                  <a:pathLst>
                    <a:path extrusionOk="0" h="54864" w="38195">
                      <a:moveTo>
                        <a:pt x="0" y="6191"/>
                      </a:moveTo>
                      <a:lnTo>
                        <a:pt x="0" y="48673"/>
                      </a:lnTo>
                      <a:cubicBezTo>
                        <a:pt x="0" y="52102"/>
                        <a:pt x="2762" y="54864"/>
                        <a:pt x="6191" y="54864"/>
                      </a:cubicBezTo>
                      <a:lnTo>
                        <a:pt x="32004" y="54864"/>
                      </a:lnTo>
                      <a:cubicBezTo>
                        <a:pt x="35433" y="54864"/>
                        <a:pt x="38195" y="52102"/>
                        <a:pt x="38195" y="4867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close/>
                      <a:moveTo>
                        <a:pt x="12287" y="12383"/>
                      </a:moveTo>
                      <a:lnTo>
                        <a:pt x="25813" y="12383"/>
                      </a:lnTo>
                      <a:lnTo>
                        <a:pt x="25813" y="42482"/>
                      </a:lnTo>
                      <a:lnTo>
                        <a:pt x="12287" y="42482"/>
                      </a:lnTo>
                      <a:lnTo>
                        <a:pt x="12287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65"/>
                <p:cNvSpPr/>
                <p:nvPr/>
              </p:nvSpPr>
              <p:spPr>
                <a:xfrm>
                  <a:off x="5717666" y="2279427"/>
                  <a:ext cx="38195" cy="94202"/>
                </a:xfrm>
                <a:custGeom>
                  <a:rect b="b" l="l" r="r" t="t"/>
                  <a:pathLst>
                    <a:path extrusionOk="0" h="94202" w="38195">
                      <a:moveTo>
                        <a:pt x="6191" y="94202"/>
                      </a:moveTo>
                      <a:lnTo>
                        <a:pt x="32004" y="94202"/>
                      </a:lnTo>
                      <a:cubicBezTo>
                        <a:pt x="35433" y="94202"/>
                        <a:pt x="38195" y="91440"/>
                        <a:pt x="38195" y="88011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8011"/>
                      </a:lnTo>
                      <a:cubicBezTo>
                        <a:pt x="0" y="91440"/>
                        <a:pt x="2762" y="94202"/>
                        <a:pt x="6191" y="94202"/>
                      </a:cubicBezTo>
                      <a:close/>
                      <a:moveTo>
                        <a:pt x="12382" y="12382"/>
                      </a:moveTo>
                      <a:lnTo>
                        <a:pt x="25908" y="12382"/>
                      </a:lnTo>
                      <a:lnTo>
                        <a:pt x="25908" y="81915"/>
                      </a:lnTo>
                      <a:lnTo>
                        <a:pt x="12382" y="81915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4" name="Google Shape;994;p65"/>
                <p:cNvSpPr/>
                <p:nvPr/>
              </p:nvSpPr>
              <p:spPr>
                <a:xfrm>
                  <a:off x="5768721" y="2244375"/>
                  <a:ext cx="38195" cy="129254"/>
                </a:xfrm>
                <a:custGeom>
                  <a:rect b="b" l="l" r="r" t="t"/>
                  <a:pathLst>
                    <a:path extrusionOk="0" h="129254" w="38195">
                      <a:moveTo>
                        <a:pt x="6191" y="129254"/>
                      </a:moveTo>
                      <a:lnTo>
                        <a:pt x="32004" y="129254"/>
                      </a:lnTo>
                      <a:cubicBezTo>
                        <a:pt x="35433" y="129254"/>
                        <a:pt x="38195" y="126492"/>
                        <a:pt x="38195" y="123063"/>
                      </a:cubicBezTo>
                      <a:lnTo>
                        <a:pt x="38195" y="6191"/>
                      </a:lnTo>
                      <a:cubicBezTo>
                        <a:pt x="38195" y="2762"/>
                        <a:pt x="35433" y="0"/>
                        <a:pt x="32004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123063"/>
                      </a:lnTo>
                      <a:cubicBezTo>
                        <a:pt x="0" y="126492"/>
                        <a:pt x="2762" y="129254"/>
                        <a:pt x="6191" y="129254"/>
                      </a:cubicBezTo>
                      <a:close/>
                      <a:moveTo>
                        <a:pt x="12382" y="12383"/>
                      </a:moveTo>
                      <a:lnTo>
                        <a:pt x="25908" y="12383"/>
                      </a:lnTo>
                      <a:lnTo>
                        <a:pt x="25908" y="116967"/>
                      </a:lnTo>
                      <a:lnTo>
                        <a:pt x="12382" y="116967"/>
                      </a:lnTo>
                      <a:lnTo>
                        <a:pt x="12382" y="1238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995" name="Google Shape;995;p65"/>
          <p:cNvGrpSpPr/>
          <p:nvPr/>
        </p:nvGrpSpPr>
        <p:grpSpPr>
          <a:xfrm rot="-1121208">
            <a:off x="8396248" y="1127573"/>
            <a:ext cx="816614" cy="795913"/>
            <a:chOff x="6112100" y="2087560"/>
            <a:chExt cx="816600" cy="795900"/>
          </a:xfrm>
        </p:grpSpPr>
        <p:sp>
          <p:nvSpPr>
            <p:cNvPr id="996" name="Google Shape;996;p65"/>
            <p:cNvSpPr/>
            <p:nvPr/>
          </p:nvSpPr>
          <p:spPr>
            <a:xfrm>
              <a:off x="6112100" y="2087560"/>
              <a:ext cx="816600" cy="795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97" name="Google Shape;997;p65"/>
            <p:cNvGrpSpPr/>
            <p:nvPr/>
          </p:nvGrpSpPr>
          <p:grpSpPr>
            <a:xfrm>
              <a:off x="6330725" y="2295754"/>
              <a:ext cx="379350" cy="379527"/>
              <a:chOff x="7255248" y="1583885"/>
              <a:chExt cx="348091" cy="348254"/>
            </a:xfrm>
          </p:grpSpPr>
          <p:grpSp>
            <p:nvGrpSpPr>
              <p:cNvPr id="998" name="Google Shape;998;p65"/>
              <p:cNvGrpSpPr/>
              <p:nvPr/>
            </p:nvGrpSpPr>
            <p:grpSpPr>
              <a:xfrm>
                <a:off x="7255248" y="1583885"/>
                <a:ext cx="348091" cy="348254"/>
                <a:chOff x="8521350" y="2166937"/>
                <a:chExt cx="314872" cy="314991"/>
              </a:xfrm>
            </p:grpSpPr>
            <p:sp>
              <p:nvSpPr>
                <p:cNvPr id="999" name="Google Shape;999;p65"/>
                <p:cNvSpPr/>
                <p:nvPr/>
              </p:nvSpPr>
              <p:spPr>
                <a:xfrm>
                  <a:off x="8637865" y="2166937"/>
                  <a:ext cx="81965" cy="26765"/>
                </a:xfrm>
                <a:custGeom>
                  <a:rect b="b" l="l" r="r" t="t"/>
                  <a:pathLst>
                    <a:path extrusionOk="0" h="26765" w="81965">
                      <a:moveTo>
                        <a:pt x="10454" y="24955"/>
                      </a:moveTo>
                      <a:cubicBezTo>
                        <a:pt x="18550" y="16859"/>
                        <a:pt x="29409" y="12383"/>
                        <a:pt x="40934" y="12383"/>
                      </a:cubicBezTo>
                      <a:cubicBezTo>
                        <a:pt x="52459" y="12383"/>
                        <a:pt x="63222" y="16859"/>
                        <a:pt x="71414" y="24955"/>
                      </a:cubicBezTo>
                      <a:cubicBezTo>
                        <a:pt x="72652" y="26194"/>
                        <a:pt x="74176" y="26765"/>
                        <a:pt x="75795" y="26765"/>
                      </a:cubicBezTo>
                      <a:cubicBezTo>
                        <a:pt x="81129" y="26765"/>
                        <a:pt x="84082" y="20003"/>
                        <a:pt x="80177" y="16288"/>
                      </a:cubicBezTo>
                      <a:cubicBezTo>
                        <a:pt x="69604" y="5715"/>
                        <a:pt x="55698" y="0"/>
                        <a:pt x="40934" y="0"/>
                      </a:cubicBezTo>
                      <a:cubicBezTo>
                        <a:pt x="26170" y="0"/>
                        <a:pt x="12264" y="5715"/>
                        <a:pt x="1786" y="16193"/>
                      </a:cubicBezTo>
                      <a:cubicBezTo>
                        <a:pt x="-595" y="18574"/>
                        <a:pt x="-595" y="22479"/>
                        <a:pt x="1786" y="24860"/>
                      </a:cubicBezTo>
                      <a:cubicBezTo>
                        <a:pt x="4167" y="27241"/>
                        <a:pt x="8073" y="27241"/>
                        <a:pt x="10454" y="24860"/>
                      </a:cubicBezTo>
                      <a:lnTo>
                        <a:pt x="10454" y="2486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0" name="Google Shape;1000;p65"/>
                <p:cNvSpPr/>
                <p:nvPr/>
              </p:nvSpPr>
              <p:spPr>
                <a:xfrm>
                  <a:off x="8655169" y="2191630"/>
                  <a:ext cx="47135" cy="19453"/>
                </a:xfrm>
                <a:custGeom>
                  <a:rect b="b" l="l" r="r" t="t"/>
                  <a:pathLst>
                    <a:path extrusionOk="0" h="19453" w="47135">
                      <a:moveTo>
                        <a:pt x="1817" y="8930"/>
                      </a:moveTo>
                      <a:cubicBezTo>
                        <a:pt x="-3707" y="14835"/>
                        <a:pt x="4579" y="23217"/>
                        <a:pt x="10485" y="17597"/>
                      </a:cubicBezTo>
                      <a:cubicBezTo>
                        <a:pt x="14009" y="14073"/>
                        <a:pt x="18581" y="12168"/>
                        <a:pt x="23535" y="12168"/>
                      </a:cubicBezTo>
                      <a:cubicBezTo>
                        <a:pt x="28487" y="12168"/>
                        <a:pt x="33060" y="14073"/>
                        <a:pt x="36584" y="17597"/>
                      </a:cubicBezTo>
                      <a:cubicBezTo>
                        <a:pt x="37822" y="18836"/>
                        <a:pt x="39346" y="19407"/>
                        <a:pt x="40965" y="19407"/>
                      </a:cubicBezTo>
                      <a:cubicBezTo>
                        <a:pt x="46299" y="19407"/>
                        <a:pt x="49252" y="12644"/>
                        <a:pt x="45347" y="8930"/>
                      </a:cubicBezTo>
                      <a:cubicBezTo>
                        <a:pt x="33916" y="-2977"/>
                        <a:pt x="13343" y="-2977"/>
                        <a:pt x="1817" y="8930"/>
                      </a:cubicBezTo>
                      <a:lnTo>
                        <a:pt x="1817" y="893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1" name="Google Shape;1001;p65"/>
                <p:cNvSpPr/>
                <p:nvPr/>
              </p:nvSpPr>
              <p:spPr>
                <a:xfrm>
                  <a:off x="8580215" y="2216133"/>
                  <a:ext cx="196881" cy="265795"/>
                </a:xfrm>
                <a:custGeom>
                  <a:rect b="b" l="l" r="r" t="t"/>
                  <a:pathLst>
                    <a:path extrusionOk="0" h="265795" w="196881">
                      <a:moveTo>
                        <a:pt x="178403" y="6144"/>
                      </a:moveTo>
                      <a:lnTo>
                        <a:pt x="104584" y="6144"/>
                      </a:lnTo>
                      <a:cubicBezTo>
                        <a:pt x="104299" y="-2048"/>
                        <a:pt x="92583" y="-2048"/>
                        <a:pt x="92297" y="6144"/>
                      </a:cubicBezTo>
                      <a:lnTo>
                        <a:pt x="18479" y="6144"/>
                      </a:lnTo>
                      <a:cubicBezTo>
                        <a:pt x="8287" y="6144"/>
                        <a:pt x="0" y="14430"/>
                        <a:pt x="0" y="24622"/>
                      </a:cubicBezTo>
                      <a:lnTo>
                        <a:pt x="0" y="259604"/>
                      </a:lnTo>
                      <a:cubicBezTo>
                        <a:pt x="0" y="263033"/>
                        <a:pt x="2762" y="265795"/>
                        <a:pt x="6191" y="265795"/>
                      </a:cubicBezTo>
                      <a:lnTo>
                        <a:pt x="190691" y="265795"/>
                      </a:lnTo>
                      <a:cubicBezTo>
                        <a:pt x="194120" y="265795"/>
                        <a:pt x="196882" y="263033"/>
                        <a:pt x="196882" y="259604"/>
                      </a:cubicBezTo>
                      <a:lnTo>
                        <a:pt x="196882" y="24622"/>
                      </a:lnTo>
                      <a:cubicBezTo>
                        <a:pt x="196882" y="14430"/>
                        <a:pt x="188595" y="6144"/>
                        <a:pt x="178403" y="6144"/>
                      </a:cubicBezTo>
                      <a:close/>
                      <a:moveTo>
                        <a:pt x="184595" y="253413"/>
                      </a:moveTo>
                      <a:lnTo>
                        <a:pt x="12382" y="253413"/>
                      </a:lnTo>
                      <a:lnTo>
                        <a:pt x="12382" y="24622"/>
                      </a:lnTo>
                      <a:cubicBezTo>
                        <a:pt x="12382" y="21193"/>
                        <a:pt x="15145" y="18431"/>
                        <a:pt x="18574" y="18431"/>
                      </a:cubicBezTo>
                      <a:lnTo>
                        <a:pt x="178498" y="18431"/>
                      </a:lnTo>
                      <a:cubicBezTo>
                        <a:pt x="181927" y="18431"/>
                        <a:pt x="184690" y="21193"/>
                        <a:pt x="184690" y="24622"/>
                      </a:cubicBezTo>
                      <a:lnTo>
                        <a:pt x="184690" y="25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2" name="Google Shape;1002;p65"/>
                <p:cNvSpPr/>
                <p:nvPr/>
              </p:nvSpPr>
              <p:spPr>
                <a:xfrm>
                  <a:off x="8623491" y="2253041"/>
                  <a:ext cx="110615" cy="96274"/>
                </a:xfrm>
                <a:custGeom>
                  <a:rect b="b" l="l" r="r" t="t"/>
                  <a:pathLst>
                    <a:path extrusionOk="0" h="96274" w="110615">
                      <a:moveTo>
                        <a:pt x="55307" y="1"/>
                      </a:moveTo>
                      <a:cubicBezTo>
                        <a:pt x="6540" y="-285"/>
                        <a:pt x="-18606" y="60294"/>
                        <a:pt x="16160" y="94489"/>
                      </a:cubicBezTo>
                      <a:cubicBezTo>
                        <a:pt x="18541" y="96870"/>
                        <a:pt x="22447" y="96870"/>
                        <a:pt x="24828" y="94489"/>
                      </a:cubicBezTo>
                      <a:cubicBezTo>
                        <a:pt x="27209" y="92108"/>
                        <a:pt x="27209" y="88203"/>
                        <a:pt x="24828" y="85821"/>
                      </a:cubicBezTo>
                      <a:cubicBezTo>
                        <a:pt x="-2223" y="59247"/>
                        <a:pt x="17303" y="12098"/>
                        <a:pt x="55307" y="12288"/>
                      </a:cubicBezTo>
                      <a:cubicBezTo>
                        <a:pt x="93217" y="12003"/>
                        <a:pt x="112839" y="59151"/>
                        <a:pt x="85788" y="85821"/>
                      </a:cubicBezTo>
                      <a:cubicBezTo>
                        <a:pt x="83406" y="88203"/>
                        <a:pt x="83406" y="92108"/>
                        <a:pt x="85788" y="94489"/>
                      </a:cubicBezTo>
                      <a:cubicBezTo>
                        <a:pt x="88169" y="96870"/>
                        <a:pt x="92074" y="96870"/>
                        <a:pt x="94456" y="94489"/>
                      </a:cubicBezTo>
                      <a:cubicBezTo>
                        <a:pt x="129222" y="60294"/>
                        <a:pt x="104076" y="-285"/>
                        <a:pt x="553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3" name="Google Shape;1003;p65"/>
                <p:cNvSpPr/>
                <p:nvPr/>
              </p:nvSpPr>
              <p:spPr>
                <a:xfrm>
                  <a:off x="8654224" y="2283808"/>
                  <a:ext cx="49244" cy="49006"/>
                </a:xfrm>
                <a:custGeom>
                  <a:rect b="b" l="l" r="r" t="t"/>
                  <a:pathLst>
                    <a:path extrusionOk="0" h="49006" w="49244">
                      <a:moveTo>
                        <a:pt x="24574" y="0"/>
                      </a:moveTo>
                      <a:cubicBezTo>
                        <a:pt x="11049" y="0"/>
                        <a:pt x="0" y="11049"/>
                        <a:pt x="0" y="24575"/>
                      </a:cubicBezTo>
                      <a:cubicBezTo>
                        <a:pt x="1238" y="57150"/>
                        <a:pt x="48006" y="57150"/>
                        <a:pt x="49244" y="24575"/>
                      </a:cubicBezTo>
                      <a:cubicBezTo>
                        <a:pt x="49244" y="11049"/>
                        <a:pt x="38195" y="0"/>
                        <a:pt x="24669" y="0"/>
                      </a:cubicBezTo>
                      <a:close/>
                      <a:moveTo>
                        <a:pt x="24574" y="36862"/>
                      </a:moveTo>
                      <a:cubicBezTo>
                        <a:pt x="17812" y="36862"/>
                        <a:pt x="12287" y="31337"/>
                        <a:pt x="12287" y="24575"/>
                      </a:cubicBezTo>
                      <a:cubicBezTo>
                        <a:pt x="12859" y="8287"/>
                        <a:pt x="36290" y="8287"/>
                        <a:pt x="36862" y="24575"/>
                      </a:cubicBezTo>
                      <a:cubicBezTo>
                        <a:pt x="36862" y="31337"/>
                        <a:pt x="31337" y="36862"/>
                        <a:pt x="24574" y="3686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65"/>
                <p:cNvSpPr/>
                <p:nvPr/>
              </p:nvSpPr>
              <p:spPr>
                <a:xfrm>
                  <a:off x="8604979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65"/>
                <p:cNvSpPr/>
                <p:nvPr/>
              </p:nvSpPr>
              <p:spPr>
                <a:xfrm>
                  <a:off x="8740235" y="244497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65"/>
                <p:cNvSpPr/>
                <p:nvPr/>
              </p:nvSpPr>
              <p:spPr>
                <a:xfrm>
                  <a:off x="8604979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7" name="Google Shape;1007;p65"/>
                <p:cNvSpPr/>
                <p:nvPr/>
              </p:nvSpPr>
              <p:spPr>
                <a:xfrm>
                  <a:off x="8740235" y="2246851"/>
                  <a:ext cx="12287" cy="12334"/>
                </a:xfrm>
                <a:custGeom>
                  <a:rect b="b" l="l" r="r" t="t"/>
                  <a:pathLst>
                    <a:path extrusionOk="0" h="12334" w="12287">
                      <a:moveTo>
                        <a:pt x="6191" y="0"/>
                      </a:moveTo>
                      <a:cubicBezTo>
                        <a:pt x="2763" y="0"/>
                        <a:pt x="0" y="2762"/>
                        <a:pt x="0" y="6191"/>
                      </a:cubicBezTo>
                      <a:cubicBezTo>
                        <a:pt x="286" y="14383"/>
                        <a:pt x="12002" y="14383"/>
                        <a:pt x="12288" y="6191"/>
                      </a:cubicBezTo>
                      <a:cubicBezTo>
                        <a:pt x="12288" y="2762"/>
                        <a:pt x="9525" y="0"/>
                        <a:pt x="609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8" name="Google Shape;1008;p65"/>
                <p:cNvSpPr/>
                <p:nvPr/>
              </p:nvSpPr>
              <p:spPr>
                <a:xfrm>
                  <a:off x="8521350" y="2342506"/>
                  <a:ext cx="26646" cy="81867"/>
                </a:xfrm>
                <a:custGeom>
                  <a:rect b="b" l="l" r="r" t="t"/>
                  <a:pathLst>
                    <a:path extrusionOk="0" h="81867" w="26646">
                      <a:moveTo>
                        <a:pt x="12287" y="40934"/>
                      </a:moveTo>
                      <a:cubicBezTo>
                        <a:pt x="12287" y="29408"/>
                        <a:pt x="16764" y="18645"/>
                        <a:pt x="24860" y="10454"/>
                      </a:cubicBezTo>
                      <a:cubicBezTo>
                        <a:pt x="27241" y="8072"/>
                        <a:pt x="27241" y="4167"/>
                        <a:pt x="24860" y="1786"/>
                      </a:cubicBezTo>
                      <a:cubicBezTo>
                        <a:pt x="22479" y="-595"/>
                        <a:pt x="18574" y="-595"/>
                        <a:pt x="16193" y="1786"/>
                      </a:cubicBezTo>
                      <a:cubicBezTo>
                        <a:pt x="5715" y="12263"/>
                        <a:pt x="0" y="26170"/>
                        <a:pt x="0" y="40934"/>
                      </a:cubicBezTo>
                      <a:cubicBezTo>
                        <a:pt x="0" y="55697"/>
                        <a:pt x="5715" y="69604"/>
                        <a:pt x="16193" y="80081"/>
                      </a:cubicBezTo>
                      <a:cubicBezTo>
                        <a:pt x="18574" y="82463"/>
                        <a:pt x="22479" y="82463"/>
                        <a:pt x="24860" y="80081"/>
                      </a:cubicBezTo>
                      <a:cubicBezTo>
                        <a:pt x="27241" y="77700"/>
                        <a:pt x="27241" y="73795"/>
                        <a:pt x="24860" y="71414"/>
                      </a:cubicBezTo>
                      <a:cubicBezTo>
                        <a:pt x="16764" y="63317"/>
                        <a:pt x="12287" y="52459"/>
                        <a:pt x="12287" y="409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65"/>
                <p:cNvSpPr/>
                <p:nvPr/>
              </p:nvSpPr>
              <p:spPr>
                <a:xfrm>
                  <a:off x="8545925" y="2359937"/>
                  <a:ext cx="19502" cy="47005"/>
                </a:xfrm>
                <a:custGeom>
                  <a:rect b="b" l="l" r="r" t="t"/>
                  <a:pathLst>
                    <a:path extrusionOk="0" h="47005" w="19502">
                      <a:moveTo>
                        <a:pt x="17716" y="1786"/>
                      </a:moveTo>
                      <a:cubicBezTo>
                        <a:pt x="15335" y="-595"/>
                        <a:pt x="11430" y="-595"/>
                        <a:pt x="9048" y="1786"/>
                      </a:cubicBezTo>
                      <a:cubicBezTo>
                        <a:pt x="3238" y="7596"/>
                        <a:pt x="0" y="15311"/>
                        <a:pt x="0" y="23503"/>
                      </a:cubicBezTo>
                      <a:cubicBezTo>
                        <a:pt x="0" y="31694"/>
                        <a:pt x="3238" y="39410"/>
                        <a:pt x="9048" y="45220"/>
                      </a:cubicBezTo>
                      <a:cubicBezTo>
                        <a:pt x="11430" y="47601"/>
                        <a:pt x="15335" y="47601"/>
                        <a:pt x="17716" y="45220"/>
                      </a:cubicBezTo>
                      <a:cubicBezTo>
                        <a:pt x="20098" y="42839"/>
                        <a:pt x="20098" y="38933"/>
                        <a:pt x="17716" y="36552"/>
                      </a:cubicBezTo>
                      <a:cubicBezTo>
                        <a:pt x="14192" y="33028"/>
                        <a:pt x="12287" y="28456"/>
                        <a:pt x="12287" y="23503"/>
                      </a:cubicBezTo>
                      <a:cubicBezTo>
                        <a:pt x="12287" y="18550"/>
                        <a:pt x="14192" y="13978"/>
                        <a:pt x="17716" y="10454"/>
                      </a:cubicBezTo>
                      <a:cubicBezTo>
                        <a:pt x="20098" y="8072"/>
                        <a:pt x="20098" y="4167"/>
                        <a:pt x="17716" y="1786"/>
                      </a:cubicBezTo>
                      <a:lnTo>
                        <a:pt x="17716" y="178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65"/>
                <p:cNvSpPr/>
                <p:nvPr/>
              </p:nvSpPr>
              <p:spPr>
                <a:xfrm>
                  <a:off x="8809530" y="2342475"/>
                  <a:ext cx="26692" cy="81922"/>
                </a:xfrm>
                <a:custGeom>
                  <a:rect b="b" l="l" r="r" t="t"/>
                  <a:pathLst>
                    <a:path extrusionOk="0" h="81922" w="26692">
                      <a:moveTo>
                        <a:pt x="10524" y="1817"/>
                      </a:moveTo>
                      <a:cubicBezTo>
                        <a:pt x="4618" y="-3707"/>
                        <a:pt x="-3764" y="4579"/>
                        <a:pt x="1856" y="10485"/>
                      </a:cubicBezTo>
                      <a:cubicBezTo>
                        <a:pt x="9952" y="18581"/>
                        <a:pt x="14429" y="29440"/>
                        <a:pt x="14429" y="40965"/>
                      </a:cubicBezTo>
                      <a:cubicBezTo>
                        <a:pt x="14429" y="52490"/>
                        <a:pt x="9952" y="63253"/>
                        <a:pt x="1856" y="71445"/>
                      </a:cubicBezTo>
                      <a:cubicBezTo>
                        <a:pt x="-525" y="73826"/>
                        <a:pt x="-525" y="77731"/>
                        <a:pt x="1856" y="80113"/>
                      </a:cubicBezTo>
                      <a:cubicBezTo>
                        <a:pt x="3095" y="81351"/>
                        <a:pt x="4618" y="81922"/>
                        <a:pt x="6237" y="81922"/>
                      </a:cubicBezTo>
                      <a:cubicBezTo>
                        <a:pt x="7857" y="81922"/>
                        <a:pt x="9381" y="81351"/>
                        <a:pt x="10619" y="80113"/>
                      </a:cubicBezTo>
                      <a:cubicBezTo>
                        <a:pt x="32050" y="59539"/>
                        <a:pt x="32050" y="22391"/>
                        <a:pt x="10619" y="1817"/>
                      </a:cubicBezTo>
                      <a:lnTo>
                        <a:pt x="10619" y="181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1" name="Google Shape;1011;p65"/>
                <p:cNvSpPr/>
                <p:nvPr/>
              </p:nvSpPr>
              <p:spPr>
                <a:xfrm>
                  <a:off x="8792088" y="2359906"/>
                  <a:ext cx="19560" cy="47061"/>
                </a:xfrm>
                <a:custGeom>
                  <a:rect b="b" l="l" r="r" t="t"/>
                  <a:pathLst>
                    <a:path extrusionOk="0" h="47061" w="19560">
                      <a:moveTo>
                        <a:pt x="10536" y="1817"/>
                      </a:moveTo>
                      <a:cubicBezTo>
                        <a:pt x="4535" y="-3707"/>
                        <a:pt x="-3752" y="4579"/>
                        <a:pt x="1868" y="10485"/>
                      </a:cubicBezTo>
                      <a:cubicBezTo>
                        <a:pt x="5392" y="14009"/>
                        <a:pt x="7298" y="18581"/>
                        <a:pt x="7298" y="23534"/>
                      </a:cubicBezTo>
                      <a:cubicBezTo>
                        <a:pt x="7298" y="28487"/>
                        <a:pt x="5392" y="33059"/>
                        <a:pt x="1868" y="36583"/>
                      </a:cubicBezTo>
                      <a:cubicBezTo>
                        <a:pt x="-2037" y="40393"/>
                        <a:pt x="821" y="47156"/>
                        <a:pt x="6250" y="47061"/>
                      </a:cubicBezTo>
                      <a:cubicBezTo>
                        <a:pt x="7869" y="47061"/>
                        <a:pt x="9393" y="46489"/>
                        <a:pt x="10631" y="45251"/>
                      </a:cubicBezTo>
                      <a:cubicBezTo>
                        <a:pt x="22537" y="33821"/>
                        <a:pt x="22537" y="13247"/>
                        <a:pt x="10631" y="1722"/>
                      </a:cubicBezTo>
                      <a:lnTo>
                        <a:pt x="10631" y="17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12" name="Google Shape;1012;p65"/>
              <p:cNvSpPr/>
              <p:nvPr/>
            </p:nvSpPr>
            <p:spPr>
              <a:xfrm>
                <a:off x="7357915" y="1752325"/>
                <a:ext cx="142720" cy="142247"/>
              </a:xfrm>
              <a:custGeom>
                <a:rect b="b" l="l" r="r" t="t"/>
                <a:pathLst>
                  <a:path extrusionOk="0" h="128730" w="129158">
                    <a:moveTo>
                      <a:pt x="64579" y="128730"/>
                    </a:moveTo>
                    <a:cubicBezTo>
                      <a:pt x="100108" y="128730"/>
                      <a:pt x="129159" y="99679"/>
                      <a:pt x="129159" y="64151"/>
                    </a:cubicBezTo>
                    <a:cubicBezTo>
                      <a:pt x="125825" y="-21384"/>
                      <a:pt x="3334" y="-21384"/>
                      <a:pt x="0" y="64151"/>
                    </a:cubicBezTo>
                    <a:cubicBezTo>
                      <a:pt x="0" y="99679"/>
                      <a:pt x="29051" y="128730"/>
                      <a:pt x="64579" y="1287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65"/>
              <p:cNvSpPr/>
              <p:nvPr/>
            </p:nvSpPr>
            <p:spPr>
              <a:xfrm>
                <a:off x="7395296" y="1789447"/>
                <a:ext cx="67992" cy="67781"/>
              </a:xfrm>
              <a:custGeom>
                <a:rect b="b" l="l" r="r" t="t"/>
                <a:pathLst>
                  <a:path extrusionOk="0" h="61340" w="61531">
                    <a:moveTo>
                      <a:pt x="30766" y="61341"/>
                    </a:moveTo>
                    <a:cubicBezTo>
                      <a:pt x="13811" y="61341"/>
                      <a:pt x="0" y="47530"/>
                      <a:pt x="0" y="30575"/>
                    </a:cubicBezTo>
                    <a:cubicBezTo>
                      <a:pt x="1524" y="-10192"/>
                      <a:pt x="60007" y="-10192"/>
                      <a:pt x="61532" y="30575"/>
                    </a:cubicBezTo>
                    <a:cubicBezTo>
                      <a:pt x="61532" y="47530"/>
                      <a:pt x="47720" y="61341"/>
                      <a:pt x="30766" y="61341"/>
                    </a:cubicBezTo>
                    <a:close/>
                    <a:moveTo>
                      <a:pt x="30766" y="12097"/>
                    </a:moveTo>
                    <a:cubicBezTo>
                      <a:pt x="20574" y="12097"/>
                      <a:pt x="12287" y="20383"/>
                      <a:pt x="12287" y="30575"/>
                    </a:cubicBezTo>
                    <a:cubicBezTo>
                      <a:pt x="13240" y="55054"/>
                      <a:pt x="48292" y="55054"/>
                      <a:pt x="49149" y="30575"/>
                    </a:cubicBezTo>
                    <a:cubicBezTo>
                      <a:pt x="49149" y="20383"/>
                      <a:pt x="40862" y="12097"/>
                      <a:pt x="30671" y="12097"/>
                    </a:cubicBezTo>
                    <a:close/>
                  </a:path>
                </a:pathLst>
              </a:custGeom>
              <a:solidFill>
                <a:srgbClr val="02028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b="0" i="0" sz="3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b="0" i="0" sz="3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b="0" i="0" sz="3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b="0" i="0" sz="3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b="0" i="0" sz="3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b="0" i="0" sz="3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b="0" i="0" sz="3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b="0" i="0" sz="3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 ExtraBold"/>
              <a:buNone/>
              <a:defRPr b="0" i="0" sz="35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b="0" i="0" sz="1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Relationship Id="rId4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Relationship Id="rId4" Type="http://schemas.openxmlformats.org/officeDocument/2006/relationships/image" Target="../media/image2.jpg"/><Relationship Id="rId5" Type="http://schemas.openxmlformats.org/officeDocument/2006/relationships/image" Target="../media/image1.jpg"/><Relationship Id="rId6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6" name="Shape 2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7" name="Google Shape;2927;p1"/>
          <p:cNvSpPr txBox="1"/>
          <p:nvPr>
            <p:ph type="ctrTitle"/>
          </p:nvPr>
        </p:nvSpPr>
        <p:spPr>
          <a:xfrm>
            <a:off x="1515150" y="97694"/>
            <a:ext cx="6589200" cy="22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Sistem Pemantauan Suhu Air dan Kedalaman Air</a:t>
            </a:r>
            <a:endParaRPr/>
          </a:p>
        </p:txBody>
      </p:sp>
      <p:sp>
        <p:nvSpPr>
          <p:cNvPr id="2928" name="Google Shape;2928;p1"/>
          <p:cNvSpPr txBox="1"/>
          <p:nvPr>
            <p:ph idx="1" type="subTitle"/>
          </p:nvPr>
        </p:nvSpPr>
        <p:spPr>
          <a:xfrm>
            <a:off x="2350900" y="2571741"/>
            <a:ext cx="4610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Nama Kelompok : </a:t>
            </a:r>
            <a:endParaRPr/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Ta’nis Alhariroh</a:t>
            </a:r>
            <a:endParaRPr/>
          </a:p>
          <a:p>
            <a:pPr indent="-3175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Candra Setyo Wibowo</a:t>
            </a:r>
            <a:endParaRPr/>
          </a:p>
        </p:txBody>
      </p:sp>
      <p:grpSp>
        <p:nvGrpSpPr>
          <p:cNvPr id="2929" name="Google Shape;2929;p1"/>
          <p:cNvGrpSpPr/>
          <p:nvPr/>
        </p:nvGrpSpPr>
        <p:grpSpPr>
          <a:xfrm rot="1168176">
            <a:off x="7983857" y="2445997"/>
            <a:ext cx="874783" cy="852883"/>
            <a:chOff x="1863348" y="329301"/>
            <a:chExt cx="874800" cy="852900"/>
          </a:xfrm>
        </p:grpSpPr>
        <p:sp>
          <p:nvSpPr>
            <p:cNvPr id="2930" name="Google Shape;2930;p1"/>
            <p:cNvSpPr/>
            <p:nvPr/>
          </p:nvSpPr>
          <p:spPr>
            <a:xfrm>
              <a:off x="1863348" y="329301"/>
              <a:ext cx="874800" cy="852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57150" rotWithShape="0" algn="bl" dir="5400000" dist="28575">
                <a:schemeClr val="dk1">
                  <a:alpha val="30196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931" name="Google Shape;2931;p1"/>
            <p:cNvGrpSpPr/>
            <p:nvPr/>
          </p:nvGrpSpPr>
          <p:grpSpPr>
            <a:xfrm>
              <a:off x="2097202" y="552268"/>
              <a:ext cx="406585" cy="406744"/>
              <a:chOff x="7255881" y="2195095"/>
              <a:chExt cx="348223" cy="348359"/>
            </a:xfrm>
          </p:grpSpPr>
          <p:sp>
            <p:nvSpPr>
              <p:cNvPr id="2932" name="Google Shape;2932;p1"/>
              <p:cNvSpPr/>
              <p:nvPr/>
            </p:nvSpPr>
            <p:spPr>
              <a:xfrm>
                <a:off x="7321166" y="2260491"/>
                <a:ext cx="217449" cy="217449"/>
              </a:xfrm>
              <a:custGeom>
                <a:rect b="b" l="l" r="r" t="t"/>
                <a:pathLst>
                  <a:path extrusionOk="0" h="196786" w="196786">
                    <a:moveTo>
                      <a:pt x="0" y="0"/>
                    </a:moveTo>
                    <a:lnTo>
                      <a:pt x="196786" y="0"/>
                    </a:lnTo>
                    <a:lnTo>
                      <a:pt x="196786" y="196787"/>
                    </a:lnTo>
                    <a:lnTo>
                      <a:pt x="0" y="196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33" name="Google Shape;2933;p1"/>
              <p:cNvGrpSpPr/>
              <p:nvPr/>
            </p:nvGrpSpPr>
            <p:grpSpPr>
              <a:xfrm>
                <a:off x="7255881" y="2195095"/>
                <a:ext cx="348223" cy="348359"/>
                <a:chOff x="8521922" y="2719768"/>
                <a:chExt cx="314991" cy="315086"/>
              </a:xfrm>
            </p:grpSpPr>
            <p:sp>
              <p:nvSpPr>
                <p:cNvPr id="2934" name="Google Shape;2934;p1"/>
                <p:cNvSpPr/>
                <p:nvPr/>
              </p:nvSpPr>
              <p:spPr>
                <a:xfrm>
                  <a:off x="8521922" y="2719768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6191" y="86201"/>
                      </a:moveTo>
                      <a:lnTo>
                        <a:pt x="30766" y="86201"/>
                      </a:lnTo>
                      <a:cubicBezTo>
                        <a:pt x="34195" y="86201"/>
                        <a:pt x="36957" y="83439"/>
                        <a:pt x="36957" y="80010"/>
                      </a:cubicBezTo>
                      <a:lnTo>
                        <a:pt x="36957" y="36957"/>
                      </a:lnTo>
                      <a:lnTo>
                        <a:pt x="80010" y="36957"/>
                      </a:lnTo>
                      <a:cubicBezTo>
                        <a:pt x="83439" y="36957"/>
                        <a:pt x="86201" y="34195"/>
                        <a:pt x="86201" y="30766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close/>
                      <a:moveTo>
                        <a:pt x="12382" y="12382"/>
                      </a:moveTo>
                      <a:lnTo>
                        <a:pt x="73914" y="12382"/>
                      </a:lnTo>
                      <a:lnTo>
                        <a:pt x="73914" y="24670"/>
                      </a:lnTo>
                      <a:lnTo>
                        <a:pt x="30861" y="24670"/>
                      </a:lnTo>
                      <a:cubicBezTo>
                        <a:pt x="27432" y="24670"/>
                        <a:pt x="24670" y="27432"/>
                        <a:pt x="24670" y="30861"/>
                      </a:cubicBezTo>
                      <a:lnTo>
                        <a:pt x="24670" y="73914"/>
                      </a:lnTo>
                      <a:lnTo>
                        <a:pt x="12382" y="73914"/>
                      </a:lnTo>
                      <a:lnTo>
                        <a:pt x="12382" y="1238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5" name="Google Shape;2935;p1"/>
                <p:cNvSpPr/>
                <p:nvPr/>
              </p:nvSpPr>
              <p:spPr>
                <a:xfrm>
                  <a:off x="8521922" y="2948558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49244"/>
                      </a:moveTo>
                      <a:lnTo>
                        <a:pt x="36957" y="49244"/>
                      </a:lnTo>
                      <a:lnTo>
                        <a:pt x="36957" y="6191"/>
                      </a:lnTo>
                      <a:cubicBezTo>
                        <a:pt x="36957" y="2762"/>
                        <a:pt x="34195" y="0"/>
                        <a:pt x="30766" y="0"/>
                      </a:cubicBez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55435"/>
                      </a:lnTo>
                      <a:cubicBezTo>
                        <a:pt x="86201" y="52006"/>
                        <a:pt x="83439" y="49244"/>
                        <a:pt x="80010" y="49244"/>
                      </a:cubicBez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12287"/>
                      </a:lnTo>
                      <a:lnTo>
                        <a:pt x="24575" y="12287"/>
                      </a:lnTo>
                      <a:lnTo>
                        <a:pt x="24575" y="55340"/>
                      </a:lnTo>
                      <a:cubicBezTo>
                        <a:pt x="24575" y="58769"/>
                        <a:pt x="27337" y="61531"/>
                        <a:pt x="30766" y="61531"/>
                      </a:cubicBezTo>
                      <a:lnTo>
                        <a:pt x="73819" y="61531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6" name="Google Shape;2936;p1"/>
                <p:cNvSpPr/>
                <p:nvPr/>
              </p:nvSpPr>
              <p:spPr>
                <a:xfrm>
                  <a:off x="8750712" y="2948653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55436" y="0"/>
                      </a:lnTo>
                      <a:cubicBezTo>
                        <a:pt x="52006" y="0"/>
                        <a:pt x="49244" y="2762"/>
                        <a:pt x="49244" y="6191"/>
                      </a:cubicBezTo>
                      <a:lnTo>
                        <a:pt x="49244" y="49244"/>
                      </a:lnTo>
                      <a:lnTo>
                        <a:pt x="6191" y="49244"/>
                      </a:lnTo>
                      <a:cubicBezTo>
                        <a:pt x="2762" y="49244"/>
                        <a:pt x="0" y="52006"/>
                        <a:pt x="0" y="55435"/>
                      </a:cubicBezTo>
                      <a:lnTo>
                        <a:pt x="0" y="80010"/>
                      </a:lnTo>
                      <a:cubicBezTo>
                        <a:pt x="0" y="83439"/>
                        <a:pt x="2762" y="86201"/>
                        <a:pt x="6191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lnTo>
                        <a:pt x="80010" y="0"/>
                      </a:lnTo>
                      <a:close/>
                      <a:moveTo>
                        <a:pt x="73819" y="73819"/>
                      </a:moveTo>
                      <a:lnTo>
                        <a:pt x="12287" y="73819"/>
                      </a:lnTo>
                      <a:lnTo>
                        <a:pt x="12287" y="61531"/>
                      </a:lnTo>
                      <a:lnTo>
                        <a:pt x="55340" y="61531"/>
                      </a:lnTo>
                      <a:cubicBezTo>
                        <a:pt x="58769" y="61531"/>
                        <a:pt x="61531" y="58769"/>
                        <a:pt x="61531" y="55340"/>
                      </a:cubicBezTo>
                      <a:lnTo>
                        <a:pt x="61531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7" name="Google Shape;2937;p1"/>
                <p:cNvSpPr/>
                <p:nvPr/>
              </p:nvSpPr>
              <p:spPr>
                <a:xfrm>
                  <a:off x="8750712" y="2719863"/>
                  <a:ext cx="86201" cy="86201"/>
                </a:xfrm>
                <a:custGeom>
                  <a:rect b="b" l="l" r="r" t="t"/>
                  <a:pathLst>
                    <a:path extrusionOk="0" h="86201" w="86201">
                      <a:moveTo>
                        <a:pt x="80010" y="0"/>
                      </a:moveTo>
                      <a:lnTo>
                        <a:pt x="6191" y="0"/>
                      </a:lnTo>
                      <a:cubicBezTo>
                        <a:pt x="2762" y="0"/>
                        <a:pt x="0" y="2762"/>
                        <a:pt x="0" y="6191"/>
                      </a:cubicBezTo>
                      <a:lnTo>
                        <a:pt x="0" y="30766"/>
                      </a:lnTo>
                      <a:cubicBezTo>
                        <a:pt x="0" y="34195"/>
                        <a:pt x="2762" y="36957"/>
                        <a:pt x="6191" y="36957"/>
                      </a:cubicBezTo>
                      <a:lnTo>
                        <a:pt x="49244" y="36957"/>
                      </a:lnTo>
                      <a:lnTo>
                        <a:pt x="49244" y="80010"/>
                      </a:lnTo>
                      <a:cubicBezTo>
                        <a:pt x="49244" y="83439"/>
                        <a:pt x="52006" y="86201"/>
                        <a:pt x="55436" y="86201"/>
                      </a:cubicBezTo>
                      <a:lnTo>
                        <a:pt x="80010" y="86201"/>
                      </a:lnTo>
                      <a:cubicBezTo>
                        <a:pt x="83439" y="86201"/>
                        <a:pt x="86201" y="83439"/>
                        <a:pt x="86201" y="80010"/>
                      </a:cubicBezTo>
                      <a:lnTo>
                        <a:pt x="86201" y="6191"/>
                      </a:lnTo>
                      <a:cubicBezTo>
                        <a:pt x="86201" y="2762"/>
                        <a:pt x="83439" y="0"/>
                        <a:pt x="80010" y="0"/>
                      </a:cubicBezTo>
                      <a:close/>
                      <a:moveTo>
                        <a:pt x="73819" y="73819"/>
                      </a:moveTo>
                      <a:lnTo>
                        <a:pt x="61531" y="73819"/>
                      </a:lnTo>
                      <a:lnTo>
                        <a:pt x="61531" y="30766"/>
                      </a:lnTo>
                      <a:cubicBezTo>
                        <a:pt x="61531" y="27337"/>
                        <a:pt x="58769" y="24575"/>
                        <a:pt x="55340" y="24575"/>
                      </a:cubicBezTo>
                      <a:lnTo>
                        <a:pt x="12287" y="24575"/>
                      </a:lnTo>
                      <a:lnTo>
                        <a:pt x="12287" y="12287"/>
                      </a:lnTo>
                      <a:lnTo>
                        <a:pt x="73819" y="12287"/>
                      </a:lnTo>
                      <a:lnTo>
                        <a:pt x="73819" y="7381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8" name="Google Shape;2938;p1"/>
                <p:cNvSpPr/>
                <p:nvPr/>
              </p:nvSpPr>
              <p:spPr>
                <a:xfrm>
                  <a:off x="8723605" y="2909015"/>
                  <a:ext cx="33122" cy="46690"/>
                </a:xfrm>
                <a:custGeom>
                  <a:rect b="b" l="l" r="r" t="t"/>
                  <a:pathLst>
                    <a:path extrusionOk="0" h="46690" w="33122">
                      <a:moveTo>
                        <a:pt x="28535" y="205"/>
                      </a:moveTo>
                      <a:cubicBezTo>
                        <a:pt x="25297" y="-652"/>
                        <a:pt x="21868" y="1253"/>
                        <a:pt x="21011" y="4491"/>
                      </a:cubicBezTo>
                      <a:cubicBezTo>
                        <a:pt x="17677" y="16493"/>
                        <a:pt x="11105" y="27447"/>
                        <a:pt x="1961" y="36019"/>
                      </a:cubicBezTo>
                      <a:cubicBezTo>
                        <a:pt x="-3754" y="41734"/>
                        <a:pt x="4247" y="50402"/>
                        <a:pt x="10343" y="44973"/>
                      </a:cubicBezTo>
                      <a:cubicBezTo>
                        <a:pt x="21202" y="34781"/>
                        <a:pt x="29012" y="21922"/>
                        <a:pt x="32917" y="7730"/>
                      </a:cubicBezTo>
                      <a:cubicBezTo>
                        <a:pt x="33774" y="4491"/>
                        <a:pt x="31869" y="1062"/>
                        <a:pt x="28631" y="205"/>
                      </a:cubicBezTo>
                      <a:lnTo>
                        <a:pt x="28631" y="20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39" name="Google Shape;2939;p1"/>
                <p:cNvSpPr/>
                <p:nvPr/>
              </p:nvSpPr>
              <p:spPr>
                <a:xfrm>
                  <a:off x="8601822" y="2802798"/>
                  <a:ext cx="29304" cy="43285"/>
                </a:xfrm>
                <a:custGeom>
                  <a:rect b="b" l="l" r="r" t="t"/>
                  <a:pathLst>
                    <a:path extrusionOk="0" h="43285" w="29304">
                      <a:moveTo>
                        <a:pt x="4586" y="43080"/>
                      </a:moveTo>
                      <a:cubicBezTo>
                        <a:pt x="7825" y="43938"/>
                        <a:pt x="11254" y="42033"/>
                        <a:pt x="12111" y="38699"/>
                      </a:cubicBezTo>
                      <a:cubicBezTo>
                        <a:pt x="14874" y="28221"/>
                        <a:pt x="20303" y="18411"/>
                        <a:pt x="27637" y="10314"/>
                      </a:cubicBezTo>
                      <a:cubicBezTo>
                        <a:pt x="32971" y="4123"/>
                        <a:pt x="24303" y="-3783"/>
                        <a:pt x="18588" y="2028"/>
                      </a:cubicBezTo>
                      <a:cubicBezTo>
                        <a:pt x="9825" y="11553"/>
                        <a:pt x="3539" y="23173"/>
                        <a:pt x="205" y="35556"/>
                      </a:cubicBezTo>
                      <a:cubicBezTo>
                        <a:pt x="-652" y="38794"/>
                        <a:pt x="1253" y="42223"/>
                        <a:pt x="4586" y="430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0" name="Google Shape;2940;p1"/>
                <p:cNvSpPr/>
                <p:nvPr/>
              </p:nvSpPr>
              <p:spPr>
                <a:xfrm>
                  <a:off x="8624125" y="2803397"/>
                  <a:ext cx="110775" cy="147579"/>
                </a:xfrm>
                <a:custGeom>
                  <a:rect b="b" l="l" r="r" t="t"/>
                  <a:pathLst>
                    <a:path extrusionOk="0" h="147579" w="110775">
                      <a:moveTo>
                        <a:pt x="110586" y="55340"/>
                      </a:moveTo>
                      <a:cubicBezTo>
                        <a:pt x="110300" y="47149"/>
                        <a:pt x="98584" y="47244"/>
                        <a:pt x="98298" y="55340"/>
                      </a:cubicBezTo>
                      <a:lnTo>
                        <a:pt x="98298" y="92202"/>
                      </a:lnTo>
                      <a:cubicBezTo>
                        <a:pt x="96108" y="149257"/>
                        <a:pt x="14383" y="149257"/>
                        <a:pt x="12192" y="92202"/>
                      </a:cubicBezTo>
                      <a:lnTo>
                        <a:pt x="12192" y="55340"/>
                      </a:lnTo>
                      <a:cubicBezTo>
                        <a:pt x="12192" y="31623"/>
                        <a:pt x="31432" y="12383"/>
                        <a:pt x="55150" y="12287"/>
                      </a:cubicBezTo>
                      <a:cubicBezTo>
                        <a:pt x="58293" y="12287"/>
                        <a:pt x="61056" y="9906"/>
                        <a:pt x="61436" y="6763"/>
                      </a:cubicBezTo>
                      <a:cubicBezTo>
                        <a:pt x="61817" y="3048"/>
                        <a:pt x="58960" y="0"/>
                        <a:pt x="55340" y="0"/>
                      </a:cubicBezTo>
                      <a:cubicBezTo>
                        <a:pt x="24861" y="0"/>
                        <a:pt x="0" y="24860"/>
                        <a:pt x="0" y="55340"/>
                      </a:cubicBezTo>
                      <a:lnTo>
                        <a:pt x="0" y="91535"/>
                      </a:lnTo>
                      <a:cubicBezTo>
                        <a:pt x="0" y="121444"/>
                        <a:pt x="23432" y="146494"/>
                        <a:pt x="53340" y="147542"/>
                      </a:cubicBezTo>
                      <a:cubicBezTo>
                        <a:pt x="84773" y="148685"/>
                        <a:pt x="110776" y="123444"/>
                        <a:pt x="110776" y="92202"/>
                      </a:cubicBezTo>
                      <a:lnTo>
                        <a:pt x="110776" y="553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1" name="Google Shape;2941;p1"/>
                <p:cNvSpPr/>
                <p:nvPr/>
              </p:nvSpPr>
              <p:spPr>
                <a:xfrm>
                  <a:off x="8673224" y="2828067"/>
                  <a:ext cx="37007" cy="86105"/>
                </a:xfrm>
                <a:custGeom>
                  <a:rect b="b" l="l" r="r" t="t"/>
                  <a:pathLst>
                    <a:path extrusionOk="0" h="86105" w="37007">
                      <a:moveTo>
                        <a:pt x="51" y="5334"/>
                      </a:moveTo>
                      <a:cubicBezTo>
                        <a:pt x="-426" y="9049"/>
                        <a:pt x="2527" y="12287"/>
                        <a:pt x="6146" y="12287"/>
                      </a:cubicBezTo>
                      <a:cubicBezTo>
                        <a:pt x="16338" y="12287"/>
                        <a:pt x="24625" y="20574"/>
                        <a:pt x="24625" y="30766"/>
                      </a:cubicBezTo>
                      <a:lnTo>
                        <a:pt x="24625" y="67437"/>
                      </a:lnTo>
                      <a:cubicBezTo>
                        <a:pt x="24625" y="70485"/>
                        <a:pt x="22434" y="73247"/>
                        <a:pt x="19386" y="73723"/>
                      </a:cubicBezTo>
                      <a:cubicBezTo>
                        <a:pt x="15576" y="74295"/>
                        <a:pt x="12338" y="71342"/>
                        <a:pt x="12338" y="67627"/>
                      </a:cubicBezTo>
                      <a:cubicBezTo>
                        <a:pt x="12338" y="67627"/>
                        <a:pt x="12338" y="30766"/>
                        <a:pt x="12338" y="30766"/>
                      </a:cubicBezTo>
                      <a:cubicBezTo>
                        <a:pt x="12338" y="27051"/>
                        <a:pt x="9099" y="24098"/>
                        <a:pt x="5289" y="24670"/>
                      </a:cubicBezTo>
                      <a:cubicBezTo>
                        <a:pt x="2241" y="25146"/>
                        <a:pt x="51" y="27908"/>
                        <a:pt x="51" y="30956"/>
                      </a:cubicBezTo>
                      <a:lnTo>
                        <a:pt x="51" y="67627"/>
                      </a:lnTo>
                      <a:cubicBezTo>
                        <a:pt x="51" y="77819"/>
                        <a:pt x="8337" y="86106"/>
                        <a:pt x="18529" y="86106"/>
                      </a:cubicBezTo>
                      <a:cubicBezTo>
                        <a:pt x="28721" y="86106"/>
                        <a:pt x="37008" y="77819"/>
                        <a:pt x="37008" y="67627"/>
                      </a:cubicBezTo>
                      <a:lnTo>
                        <a:pt x="37008" y="30766"/>
                      </a:lnTo>
                      <a:cubicBezTo>
                        <a:pt x="37008" y="13906"/>
                        <a:pt x="23387" y="190"/>
                        <a:pt x="6623" y="0"/>
                      </a:cubicBezTo>
                      <a:cubicBezTo>
                        <a:pt x="3479" y="0"/>
                        <a:pt x="527" y="2191"/>
                        <a:pt x="146" y="53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2" name="Google Shape;2942;p1"/>
                <p:cNvSpPr/>
                <p:nvPr/>
              </p:nvSpPr>
              <p:spPr>
                <a:xfrm>
                  <a:off x="8648700" y="2852665"/>
                  <a:ext cx="12287" cy="49136"/>
                </a:xfrm>
                <a:custGeom>
                  <a:rect b="b" l="l" r="r" t="t"/>
                  <a:pathLst>
                    <a:path extrusionOk="0" h="49136" w="12287">
                      <a:moveTo>
                        <a:pt x="5239" y="71"/>
                      </a:moveTo>
                      <a:cubicBezTo>
                        <a:pt x="2191" y="547"/>
                        <a:pt x="0" y="3310"/>
                        <a:pt x="0" y="6358"/>
                      </a:cubicBezTo>
                      <a:lnTo>
                        <a:pt x="0" y="43029"/>
                      </a:lnTo>
                      <a:cubicBezTo>
                        <a:pt x="286" y="51125"/>
                        <a:pt x="12002" y="51220"/>
                        <a:pt x="12287" y="43029"/>
                      </a:cubicBezTo>
                      <a:lnTo>
                        <a:pt x="12287" y="6167"/>
                      </a:lnTo>
                      <a:cubicBezTo>
                        <a:pt x="12287" y="2452"/>
                        <a:pt x="9049" y="-500"/>
                        <a:pt x="5239" y="7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3" name="Google Shape;2943;p1"/>
                <p:cNvSpPr/>
                <p:nvPr/>
              </p:nvSpPr>
              <p:spPr>
                <a:xfrm>
                  <a:off x="8601832" y="2908995"/>
                  <a:ext cx="33151" cy="46672"/>
                </a:xfrm>
                <a:custGeom>
                  <a:rect b="b" l="l" r="r" t="t"/>
                  <a:pathLst>
                    <a:path extrusionOk="0" h="46672" w="33151">
                      <a:moveTo>
                        <a:pt x="31151" y="36039"/>
                      </a:moveTo>
                      <a:cubicBezTo>
                        <a:pt x="22007" y="27466"/>
                        <a:pt x="15340" y="16513"/>
                        <a:pt x="12101" y="4511"/>
                      </a:cubicBezTo>
                      <a:cubicBezTo>
                        <a:pt x="9720" y="-3299"/>
                        <a:pt x="-1615" y="-156"/>
                        <a:pt x="195" y="7750"/>
                      </a:cubicBezTo>
                      <a:cubicBezTo>
                        <a:pt x="4100" y="21942"/>
                        <a:pt x="11911" y="34801"/>
                        <a:pt x="22769" y="44992"/>
                      </a:cubicBezTo>
                      <a:cubicBezTo>
                        <a:pt x="28865" y="50326"/>
                        <a:pt x="36962" y="41754"/>
                        <a:pt x="31151" y="36039"/>
                      </a:cubicBezTo>
                      <a:lnTo>
                        <a:pt x="31151" y="3603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44" name="Google Shape;2944;p1"/>
                <p:cNvSpPr/>
                <p:nvPr/>
              </p:nvSpPr>
              <p:spPr>
                <a:xfrm>
                  <a:off x="8727489" y="2802843"/>
                  <a:ext cx="29228" cy="43199"/>
                </a:xfrm>
                <a:custGeom>
                  <a:rect b="b" l="l" r="r" t="t"/>
                  <a:pathLst>
                    <a:path extrusionOk="0" h="43199" w="29228">
                      <a:moveTo>
                        <a:pt x="17128" y="38654"/>
                      </a:moveTo>
                      <a:cubicBezTo>
                        <a:pt x="19509" y="46465"/>
                        <a:pt x="30844" y="43417"/>
                        <a:pt x="29034" y="35511"/>
                      </a:cubicBezTo>
                      <a:cubicBezTo>
                        <a:pt x="25795" y="23128"/>
                        <a:pt x="19414" y="11508"/>
                        <a:pt x="10651" y="1983"/>
                      </a:cubicBezTo>
                      <a:cubicBezTo>
                        <a:pt x="8365" y="-494"/>
                        <a:pt x="4459" y="-684"/>
                        <a:pt x="1983" y="1602"/>
                      </a:cubicBezTo>
                      <a:cubicBezTo>
                        <a:pt x="-494" y="3888"/>
                        <a:pt x="-684" y="7793"/>
                        <a:pt x="1602" y="10270"/>
                      </a:cubicBezTo>
                      <a:cubicBezTo>
                        <a:pt x="9031" y="18366"/>
                        <a:pt x="14366" y="28177"/>
                        <a:pt x="17128" y="38654"/>
                      </a:cubicBezTo>
                      <a:lnTo>
                        <a:pt x="17128" y="386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945" name="Google Shape;2945;p1"/>
          <p:cNvSpPr txBox="1"/>
          <p:nvPr>
            <p:ph idx="1" type="subTitle"/>
          </p:nvPr>
        </p:nvSpPr>
        <p:spPr>
          <a:xfrm>
            <a:off x="2601850" y="4000891"/>
            <a:ext cx="46101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Mata Kuliah : Piranti Cerdas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Dosen Pengampu :  Khusnul Hidayat, S.T., M.T.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9" name="Shape 2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0" name="Google Shape;2950;g85cf50b23046b4f_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2951" name="Google Shape;2951;g85cf50b23046b4f_9"/>
          <p:cNvSpPr txBox="1"/>
          <p:nvPr>
            <p:ph idx="2" type="subTitle"/>
          </p:nvPr>
        </p:nvSpPr>
        <p:spPr>
          <a:xfrm>
            <a:off x="299875" y="1236550"/>
            <a:ext cx="68775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Proyek ini memiliki dampak positif yang signifikan pada sektor perikanan melalui implementasi sistem pemantauan suhu air dan kedalaman air berbasis IoT.</a:t>
            </a:r>
            <a:endParaRPr b="1" sz="2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2" name="Google Shape;2952;g85cf50b23046b4f_9"/>
          <p:cNvSpPr txBox="1"/>
          <p:nvPr>
            <p:ph idx="2" type="subTitle"/>
          </p:nvPr>
        </p:nvSpPr>
        <p:spPr>
          <a:xfrm>
            <a:off x="473475" y="2438925"/>
            <a:ext cx="40998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Pemeliharaan Budidaya Perikanan</a:t>
            </a:r>
            <a:endParaRPr b="1"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Pencegahan Risiko dan Kerugian</a:t>
            </a:r>
            <a:endParaRPr b="1"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Efisiensi Penggunaan Sumber Daya</a:t>
            </a:r>
            <a:endParaRPr b="1"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Peningkatan Produksi dan Pendapatan:</a:t>
            </a:r>
            <a:endParaRPr b="1"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6" name="Shape 2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7" name="Google Shape;2957;g85cf50b23046b4f_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Tujuan</a:t>
            </a:r>
            <a:endParaRPr/>
          </a:p>
        </p:txBody>
      </p:sp>
      <p:sp>
        <p:nvSpPr>
          <p:cNvPr id="2958" name="Google Shape;2958;g85cf50b23046b4f_23"/>
          <p:cNvSpPr txBox="1"/>
          <p:nvPr>
            <p:ph idx="2" type="subTitle"/>
          </p:nvPr>
        </p:nvSpPr>
        <p:spPr>
          <a:xfrm>
            <a:off x="299875" y="1236550"/>
            <a:ext cx="6877500" cy="6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Proyek ini bertujuan untuk mencapai beberapa tujuan utama yang melibatkan pemanfaatan teknologi IoT untuk pemantauan suhu air dan kedalaman air. Tujuan tersebut meliputi: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9" name="Google Shape;2959;g85cf50b23046b4f_23"/>
          <p:cNvSpPr txBox="1"/>
          <p:nvPr>
            <p:ph idx="2" type="subTitle"/>
          </p:nvPr>
        </p:nvSpPr>
        <p:spPr>
          <a:xfrm>
            <a:off x="420450" y="2396525"/>
            <a:ext cx="4099800" cy="15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Pemantauan Suhu dan Kedalaman Air</a:t>
            </a:r>
            <a:endParaRPr b="1"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Roboto"/>
              <a:buAutoNum type="arabicPeriod"/>
            </a:pPr>
            <a:r>
              <a:rPr b="1"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Keterhubungan dengan IoT</a:t>
            </a:r>
            <a:endParaRPr b="1"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15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3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p3"/>
          <p:cNvSpPr txBox="1"/>
          <p:nvPr>
            <p:ph type="title"/>
          </p:nvPr>
        </p:nvSpPr>
        <p:spPr>
          <a:xfrm>
            <a:off x="2944225" y="18850"/>
            <a:ext cx="38601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100"/>
              <a:t>Konsep sistem</a:t>
            </a:r>
            <a:endParaRPr sz="3100"/>
          </a:p>
        </p:txBody>
      </p:sp>
      <p:sp>
        <p:nvSpPr>
          <p:cNvPr id="2965" name="Google Shape;2965;p3"/>
          <p:cNvSpPr txBox="1"/>
          <p:nvPr>
            <p:ph idx="3" type="subTitle"/>
          </p:nvPr>
        </p:nvSpPr>
        <p:spPr>
          <a:xfrm>
            <a:off x="147300" y="3679150"/>
            <a:ext cx="28782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Dengan data yang tersedia di server/cloud, pengguna dapat memantau suhu dan kedalaman air dari jarak jauh melalui antarmuka web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2966" name="Google Shape;2966;p3"/>
          <p:cNvSpPr txBox="1"/>
          <p:nvPr>
            <p:ph idx="1" type="subTitle"/>
          </p:nvPr>
        </p:nvSpPr>
        <p:spPr>
          <a:xfrm>
            <a:off x="-85475" y="1505675"/>
            <a:ext cx="277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Sensor suhu akan membaca suhu air secara teratur.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Nilai suhu akan dikirimkan ke Arduino.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7" name="Google Shape;2967;p3"/>
          <p:cNvSpPr txBox="1"/>
          <p:nvPr>
            <p:ph idx="2" type="subTitle"/>
          </p:nvPr>
        </p:nvSpPr>
        <p:spPr>
          <a:xfrm>
            <a:off x="2782151" y="1505675"/>
            <a:ext cx="3177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Sensor kedalaman air akan mengukur kedalaman air pada interval tertentu.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Nilai kedalaman akan dikirimkan ke Arduino.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8" name="Google Shape;2968;p3"/>
          <p:cNvSpPr txBox="1"/>
          <p:nvPr>
            <p:ph idx="5" type="subTitle"/>
          </p:nvPr>
        </p:nvSpPr>
        <p:spPr>
          <a:xfrm>
            <a:off x="6295575" y="1429475"/>
            <a:ext cx="2929800" cy="1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Arduino akan memproses data suhu dan kedalaman.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tersebut dapat disimpan secara lokal atau dikirimkan ke server/cloud untuk penyimpanan jarak jauh.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69" name="Google Shape;2969;p3"/>
          <p:cNvSpPr txBox="1"/>
          <p:nvPr>
            <p:ph idx="7" type="title"/>
          </p:nvPr>
        </p:nvSpPr>
        <p:spPr>
          <a:xfrm>
            <a:off x="720000" y="609625"/>
            <a:ext cx="1053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970" name="Google Shape;2970;p3"/>
          <p:cNvSpPr txBox="1"/>
          <p:nvPr>
            <p:ph idx="8" type="title"/>
          </p:nvPr>
        </p:nvSpPr>
        <p:spPr>
          <a:xfrm>
            <a:off x="588800" y="2822949"/>
            <a:ext cx="1053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971" name="Google Shape;2971;p3"/>
          <p:cNvSpPr txBox="1"/>
          <p:nvPr>
            <p:ph idx="9" type="title"/>
          </p:nvPr>
        </p:nvSpPr>
        <p:spPr>
          <a:xfrm>
            <a:off x="3885902" y="715275"/>
            <a:ext cx="1053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972" name="Google Shape;2972;p3"/>
          <p:cNvSpPr txBox="1"/>
          <p:nvPr>
            <p:ph idx="13" type="title"/>
          </p:nvPr>
        </p:nvSpPr>
        <p:spPr>
          <a:xfrm>
            <a:off x="3964102" y="2822949"/>
            <a:ext cx="1053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973" name="Google Shape;2973;p3"/>
          <p:cNvSpPr txBox="1"/>
          <p:nvPr>
            <p:ph idx="14" type="title"/>
          </p:nvPr>
        </p:nvSpPr>
        <p:spPr>
          <a:xfrm>
            <a:off x="7371051" y="715275"/>
            <a:ext cx="1053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974" name="Google Shape;2974;p3"/>
          <p:cNvSpPr txBox="1"/>
          <p:nvPr>
            <p:ph idx="15" type="title"/>
          </p:nvPr>
        </p:nvSpPr>
        <p:spPr>
          <a:xfrm>
            <a:off x="7233976" y="2897174"/>
            <a:ext cx="10530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975" name="Google Shape;2975;p3"/>
          <p:cNvSpPr txBox="1"/>
          <p:nvPr>
            <p:ph idx="16" type="subTitle"/>
          </p:nvPr>
        </p:nvSpPr>
        <p:spPr>
          <a:xfrm>
            <a:off x="147325" y="1089392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Pengukuran Suhu</a:t>
            </a:r>
            <a:endParaRPr sz="1700"/>
          </a:p>
        </p:txBody>
      </p:sp>
      <p:sp>
        <p:nvSpPr>
          <p:cNvPr id="2976" name="Google Shape;2976;p3"/>
          <p:cNvSpPr txBox="1"/>
          <p:nvPr>
            <p:ph idx="17" type="subTitle"/>
          </p:nvPr>
        </p:nvSpPr>
        <p:spPr>
          <a:xfrm>
            <a:off x="2862650" y="1089400"/>
            <a:ext cx="325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Pengukuran Kedalaman Air</a:t>
            </a:r>
            <a:endParaRPr sz="600"/>
          </a:p>
        </p:txBody>
      </p:sp>
      <p:sp>
        <p:nvSpPr>
          <p:cNvPr id="2977" name="Google Shape;2977;p3"/>
          <p:cNvSpPr txBox="1"/>
          <p:nvPr>
            <p:ph idx="18" type="subTitle"/>
          </p:nvPr>
        </p:nvSpPr>
        <p:spPr>
          <a:xfrm>
            <a:off x="6804325" y="1020875"/>
            <a:ext cx="2685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Arduino Control</a:t>
            </a:r>
            <a:endParaRPr sz="1600"/>
          </a:p>
        </p:txBody>
      </p:sp>
      <p:sp>
        <p:nvSpPr>
          <p:cNvPr id="2978" name="Google Shape;2978;p3"/>
          <p:cNvSpPr txBox="1"/>
          <p:nvPr>
            <p:ph idx="19" type="subTitle"/>
          </p:nvPr>
        </p:nvSpPr>
        <p:spPr>
          <a:xfrm>
            <a:off x="36450" y="3270550"/>
            <a:ext cx="309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Pemantauan Jarak Jauh</a:t>
            </a:r>
            <a:endParaRPr sz="1700"/>
          </a:p>
        </p:txBody>
      </p:sp>
      <p:sp>
        <p:nvSpPr>
          <p:cNvPr id="2979" name="Google Shape;2979;p3"/>
          <p:cNvSpPr txBox="1"/>
          <p:nvPr>
            <p:ph idx="20" type="subTitle"/>
          </p:nvPr>
        </p:nvSpPr>
        <p:spPr>
          <a:xfrm>
            <a:off x="3419246" y="327055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600"/>
              <a:t>Tindakan Otomatis</a:t>
            </a:r>
            <a:endParaRPr sz="900"/>
          </a:p>
        </p:txBody>
      </p:sp>
      <p:sp>
        <p:nvSpPr>
          <p:cNvPr id="2980" name="Google Shape;2980;p3"/>
          <p:cNvSpPr txBox="1"/>
          <p:nvPr>
            <p:ph idx="21" type="subTitle"/>
          </p:nvPr>
        </p:nvSpPr>
        <p:spPr>
          <a:xfrm>
            <a:off x="6711750" y="3379448"/>
            <a:ext cx="1848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800"/>
              <a:t>Database</a:t>
            </a:r>
            <a:endParaRPr sz="1800"/>
          </a:p>
        </p:txBody>
      </p:sp>
      <p:sp>
        <p:nvSpPr>
          <p:cNvPr id="2981" name="Google Shape;2981;p3"/>
          <p:cNvSpPr txBox="1"/>
          <p:nvPr>
            <p:ph idx="3" type="subTitle"/>
          </p:nvPr>
        </p:nvSpPr>
        <p:spPr>
          <a:xfrm>
            <a:off x="3132925" y="3679150"/>
            <a:ext cx="28782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Program dapat melakukan pengisian air otomatis tergantung ketinggian dan kedalaman volume air.</a:t>
            </a:r>
            <a:endParaRPr sz="1600">
              <a:solidFill>
                <a:srgbClr val="666666"/>
              </a:solidFill>
            </a:endParaRPr>
          </a:p>
        </p:txBody>
      </p:sp>
      <p:sp>
        <p:nvSpPr>
          <p:cNvPr id="2982" name="Google Shape;2982;p3"/>
          <p:cNvSpPr txBox="1"/>
          <p:nvPr>
            <p:ph idx="3" type="subTitle"/>
          </p:nvPr>
        </p:nvSpPr>
        <p:spPr>
          <a:xfrm>
            <a:off x="6007650" y="3755350"/>
            <a:ext cx="28782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Data yang terkirim di Arduino, kemudian akan disimpan ke dalam php My Admin</a:t>
            </a:r>
            <a:endParaRPr sz="16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6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g264a6de4d90_2_1"/>
          <p:cNvSpPr txBox="1"/>
          <p:nvPr>
            <p:ph type="title"/>
          </p:nvPr>
        </p:nvSpPr>
        <p:spPr>
          <a:xfrm>
            <a:off x="2425625" y="76200"/>
            <a:ext cx="478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Alat Alat dan Fungsinya</a:t>
            </a:r>
            <a:endParaRPr sz="2700"/>
          </a:p>
        </p:txBody>
      </p:sp>
      <p:pic>
        <p:nvPicPr>
          <p:cNvPr id="2988" name="Google Shape;2988;g264a6de4d90_2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763" y="877500"/>
            <a:ext cx="1527549" cy="131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9" name="Google Shape;2989;g264a6de4d90_2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2225" y="2883100"/>
            <a:ext cx="1809122" cy="131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0" name="Google Shape;2990;g264a6de4d90_2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80023" y="2872800"/>
            <a:ext cx="1358676" cy="1358676"/>
          </a:xfrm>
          <a:prstGeom prst="rect">
            <a:avLst/>
          </a:prstGeom>
          <a:noFill/>
          <a:ln>
            <a:noFill/>
          </a:ln>
        </p:spPr>
      </p:pic>
      <p:sp>
        <p:nvSpPr>
          <p:cNvPr id="2991" name="Google Shape;2991;g264a6de4d90_2_1"/>
          <p:cNvSpPr txBox="1"/>
          <p:nvPr>
            <p:ph type="title"/>
          </p:nvPr>
        </p:nvSpPr>
        <p:spPr>
          <a:xfrm>
            <a:off x="344650" y="2214750"/>
            <a:ext cx="1032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300"/>
              <a:t>ESP32</a:t>
            </a:r>
            <a:endParaRPr sz="1300"/>
          </a:p>
        </p:txBody>
      </p:sp>
      <p:pic>
        <p:nvPicPr>
          <p:cNvPr id="2992" name="Google Shape;2992;g264a6de4d90_2_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025" y="877488"/>
            <a:ext cx="1527550" cy="1241609"/>
          </a:xfrm>
          <a:prstGeom prst="rect">
            <a:avLst/>
          </a:prstGeom>
          <a:noFill/>
          <a:ln>
            <a:noFill/>
          </a:ln>
        </p:spPr>
      </p:pic>
      <p:sp>
        <p:nvSpPr>
          <p:cNvPr id="2993" name="Google Shape;2993;g264a6de4d90_2_1"/>
          <p:cNvSpPr txBox="1"/>
          <p:nvPr>
            <p:ph type="title"/>
          </p:nvPr>
        </p:nvSpPr>
        <p:spPr>
          <a:xfrm>
            <a:off x="1671250" y="874525"/>
            <a:ext cx="25407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4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Mikrokontroler WiFi dan Bluetooth yang dapat digunakan untuk mengontrol dan memonitor perangkat elektronik melalui jaringan nirkabel.</a:t>
            </a:r>
            <a:endParaRPr sz="1500"/>
          </a:p>
        </p:txBody>
      </p:sp>
      <p:sp>
        <p:nvSpPr>
          <p:cNvPr id="2994" name="Google Shape;2994;g264a6de4d90_2_1"/>
          <p:cNvSpPr txBox="1"/>
          <p:nvPr/>
        </p:nvSpPr>
        <p:spPr>
          <a:xfrm>
            <a:off x="6253925" y="1021188"/>
            <a:ext cx="2066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mengalirkan atau memindahkan cairan, seperti air, dari satu tempat ke tempat lain dalam sistem.</a:t>
            </a:r>
            <a:endParaRPr sz="1700"/>
          </a:p>
        </p:txBody>
      </p:sp>
      <p:sp>
        <p:nvSpPr>
          <p:cNvPr id="2995" name="Google Shape;2995;g264a6de4d90_2_1"/>
          <p:cNvSpPr txBox="1"/>
          <p:nvPr>
            <p:ph type="title"/>
          </p:nvPr>
        </p:nvSpPr>
        <p:spPr>
          <a:xfrm>
            <a:off x="4554775" y="2214750"/>
            <a:ext cx="184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300"/>
              <a:t>Selang ¼ Inchi</a:t>
            </a:r>
            <a:endParaRPr sz="1300"/>
          </a:p>
        </p:txBody>
      </p:sp>
      <p:sp>
        <p:nvSpPr>
          <p:cNvPr id="2996" name="Google Shape;2996;g264a6de4d90_2_1"/>
          <p:cNvSpPr txBox="1"/>
          <p:nvPr/>
        </p:nvSpPr>
        <p:spPr>
          <a:xfrm>
            <a:off x="2841350" y="3081700"/>
            <a:ext cx="226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menggerakkan dan mengendalikan perangkat dengan presisi.</a:t>
            </a:r>
            <a:endParaRPr sz="1600"/>
          </a:p>
        </p:txBody>
      </p:sp>
      <p:sp>
        <p:nvSpPr>
          <p:cNvPr id="2997" name="Google Shape;2997;g264a6de4d90_2_1"/>
          <p:cNvSpPr txBox="1"/>
          <p:nvPr>
            <p:ph type="title"/>
          </p:nvPr>
        </p:nvSpPr>
        <p:spPr>
          <a:xfrm>
            <a:off x="1376950" y="4218275"/>
            <a:ext cx="152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300"/>
              <a:t>Micro Servo</a:t>
            </a:r>
            <a:endParaRPr sz="1300"/>
          </a:p>
        </p:txBody>
      </p:sp>
      <p:sp>
        <p:nvSpPr>
          <p:cNvPr id="2998" name="Google Shape;2998;g264a6de4d90_2_1"/>
          <p:cNvSpPr txBox="1"/>
          <p:nvPr>
            <p:ph type="title"/>
          </p:nvPr>
        </p:nvSpPr>
        <p:spPr>
          <a:xfrm>
            <a:off x="5678213" y="4240625"/>
            <a:ext cx="152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400"/>
              <a:t>DS18B20</a:t>
            </a:r>
            <a:endParaRPr sz="1500"/>
          </a:p>
        </p:txBody>
      </p:sp>
      <p:sp>
        <p:nvSpPr>
          <p:cNvPr id="2999" name="Google Shape;2999;g264a6de4d90_2_1"/>
          <p:cNvSpPr txBox="1"/>
          <p:nvPr/>
        </p:nvSpPr>
        <p:spPr>
          <a:xfrm>
            <a:off x="6938700" y="2983350"/>
            <a:ext cx="1895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Sensor suhu digital yang dapat digunakan untuk mengukur suhu lingkungan.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3" name="Shape 3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Google Shape;3004;g2aa70398ae5_0_10"/>
          <p:cNvSpPr txBox="1"/>
          <p:nvPr>
            <p:ph type="title"/>
          </p:nvPr>
        </p:nvSpPr>
        <p:spPr>
          <a:xfrm>
            <a:off x="2425625" y="76200"/>
            <a:ext cx="4780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2700"/>
              <a:t>Alat Alat dan Fungsinya</a:t>
            </a:r>
            <a:endParaRPr sz="2700"/>
          </a:p>
        </p:txBody>
      </p:sp>
      <p:pic>
        <p:nvPicPr>
          <p:cNvPr id="3005" name="Google Shape;3005;g2aa70398ae5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550" y="912725"/>
            <a:ext cx="1401625" cy="14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6" name="Google Shape;3006;g2aa70398ae5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8075" y="986800"/>
            <a:ext cx="1401625" cy="14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7" name="Google Shape;3007;g2aa70398ae5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5377" y="3059875"/>
            <a:ext cx="1446574" cy="144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8" name="Google Shape;3008;g2aa70398ae5_0_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5000" y="3077188"/>
            <a:ext cx="1446576" cy="1446576"/>
          </a:xfrm>
          <a:prstGeom prst="rect">
            <a:avLst/>
          </a:prstGeom>
          <a:noFill/>
          <a:ln>
            <a:noFill/>
          </a:ln>
        </p:spPr>
      </p:pic>
      <p:sp>
        <p:nvSpPr>
          <p:cNvPr id="3009" name="Google Shape;3009;g2aa70398ae5_0_10"/>
          <p:cNvSpPr txBox="1"/>
          <p:nvPr>
            <p:ph type="title"/>
          </p:nvPr>
        </p:nvSpPr>
        <p:spPr>
          <a:xfrm>
            <a:off x="595063" y="2505825"/>
            <a:ext cx="1446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300"/>
              <a:t>Water Pump</a:t>
            </a:r>
            <a:endParaRPr sz="1300"/>
          </a:p>
        </p:txBody>
      </p:sp>
      <p:sp>
        <p:nvSpPr>
          <p:cNvPr id="3010" name="Google Shape;3010;g2aa70398ae5_0_10"/>
          <p:cNvSpPr txBox="1"/>
          <p:nvPr>
            <p:ph type="title"/>
          </p:nvPr>
        </p:nvSpPr>
        <p:spPr>
          <a:xfrm>
            <a:off x="4333720" y="2446463"/>
            <a:ext cx="2316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300"/>
              <a:t>Water Level Sensor</a:t>
            </a:r>
            <a:endParaRPr sz="1300"/>
          </a:p>
        </p:txBody>
      </p:sp>
      <p:sp>
        <p:nvSpPr>
          <p:cNvPr id="3011" name="Google Shape;3011;g2aa70398ae5_0_10"/>
          <p:cNvSpPr txBox="1"/>
          <p:nvPr>
            <p:ph type="title"/>
          </p:nvPr>
        </p:nvSpPr>
        <p:spPr>
          <a:xfrm>
            <a:off x="1696632" y="4590450"/>
            <a:ext cx="79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300"/>
              <a:t>Relay</a:t>
            </a:r>
            <a:endParaRPr sz="1300"/>
          </a:p>
        </p:txBody>
      </p:sp>
      <p:sp>
        <p:nvSpPr>
          <p:cNvPr id="3012" name="Google Shape;3012;g2aa70398ae5_0_10"/>
          <p:cNvSpPr txBox="1"/>
          <p:nvPr>
            <p:ph type="title"/>
          </p:nvPr>
        </p:nvSpPr>
        <p:spPr>
          <a:xfrm>
            <a:off x="5514993" y="4581800"/>
            <a:ext cx="158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1300"/>
              <a:t>Resistor 2x1k</a:t>
            </a:r>
            <a:endParaRPr sz="1300"/>
          </a:p>
        </p:txBody>
      </p:sp>
      <p:sp>
        <p:nvSpPr>
          <p:cNvPr id="3013" name="Google Shape;3013;g2aa70398ae5_0_10"/>
          <p:cNvSpPr txBox="1"/>
          <p:nvPr/>
        </p:nvSpPr>
        <p:spPr>
          <a:xfrm>
            <a:off x="2172875" y="1156613"/>
            <a:ext cx="19617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memompa air dari satu tempat ke tempat lain</a:t>
            </a:r>
            <a:endParaRPr sz="2100"/>
          </a:p>
        </p:txBody>
      </p:sp>
      <p:sp>
        <p:nvSpPr>
          <p:cNvPr id="3014" name="Google Shape;3014;g2aa70398ae5_0_10"/>
          <p:cNvSpPr txBox="1"/>
          <p:nvPr/>
        </p:nvSpPr>
        <p:spPr>
          <a:xfrm>
            <a:off x="6062350" y="1156625"/>
            <a:ext cx="28122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Mengukur tingkat air dalam suatu wadah atau tangki. Dapat memberikan informasi apakah air sudah mencapai level tertentu atau belum.</a:t>
            </a:r>
            <a:endParaRPr sz="1700"/>
          </a:p>
        </p:txBody>
      </p:sp>
      <p:sp>
        <p:nvSpPr>
          <p:cNvPr id="3015" name="Google Shape;3015;g2aa70398ae5_0_10"/>
          <p:cNvSpPr txBox="1"/>
          <p:nvPr/>
        </p:nvSpPr>
        <p:spPr>
          <a:xfrm>
            <a:off x="2965775" y="3285800"/>
            <a:ext cx="196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Menyambung atau memutuskan aliran listrik pada sirkuit utama. </a:t>
            </a:r>
            <a:endParaRPr sz="1700"/>
          </a:p>
        </p:txBody>
      </p:sp>
      <p:sp>
        <p:nvSpPr>
          <p:cNvPr id="3016" name="Google Shape;3016;g2aa70398ae5_0_10"/>
          <p:cNvSpPr txBox="1"/>
          <p:nvPr/>
        </p:nvSpPr>
        <p:spPr>
          <a:xfrm>
            <a:off x="7082675" y="3338788"/>
            <a:ext cx="1895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pembagi tegangan atau sebagai beban untuk mendapatkan nilai arus tertentu </a:t>
            </a:r>
            <a:endParaRPr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0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1" name="Google Shape;302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3022" name="Google Shape;3022;p23"/>
          <p:cNvSpPr txBox="1"/>
          <p:nvPr/>
        </p:nvSpPr>
        <p:spPr>
          <a:xfrm flipH="1">
            <a:off x="715100" y="1572200"/>
            <a:ext cx="1903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Brainstorming</a:t>
            </a:r>
            <a:endParaRPr i="0" sz="16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23" name="Google Shape;3023;p23"/>
          <p:cNvSpPr txBox="1"/>
          <p:nvPr/>
        </p:nvSpPr>
        <p:spPr>
          <a:xfrm flipH="1">
            <a:off x="6287400" y="1782500"/>
            <a:ext cx="25728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Program Development</a:t>
            </a:r>
            <a:endParaRPr i="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24" name="Google Shape;3024;p23"/>
          <p:cNvSpPr txBox="1"/>
          <p:nvPr/>
        </p:nvSpPr>
        <p:spPr>
          <a:xfrm flipH="1">
            <a:off x="715100" y="3361622"/>
            <a:ext cx="17106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Connect to Database </a:t>
            </a:r>
            <a:endParaRPr i="0" sz="14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25" name="Google Shape;3025;p23"/>
          <p:cNvSpPr txBox="1"/>
          <p:nvPr/>
        </p:nvSpPr>
        <p:spPr>
          <a:xfrm flipH="1">
            <a:off x="6137100" y="3435725"/>
            <a:ext cx="2425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Assembly of Equipment</a:t>
            </a:r>
            <a:endParaRPr i="0" sz="1500" u="none" cap="none" strike="noStrike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26" name="Google Shape;3026;p23"/>
          <p:cNvSpPr/>
          <p:nvPr/>
        </p:nvSpPr>
        <p:spPr>
          <a:xfrm>
            <a:off x="2803740" y="1548811"/>
            <a:ext cx="816600" cy="7959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28575">
              <a:schemeClr val="dk1">
                <a:alpha val="3019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i="0" sz="2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7" name="Google Shape;3027;p23"/>
          <p:cNvSpPr/>
          <p:nvPr/>
        </p:nvSpPr>
        <p:spPr>
          <a:xfrm>
            <a:off x="5523740" y="1548811"/>
            <a:ext cx="816600" cy="7959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28575">
              <a:schemeClr val="dk1">
                <a:alpha val="3019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i="0" sz="2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8" name="Google Shape;3028;p23"/>
          <p:cNvSpPr/>
          <p:nvPr/>
        </p:nvSpPr>
        <p:spPr>
          <a:xfrm>
            <a:off x="2803740" y="3338236"/>
            <a:ext cx="816600" cy="7959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28575">
              <a:schemeClr val="dk1">
                <a:alpha val="3019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i="0" sz="2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29" name="Google Shape;3029;p23"/>
          <p:cNvSpPr/>
          <p:nvPr/>
        </p:nvSpPr>
        <p:spPr>
          <a:xfrm>
            <a:off x="5523740" y="3338236"/>
            <a:ext cx="816600" cy="79590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57150" rotWithShape="0" algn="bl" dir="5400000" dist="28575">
              <a:schemeClr val="dk1">
                <a:alpha val="30196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i="0" sz="25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030" name="Google Shape;3030;p23"/>
          <p:cNvCxnSpPr>
            <a:stCxn id="3026" idx="6"/>
            <a:endCxn id="3027" idx="2"/>
          </p:cNvCxnSpPr>
          <p:nvPr/>
        </p:nvCxnSpPr>
        <p:spPr>
          <a:xfrm>
            <a:off x="3620340" y="1946761"/>
            <a:ext cx="19035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1" name="Google Shape;3031;p23"/>
          <p:cNvCxnSpPr>
            <a:stCxn id="3027" idx="4"/>
            <a:endCxn id="3028" idx="0"/>
          </p:cNvCxnSpPr>
          <p:nvPr/>
        </p:nvCxnSpPr>
        <p:spPr>
          <a:xfrm rot="5400000">
            <a:off x="4075190" y="1481461"/>
            <a:ext cx="993600" cy="27201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2" name="Google Shape;3032;p23"/>
          <p:cNvCxnSpPr>
            <a:stCxn id="3028" idx="6"/>
            <a:endCxn id="3029" idx="2"/>
          </p:cNvCxnSpPr>
          <p:nvPr/>
        </p:nvCxnSpPr>
        <p:spPr>
          <a:xfrm>
            <a:off x="3620340" y="3736186"/>
            <a:ext cx="1903500" cy="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6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p4"/>
          <p:cNvSpPr txBox="1"/>
          <p:nvPr>
            <p:ph type="title"/>
          </p:nvPr>
        </p:nvSpPr>
        <p:spPr>
          <a:xfrm>
            <a:off x="1552350" y="1809775"/>
            <a:ext cx="60393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6700"/>
              <a:t>Terima Kasih</a:t>
            </a:r>
            <a:endParaRPr sz="6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ia and Technology Vocabulary - Spanish - Foreign Language - 8th grade by Slidesgo">
  <a:themeElements>
    <a:clrScheme name="Simple Light">
      <a:dk1>
        <a:srgbClr val="000066"/>
      </a:dk1>
      <a:lt1>
        <a:srgbClr val="DFE6F2"/>
      </a:lt1>
      <a:dk2>
        <a:srgbClr val="FFB8B6"/>
      </a:dk2>
      <a:lt2>
        <a:srgbClr val="DAB6FC"/>
      </a:lt2>
      <a:accent1>
        <a:srgbClr val="99F5BA"/>
      </a:accent1>
      <a:accent2>
        <a:srgbClr val="F8F092"/>
      </a:accent2>
      <a:accent3>
        <a:srgbClr val="B2F0FB"/>
      </a:accent3>
      <a:accent4>
        <a:srgbClr val="CCD6EB"/>
      </a:accent4>
      <a:accent5>
        <a:srgbClr val="FFFFFF"/>
      </a:accent5>
      <a:accent6>
        <a:srgbClr val="FFFFFF"/>
      </a:accent6>
      <a:hlink>
        <a:srgbClr val="0000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Zakelyk</dc:creator>
</cp:coreProperties>
</file>