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05" r:id="rId4"/>
    <p:sldId id="311" r:id="rId5"/>
    <p:sldId id="308" r:id="rId6"/>
    <p:sldId id="309" r:id="rId7"/>
    <p:sldId id="310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Assorted Django Tools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Zak Fallows</a:t>
            </a:r>
          </a:p>
          <a:p>
            <a:pPr algn="ctr"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zakf</a:t>
            </a:r>
            <a:r>
              <a:rPr lang="en-US" sz="3600" dirty="0" err="1" smtClean="0">
                <a:latin typeface="Helvetica"/>
                <a:cs typeface="Helvetica"/>
              </a:rPr>
              <a:t>@</a:t>
            </a:r>
            <a:r>
              <a:rPr lang="en-US" sz="3600" dirty="0" err="1" smtClean="0">
                <a:latin typeface="Helvetica"/>
                <a:cs typeface="Helvetica"/>
              </a:rPr>
              <a:t>mit.edu</a:t>
            </a:r>
            <a:endParaRPr lang="en-US" sz="36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2014-01-23</a:t>
            </a:r>
            <a:endParaRPr lang="en-US" sz="36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000" dirty="0" smtClean="0">
                <a:latin typeface="Helvetica"/>
                <a:cs typeface="Helvetica"/>
              </a:rPr>
              <a:t>These </a:t>
            </a:r>
            <a:r>
              <a:rPr lang="en-US" sz="3000" dirty="0" smtClean="0">
                <a:latin typeface="Helvetica"/>
                <a:cs typeface="Helvetica"/>
              </a:rPr>
              <a:t>slides are available online, along </a:t>
            </a:r>
            <a:r>
              <a:rPr lang="en-US" sz="3000" dirty="0" smtClean="0">
                <a:latin typeface="Helvetica"/>
                <a:cs typeface="Helvetica"/>
              </a:rPr>
              <a:t>with all the code:</a:t>
            </a:r>
            <a:endParaRPr lang="en-US" sz="30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4200" dirty="0" err="1" smtClean="0">
                <a:latin typeface="Helvetica"/>
                <a:cs typeface="Helvetica"/>
              </a:rPr>
              <a:t>github.com</a:t>
            </a:r>
            <a:r>
              <a:rPr lang="en-US" sz="4200" dirty="0" smtClean="0">
                <a:latin typeface="Helvetica"/>
                <a:cs typeface="Helvetica"/>
              </a:rPr>
              <a:t>/</a:t>
            </a:r>
            <a:r>
              <a:rPr lang="en-US" sz="4200" dirty="0" err="1" smtClean="0">
                <a:latin typeface="Helvetica"/>
                <a:cs typeface="Helvetica"/>
              </a:rPr>
              <a:t>zakf</a:t>
            </a:r>
            <a:endParaRPr lang="en-US" sz="42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https</a:t>
            </a:r>
            <a:r>
              <a:rPr lang="en-US" sz="3600" dirty="0">
                <a:latin typeface="Helvetica"/>
                <a:cs typeface="Helvetica"/>
              </a:rPr>
              <a:t>://</a:t>
            </a:r>
            <a:r>
              <a:rPr lang="en-US" sz="3600" dirty="0" err="1">
                <a:latin typeface="Helvetica"/>
                <a:cs typeface="Helvetica"/>
              </a:rPr>
              <a:t>github.com</a:t>
            </a:r>
            <a:r>
              <a:rPr lang="en-US" sz="3600" dirty="0">
                <a:latin typeface="Helvetica"/>
                <a:cs typeface="Helvetica"/>
              </a:rPr>
              <a:t>/</a:t>
            </a:r>
            <a:r>
              <a:rPr lang="en-US" sz="3600" dirty="0" err="1">
                <a:latin typeface="Helvetica"/>
                <a:cs typeface="Helvetica"/>
              </a:rPr>
              <a:t>zakf</a:t>
            </a:r>
            <a:r>
              <a:rPr lang="en-US" sz="3600" dirty="0">
                <a:latin typeface="Helvetica"/>
                <a:cs typeface="Helvetica"/>
              </a:rPr>
              <a:t>/</a:t>
            </a:r>
            <a:r>
              <a:rPr lang="en-US" sz="3600" dirty="0" err="1">
                <a:latin typeface="Helvetica"/>
                <a:cs typeface="Helvetica"/>
              </a:rPr>
              <a:t>django_erg_talk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07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Notation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begin with </a:t>
            </a:r>
            <a:r>
              <a:rPr lang="en-US" sz="3600" dirty="0" err="1" smtClean="0">
                <a:latin typeface="Courier New"/>
                <a:cs typeface="Courier New"/>
              </a:rPr>
              <a:t>sh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smtClean="0">
                <a:latin typeface="Helvetica"/>
                <a:cs typeface="Helvetica"/>
              </a:rPr>
              <a:t>are typed into Bash, either on Mac OS X, Linux, or Cygwin.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smtClean="0">
                <a:latin typeface="Courier New"/>
                <a:cs typeface="Courier New"/>
              </a:rPr>
              <a:t>mac&gt; </a:t>
            </a:r>
            <a:r>
              <a:rPr lang="en-US" sz="3600" dirty="0" smtClean="0">
                <a:latin typeface="Helvetica"/>
                <a:cs typeface="Helvetica"/>
              </a:rPr>
              <a:t>are on OS X.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smtClean="0">
                <a:latin typeface="Courier New"/>
                <a:cs typeface="Courier New"/>
              </a:rPr>
              <a:t>win&gt; </a:t>
            </a:r>
            <a:r>
              <a:rPr lang="en-US" sz="3600" dirty="0" smtClean="0">
                <a:latin typeface="Helvetica"/>
                <a:cs typeface="Helvetica"/>
              </a:rPr>
              <a:t>are CMD.EXE.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err="1" smtClean="0">
                <a:latin typeface="Courier New"/>
                <a:cs typeface="Courier New"/>
              </a:rPr>
              <a:t>py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smtClean="0">
                <a:latin typeface="Helvetica"/>
                <a:cs typeface="Helvetica"/>
              </a:rPr>
              <a:t>are Python or </a:t>
            </a:r>
            <a:r>
              <a:rPr lang="en-US" sz="3600" dirty="0" err="1" smtClean="0">
                <a:latin typeface="Helvetica"/>
                <a:cs typeface="Helvetica"/>
              </a:rPr>
              <a:t>IPython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620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err="1" smtClean="0">
                <a:latin typeface="Helvetica"/>
                <a:cs typeface="Helvetica"/>
              </a:rPr>
              <a:t>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Problem: Every time I run </a:t>
            </a:r>
            <a:r>
              <a:rPr lang="en-US" sz="3600" dirty="0" err="1" smtClean="0">
                <a:latin typeface="Courier New"/>
                <a:cs typeface="Courier New"/>
              </a:rPr>
              <a:t>manage.py</a:t>
            </a:r>
            <a:r>
              <a:rPr lang="en-US" sz="3600" dirty="0" smtClean="0">
                <a:latin typeface="Courier New"/>
                <a:cs typeface="Courier New"/>
              </a:rPr>
              <a:t> shell</a:t>
            </a:r>
            <a:r>
              <a:rPr lang="en-US" sz="3600" dirty="0" smtClean="0">
                <a:latin typeface="Helvetica"/>
                <a:cs typeface="Helvetica"/>
              </a:rPr>
              <a:t>, I have to import the same stuff.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Solution: 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838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How to Use </a:t>
            </a:r>
            <a:r>
              <a:rPr lang="en-US" sz="6400" dirty="0" err="1" smtClean="0">
                <a:latin typeface="Helvetica"/>
                <a:cs typeface="Helvetica"/>
              </a:rPr>
              <a:t>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Courier New"/>
                <a:cs typeface="Courier New"/>
              </a:rPr>
              <a:t>sh</a:t>
            </a:r>
            <a:r>
              <a:rPr lang="en-US" sz="3600" dirty="0" smtClean="0">
                <a:latin typeface="Courier New"/>
                <a:cs typeface="Courier New"/>
              </a:rPr>
              <a:t>&gt; python </a:t>
            </a:r>
            <a:r>
              <a:rPr lang="en-US" sz="3600" dirty="0" err="1" smtClean="0">
                <a:latin typeface="Courier New"/>
                <a:cs typeface="Courier New"/>
              </a:rPr>
              <a:t>manage.py</a:t>
            </a:r>
            <a:r>
              <a:rPr lang="en-US" sz="3600" dirty="0" smtClean="0">
                <a:latin typeface="Courier New"/>
                <a:cs typeface="Courier New"/>
              </a:rPr>
              <a:t> shell</a:t>
            </a:r>
          </a:p>
          <a:p>
            <a:pPr>
              <a:spcAft>
                <a:spcPts val="2000"/>
              </a:spcAft>
            </a:pPr>
            <a:r>
              <a:rPr lang="en-US" sz="3600" dirty="0" err="1" smtClean="0">
                <a:latin typeface="Courier New"/>
                <a:cs typeface="Courier New"/>
              </a:rPr>
              <a:t>py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err="1" smtClean="0">
                <a:latin typeface="Courier New"/>
                <a:cs typeface="Courier New"/>
              </a:rPr>
              <a:t>execfile</a:t>
            </a:r>
            <a:r>
              <a:rPr lang="en-US" sz="3600" dirty="0" smtClean="0">
                <a:latin typeface="Courier New"/>
                <a:cs typeface="Courier New"/>
              </a:rPr>
              <a:t>(‘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r>
              <a:rPr lang="en-US" sz="3600" dirty="0" smtClean="0">
                <a:latin typeface="Courier New"/>
                <a:cs typeface="Courier New"/>
              </a:rPr>
              <a:t>’)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Courier New"/>
                <a:cs typeface="Courier New"/>
              </a:rPr>
              <a:t>Imported […]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Courier New"/>
                <a:cs typeface="Courier New"/>
              </a:rPr>
              <a:t>Done with 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r>
              <a:rPr lang="en-US" sz="3600" dirty="0" smtClean="0">
                <a:latin typeface="Courier New"/>
                <a:cs typeface="Courier New"/>
              </a:rPr>
              <a:t>, you are set up.</a:t>
            </a:r>
            <a:endParaRPr lang="en-US"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262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err="1" smtClean="0">
                <a:latin typeface="Helvetica"/>
                <a:cs typeface="Helvetica"/>
              </a:rPr>
              <a:t>local_settings.py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Problem: 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48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</a:t>
            </a:r>
            <a:r>
              <a:rPr lang="en-US" sz="6400" dirty="0" smtClean="0">
                <a:latin typeface="Helvetica"/>
                <a:cs typeface="Helvetica"/>
              </a:rPr>
              <a:t>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22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</a:t>
            </a:r>
            <a:r>
              <a:rPr lang="en-US" sz="6400" dirty="0" smtClean="0">
                <a:latin typeface="Helvetica"/>
                <a:cs typeface="Helvetica"/>
              </a:rPr>
              <a:t>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854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16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277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Fallows</dc:creator>
  <cp:lastModifiedBy>Zak Fallows</cp:lastModifiedBy>
  <cp:revision>115</cp:revision>
  <dcterms:created xsi:type="dcterms:W3CDTF">2013-11-23T16:53:36Z</dcterms:created>
  <dcterms:modified xsi:type="dcterms:W3CDTF">2014-01-24T01:06:07Z</dcterms:modified>
</cp:coreProperties>
</file>