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7" r:id="rId3"/>
    <p:sldId id="305" r:id="rId4"/>
    <p:sldId id="311" r:id="rId5"/>
    <p:sldId id="308" r:id="rId6"/>
    <p:sldId id="309" r:id="rId7"/>
    <p:sldId id="310" r:id="rId8"/>
    <p:sldId id="30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9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FE76-78C8-534F-A113-418A06E4B733}" type="datetimeFigureOut">
              <a:rPr lang="en-US" smtClean="0"/>
              <a:t>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D156-98CC-4B49-9521-CA4C0160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19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FE76-78C8-534F-A113-418A06E4B733}" type="datetimeFigureOut">
              <a:rPr lang="en-US" smtClean="0"/>
              <a:t>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D156-98CC-4B49-9521-CA4C0160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FE76-78C8-534F-A113-418A06E4B733}" type="datetimeFigureOut">
              <a:rPr lang="en-US" smtClean="0"/>
              <a:t>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D156-98CC-4B49-9521-CA4C0160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9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FE76-78C8-534F-A113-418A06E4B733}" type="datetimeFigureOut">
              <a:rPr lang="en-US" smtClean="0"/>
              <a:t>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D156-98CC-4B49-9521-CA4C0160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2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FE76-78C8-534F-A113-418A06E4B733}" type="datetimeFigureOut">
              <a:rPr lang="en-US" smtClean="0"/>
              <a:t>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D156-98CC-4B49-9521-CA4C0160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1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FE76-78C8-534F-A113-418A06E4B733}" type="datetimeFigureOut">
              <a:rPr lang="en-US" smtClean="0"/>
              <a:t>1/23/14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D156-98CC-4B49-9521-CA4C0160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3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FE76-78C8-534F-A113-418A06E4B733}" type="datetimeFigureOut">
              <a:rPr lang="en-US" smtClean="0"/>
              <a:t>1/23/14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D156-98CC-4B49-9521-CA4C0160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7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FE76-78C8-534F-A113-418A06E4B733}" type="datetimeFigureOut">
              <a:rPr lang="en-US" smtClean="0"/>
              <a:t>1/23/14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D156-98CC-4B49-9521-CA4C0160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75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FE76-78C8-534F-A113-418A06E4B733}" type="datetimeFigureOut">
              <a:rPr lang="en-US" smtClean="0"/>
              <a:t>1/23/14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D156-98CC-4B49-9521-CA4C0160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5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FE76-78C8-534F-A113-418A06E4B733}" type="datetimeFigureOut">
              <a:rPr lang="en-US" smtClean="0"/>
              <a:t>1/23/14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D156-98CC-4B49-9521-CA4C0160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FE76-78C8-534F-A113-418A06E4B733}" type="datetimeFigureOut">
              <a:rPr lang="en-US" smtClean="0"/>
              <a:t>1/23/14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D156-98CC-4B49-9521-CA4C0160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71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BFE76-78C8-534F-A113-418A06E4B733}" type="datetimeFigureOut">
              <a:rPr lang="en-US" smtClean="0"/>
              <a:t>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3D156-98CC-4B49-9521-CA4C0160E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46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486" y="250309"/>
            <a:ext cx="8695549" cy="11402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6400" dirty="0" smtClean="0">
                <a:latin typeface="Helvetica"/>
                <a:cs typeface="Helvetica"/>
              </a:rPr>
              <a:t>Assorted Django Tools</a:t>
            </a:r>
            <a:endParaRPr lang="en-US" sz="6400" dirty="0"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2486" y="1492583"/>
            <a:ext cx="8695549" cy="519159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3600" dirty="0" smtClean="0">
                <a:latin typeface="Helvetica"/>
                <a:cs typeface="Helvetica"/>
              </a:rPr>
              <a:t>Zak Fallows</a:t>
            </a:r>
          </a:p>
          <a:p>
            <a:pPr algn="ctr">
              <a:spcAft>
                <a:spcPts val="2000"/>
              </a:spcAft>
            </a:pPr>
            <a:r>
              <a:rPr lang="en-US" sz="3600" dirty="0" err="1" smtClean="0">
                <a:latin typeface="Helvetica"/>
                <a:cs typeface="Helvetica"/>
              </a:rPr>
              <a:t>zakf</a:t>
            </a:r>
            <a:r>
              <a:rPr lang="en-US" sz="3600" dirty="0" err="1" smtClean="0">
                <a:latin typeface="Helvetica"/>
                <a:cs typeface="Helvetica"/>
              </a:rPr>
              <a:t>@</a:t>
            </a:r>
            <a:r>
              <a:rPr lang="en-US" sz="3600" dirty="0" err="1" smtClean="0">
                <a:latin typeface="Helvetica"/>
                <a:cs typeface="Helvetica"/>
              </a:rPr>
              <a:t>mit.edu</a:t>
            </a:r>
            <a:endParaRPr lang="en-US" sz="3600" dirty="0" smtClean="0">
              <a:latin typeface="Helvetica"/>
              <a:cs typeface="Helvetica"/>
            </a:endParaRPr>
          </a:p>
          <a:p>
            <a:pPr algn="ctr">
              <a:spcAft>
                <a:spcPts val="2000"/>
              </a:spcAft>
            </a:pPr>
            <a:r>
              <a:rPr lang="en-US" sz="3600" dirty="0" smtClean="0">
                <a:latin typeface="Helvetica"/>
                <a:cs typeface="Helvetica"/>
              </a:rPr>
              <a:t>2014-01-23</a:t>
            </a:r>
            <a:endParaRPr lang="en-US" sz="3600" dirty="0" smtClean="0">
              <a:latin typeface="Helvetica"/>
              <a:cs typeface="Helvetica"/>
            </a:endParaRPr>
          </a:p>
          <a:p>
            <a:pPr algn="ctr">
              <a:spcAft>
                <a:spcPts val="2000"/>
              </a:spcAft>
            </a:pPr>
            <a:r>
              <a:rPr lang="en-US" sz="3000" dirty="0" smtClean="0">
                <a:latin typeface="Helvetica"/>
                <a:cs typeface="Helvetica"/>
              </a:rPr>
              <a:t>These </a:t>
            </a:r>
            <a:r>
              <a:rPr lang="en-US" sz="3000" dirty="0" smtClean="0">
                <a:latin typeface="Helvetica"/>
                <a:cs typeface="Helvetica"/>
              </a:rPr>
              <a:t>slides are available online, along </a:t>
            </a:r>
            <a:r>
              <a:rPr lang="en-US" sz="3000" dirty="0" smtClean="0">
                <a:latin typeface="Helvetica"/>
                <a:cs typeface="Helvetica"/>
              </a:rPr>
              <a:t>with all the code:</a:t>
            </a:r>
            <a:endParaRPr lang="en-US" sz="3000" dirty="0" smtClean="0">
              <a:latin typeface="Helvetica"/>
              <a:cs typeface="Helvetica"/>
            </a:endParaRPr>
          </a:p>
          <a:p>
            <a:pPr algn="ctr">
              <a:spcAft>
                <a:spcPts val="2000"/>
              </a:spcAft>
            </a:pPr>
            <a:r>
              <a:rPr lang="en-US" sz="4200" dirty="0" err="1" smtClean="0">
                <a:latin typeface="Helvetica"/>
                <a:cs typeface="Helvetica"/>
              </a:rPr>
              <a:t>github.com</a:t>
            </a:r>
            <a:r>
              <a:rPr lang="en-US" sz="4200" dirty="0" smtClean="0">
                <a:latin typeface="Helvetica"/>
                <a:cs typeface="Helvetica"/>
              </a:rPr>
              <a:t>/</a:t>
            </a:r>
            <a:r>
              <a:rPr lang="en-US" sz="4200" dirty="0" err="1" smtClean="0">
                <a:latin typeface="Helvetica"/>
                <a:cs typeface="Helvetica"/>
              </a:rPr>
              <a:t>zakf</a:t>
            </a:r>
            <a:endParaRPr lang="en-US" sz="4200" dirty="0" smtClean="0">
              <a:latin typeface="Helvetica"/>
              <a:cs typeface="Helvetica"/>
            </a:endParaRPr>
          </a:p>
          <a:p>
            <a:pPr algn="ctr">
              <a:spcAft>
                <a:spcPts val="2000"/>
              </a:spcAft>
            </a:pPr>
            <a:r>
              <a:rPr lang="en-US" sz="3600" dirty="0" smtClean="0">
                <a:latin typeface="Helvetica"/>
                <a:cs typeface="Helvetica"/>
              </a:rPr>
              <a:t>https</a:t>
            </a:r>
            <a:r>
              <a:rPr lang="en-US" sz="3600" dirty="0">
                <a:latin typeface="Helvetica"/>
                <a:cs typeface="Helvetica"/>
              </a:rPr>
              <a:t>://</a:t>
            </a:r>
            <a:r>
              <a:rPr lang="en-US" sz="3600" dirty="0" err="1">
                <a:latin typeface="Helvetica"/>
                <a:cs typeface="Helvetica"/>
              </a:rPr>
              <a:t>github.com</a:t>
            </a:r>
            <a:r>
              <a:rPr lang="en-US" sz="3600" dirty="0">
                <a:latin typeface="Helvetica"/>
                <a:cs typeface="Helvetica"/>
              </a:rPr>
              <a:t>/</a:t>
            </a:r>
            <a:r>
              <a:rPr lang="en-US" sz="3600" dirty="0" err="1">
                <a:latin typeface="Helvetica"/>
                <a:cs typeface="Helvetica"/>
              </a:rPr>
              <a:t>zakf</a:t>
            </a:r>
            <a:r>
              <a:rPr lang="en-US" sz="3600" dirty="0">
                <a:latin typeface="Helvetica"/>
                <a:cs typeface="Helvetica"/>
              </a:rPr>
              <a:t>/</a:t>
            </a:r>
            <a:r>
              <a:rPr lang="en-US" sz="3600" dirty="0" err="1">
                <a:latin typeface="Helvetica"/>
                <a:cs typeface="Helvetica"/>
              </a:rPr>
              <a:t>django_erg_talk</a:t>
            </a:r>
            <a:endParaRPr lang="en-US" sz="36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20735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486" y="250309"/>
            <a:ext cx="8695549" cy="1140296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sz="6400" dirty="0" smtClean="0">
                <a:latin typeface="Helvetica"/>
                <a:cs typeface="Helvetica"/>
              </a:rPr>
              <a:t>Notation</a:t>
            </a:r>
            <a:endParaRPr lang="en-US" sz="6400" dirty="0"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2486" y="1492583"/>
            <a:ext cx="8695549" cy="5191591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spcAft>
                <a:spcPts val="2000"/>
              </a:spcAft>
            </a:pPr>
            <a:r>
              <a:rPr lang="en-US" sz="3600" dirty="0" smtClean="0">
                <a:latin typeface="Helvetica"/>
                <a:cs typeface="Helvetica"/>
              </a:rPr>
              <a:t>Lines that begin with </a:t>
            </a:r>
            <a:r>
              <a:rPr lang="en-US" sz="3600" dirty="0" err="1" smtClean="0">
                <a:latin typeface="Courier New"/>
                <a:cs typeface="Courier New"/>
              </a:rPr>
              <a:t>sh</a:t>
            </a:r>
            <a:r>
              <a:rPr lang="en-US" sz="3600" dirty="0" smtClean="0">
                <a:latin typeface="Courier New"/>
                <a:cs typeface="Courier New"/>
              </a:rPr>
              <a:t>&gt; </a:t>
            </a:r>
            <a:r>
              <a:rPr lang="en-US" sz="3600" dirty="0" smtClean="0">
                <a:latin typeface="Helvetica"/>
                <a:cs typeface="Helvetica"/>
              </a:rPr>
              <a:t>are typed into Bash, either on Mac OS X, Linux, or Cygwin.</a:t>
            </a:r>
          </a:p>
          <a:p>
            <a:pPr>
              <a:spcAft>
                <a:spcPts val="2000"/>
              </a:spcAft>
            </a:pPr>
            <a:r>
              <a:rPr lang="en-US" sz="3600" dirty="0" smtClean="0">
                <a:latin typeface="Helvetica"/>
                <a:cs typeface="Helvetica"/>
              </a:rPr>
              <a:t>Lines that start with </a:t>
            </a:r>
            <a:r>
              <a:rPr lang="en-US" sz="3600" dirty="0" smtClean="0">
                <a:latin typeface="Courier New"/>
                <a:cs typeface="Courier New"/>
              </a:rPr>
              <a:t>mac&gt; </a:t>
            </a:r>
            <a:r>
              <a:rPr lang="en-US" sz="3600" dirty="0" smtClean="0">
                <a:latin typeface="Helvetica"/>
                <a:cs typeface="Helvetica"/>
              </a:rPr>
              <a:t>are on OS X.</a:t>
            </a:r>
          </a:p>
          <a:p>
            <a:pPr>
              <a:spcAft>
                <a:spcPts val="2000"/>
              </a:spcAft>
            </a:pPr>
            <a:r>
              <a:rPr lang="en-US" sz="3600" dirty="0" smtClean="0">
                <a:latin typeface="Helvetica"/>
                <a:cs typeface="Helvetica"/>
              </a:rPr>
              <a:t>Lines that start with </a:t>
            </a:r>
            <a:r>
              <a:rPr lang="en-US" sz="3600" dirty="0" smtClean="0">
                <a:latin typeface="Courier New"/>
                <a:cs typeface="Courier New"/>
              </a:rPr>
              <a:t>win&gt; </a:t>
            </a:r>
            <a:r>
              <a:rPr lang="en-US" sz="3600" dirty="0" smtClean="0">
                <a:latin typeface="Helvetica"/>
                <a:cs typeface="Helvetica"/>
              </a:rPr>
              <a:t>are CMD.EXE.</a:t>
            </a:r>
          </a:p>
          <a:p>
            <a:pPr>
              <a:spcAft>
                <a:spcPts val="2000"/>
              </a:spcAft>
            </a:pPr>
            <a:r>
              <a:rPr lang="en-US" sz="3600" dirty="0" smtClean="0">
                <a:latin typeface="Helvetica"/>
                <a:cs typeface="Helvetica"/>
              </a:rPr>
              <a:t>Lines that start with </a:t>
            </a:r>
            <a:r>
              <a:rPr lang="en-US" sz="3600" dirty="0" err="1" smtClean="0">
                <a:latin typeface="Courier New"/>
                <a:cs typeface="Courier New"/>
              </a:rPr>
              <a:t>py</a:t>
            </a:r>
            <a:r>
              <a:rPr lang="en-US" sz="3600" dirty="0" smtClean="0">
                <a:latin typeface="Courier New"/>
                <a:cs typeface="Courier New"/>
              </a:rPr>
              <a:t>&gt; </a:t>
            </a:r>
            <a:r>
              <a:rPr lang="en-US" sz="3600" dirty="0" smtClean="0">
                <a:latin typeface="Helvetica"/>
                <a:cs typeface="Helvetica"/>
              </a:rPr>
              <a:t>are Python or </a:t>
            </a:r>
            <a:r>
              <a:rPr lang="en-US" sz="3600" dirty="0" err="1" smtClean="0">
                <a:latin typeface="Helvetica"/>
                <a:cs typeface="Helvetica"/>
              </a:rPr>
              <a:t>IPython</a:t>
            </a:r>
            <a:r>
              <a:rPr lang="en-US" sz="3600" dirty="0" smtClean="0">
                <a:latin typeface="Helvetica"/>
                <a:cs typeface="Helvetica"/>
              </a:rPr>
              <a:t>.</a:t>
            </a:r>
            <a:endParaRPr lang="en-US" sz="36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56208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486" y="250309"/>
            <a:ext cx="8695549" cy="1140296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sz="6400" dirty="0" err="1" smtClean="0">
                <a:latin typeface="Helvetica"/>
                <a:cs typeface="Helvetica"/>
              </a:rPr>
              <a:t>s.py</a:t>
            </a:r>
            <a:endParaRPr lang="en-US" sz="6400" dirty="0"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2486" y="1492583"/>
            <a:ext cx="8695549" cy="5191591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spcAft>
                <a:spcPts val="2000"/>
              </a:spcAft>
            </a:pPr>
            <a:r>
              <a:rPr lang="en-US" sz="3600" dirty="0" smtClean="0">
                <a:latin typeface="Helvetica"/>
                <a:cs typeface="Helvetica"/>
              </a:rPr>
              <a:t>Problem: Every time I run </a:t>
            </a:r>
            <a:r>
              <a:rPr lang="en-US" sz="3600" dirty="0" err="1" smtClean="0">
                <a:latin typeface="Courier New"/>
                <a:cs typeface="Courier New"/>
              </a:rPr>
              <a:t>manage.py</a:t>
            </a:r>
            <a:r>
              <a:rPr lang="en-US" sz="3600" dirty="0" smtClean="0">
                <a:latin typeface="Courier New"/>
                <a:cs typeface="Courier New"/>
              </a:rPr>
              <a:t> shell</a:t>
            </a:r>
            <a:r>
              <a:rPr lang="en-US" sz="3600" dirty="0" smtClean="0">
                <a:latin typeface="Helvetica"/>
                <a:cs typeface="Helvetica"/>
              </a:rPr>
              <a:t>, I have to import the same stuff.</a:t>
            </a:r>
          </a:p>
          <a:p>
            <a:pPr>
              <a:spcAft>
                <a:spcPts val="2000"/>
              </a:spcAft>
            </a:pPr>
            <a:r>
              <a:rPr lang="en-US" sz="3600" dirty="0" smtClean="0">
                <a:latin typeface="Helvetica"/>
                <a:cs typeface="Helvetica"/>
              </a:rPr>
              <a:t>Solution: </a:t>
            </a:r>
            <a:r>
              <a:rPr lang="en-US" sz="3600" dirty="0" err="1" smtClean="0">
                <a:latin typeface="Courier New"/>
                <a:cs typeface="Courier New"/>
              </a:rPr>
              <a:t>s.py</a:t>
            </a:r>
            <a:endParaRPr lang="en-US" sz="36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68387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486" y="250309"/>
            <a:ext cx="8695549" cy="1140296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sz="6400" dirty="0" smtClean="0">
                <a:latin typeface="Helvetica"/>
                <a:cs typeface="Helvetica"/>
              </a:rPr>
              <a:t>How to Use </a:t>
            </a:r>
            <a:r>
              <a:rPr lang="en-US" sz="6400" dirty="0" err="1" smtClean="0">
                <a:latin typeface="Helvetica"/>
                <a:cs typeface="Helvetica"/>
              </a:rPr>
              <a:t>s.py</a:t>
            </a:r>
            <a:endParaRPr lang="en-US" sz="6400" dirty="0"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2486" y="1492583"/>
            <a:ext cx="8695549" cy="5191591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spcAft>
                <a:spcPts val="2000"/>
              </a:spcAft>
            </a:pPr>
            <a:r>
              <a:rPr lang="en-US" sz="3600" dirty="0" err="1" smtClean="0">
                <a:latin typeface="Courier New"/>
                <a:cs typeface="Courier New"/>
              </a:rPr>
              <a:t>sh</a:t>
            </a:r>
            <a:r>
              <a:rPr lang="en-US" sz="3600" dirty="0" smtClean="0">
                <a:latin typeface="Courier New"/>
                <a:cs typeface="Courier New"/>
              </a:rPr>
              <a:t>&gt; python </a:t>
            </a:r>
            <a:r>
              <a:rPr lang="en-US" sz="3600" dirty="0" err="1" smtClean="0">
                <a:latin typeface="Courier New"/>
                <a:cs typeface="Courier New"/>
              </a:rPr>
              <a:t>manage.py</a:t>
            </a:r>
            <a:r>
              <a:rPr lang="en-US" sz="3600" dirty="0" smtClean="0">
                <a:latin typeface="Courier New"/>
                <a:cs typeface="Courier New"/>
              </a:rPr>
              <a:t> shell</a:t>
            </a:r>
          </a:p>
          <a:p>
            <a:pPr>
              <a:spcAft>
                <a:spcPts val="2000"/>
              </a:spcAft>
            </a:pPr>
            <a:r>
              <a:rPr lang="en-US" sz="3600" dirty="0" err="1" smtClean="0">
                <a:latin typeface="Courier New"/>
                <a:cs typeface="Courier New"/>
              </a:rPr>
              <a:t>py</a:t>
            </a:r>
            <a:r>
              <a:rPr lang="en-US" sz="3600" dirty="0" smtClean="0">
                <a:latin typeface="Courier New"/>
                <a:cs typeface="Courier New"/>
              </a:rPr>
              <a:t>&gt; </a:t>
            </a:r>
            <a:r>
              <a:rPr lang="en-US" sz="3600" dirty="0" err="1" smtClean="0">
                <a:latin typeface="Courier New"/>
                <a:cs typeface="Courier New"/>
              </a:rPr>
              <a:t>execfile</a:t>
            </a:r>
            <a:r>
              <a:rPr lang="en-US" sz="3600" dirty="0" smtClean="0">
                <a:latin typeface="Courier New"/>
                <a:cs typeface="Courier New"/>
              </a:rPr>
              <a:t>(‘</a:t>
            </a:r>
            <a:r>
              <a:rPr lang="en-US" sz="3600" dirty="0" err="1" smtClean="0">
                <a:latin typeface="Courier New"/>
                <a:cs typeface="Courier New"/>
              </a:rPr>
              <a:t>s.py</a:t>
            </a:r>
            <a:r>
              <a:rPr lang="en-US" sz="3600" dirty="0" smtClean="0">
                <a:latin typeface="Courier New"/>
                <a:cs typeface="Courier New"/>
              </a:rPr>
              <a:t>’)</a:t>
            </a:r>
          </a:p>
          <a:p>
            <a:pPr>
              <a:spcAft>
                <a:spcPts val="2000"/>
              </a:spcAft>
            </a:pPr>
            <a:r>
              <a:rPr lang="en-US" sz="3600" dirty="0" smtClean="0">
                <a:latin typeface="Courier New"/>
                <a:cs typeface="Courier New"/>
              </a:rPr>
              <a:t>Imported […]</a:t>
            </a:r>
          </a:p>
          <a:p>
            <a:pPr>
              <a:spcAft>
                <a:spcPts val="2000"/>
              </a:spcAft>
            </a:pPr>
            <a:r>
              <a:rPr lang="en-US" sz="3600" dirty="0" smtClean="0">
                <a:latin typeface="Courier New"/>
                <a:cs typeface="Courier New"/>
              </a:rPr>
              <a:t>Done with </a:t>
            </a:r>
            <a:r>
              <a:rPr lang="en-US" sz="3600" dirty="0" err="1" smtClean="0">
                <a:latin typeface="Courier New"/>
                <a:cs typeface="Courier New"/>
              </a:rPr>
              <a:t>s.py</a:t>
            </a:r>
            <a:r>
              <a:rPr lang="en-US" sz="3600" dirty="0" smtClean="0">
                <a:latin typeface="Courier New"/>
                <a:cs typeface="Courier New"/>
              </a:rPr>
              <a:t>, you are set up.</a:t>
            </a:r>
            <a:endParaRPr lang="en-US" sz="3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92620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486" y="250309"/>
            <a:ext cx="8695549" cy="1140296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sz="6400" dirty="0" err="1" smtClean="0">
                <a:latin typeface="Helvetica"/>
                <a:cs typeface="Helvetica"/>
              </a:rPr>
              <a:t>local_settings.py</a:t>
            </a:r>
            <a:endParaRPr lang="en-US" sz="6400" dirty="0"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2486" y="1492583"/>
            <a:ext cx="8695549" cy="5191591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spcAft>
                <a:spcPts val="2000"/>
              </a:spcAft>
            </a:pPr>
            <a:r>
              <a:rPr lang="en-US" sz="3600" dirty="0" smtClean="0">
                <a:latin typeface="Helvetica"/>
                <a:cs typeface="Helvetica"/>
              </a:rPr>
              <a:t>Problem: </a:t>
            </a:r>
            <a:endParaRPr lang="en-US" sz="36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21485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486" y="250309"/>
            <a:ext cx="8695549" cy="1140296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sz="6400" dirty="0" smtClean="0">
                <a:latin typeface="Helvetica"/>
                <a:cs typeface="Helvetica"/>
              </a:rPr>
              <a:t>Slide </a:t>
            </a:r>
            <a:r>
              <a:rPr lang="en-US" sz="6400" dirty="0" smtClean="0">
                <a:latin typeface="Helvetica"/>
                <a:cs typeface="Helvetica"/>
              </a:rPr>
              <a:t>Title</a:t>
            </a:r>
            <a:endParaRPr lang="en-US" sz="6400" dirty="0"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2486" y="1492583"/>
            <a:ext cx="8695549" cy="5191591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spcAft>
                <a:spcPts val="2000"/>
              </a:spcAft>
            </a:pPr>
            <a:r>
              <a:rPr lang="en-US" sz="3600" dirty="0" err="1" smtClean="0">
                <a:latin typeface="Helvetica"/>
                <a:cs typeface="Helvetica"/>
              </a:rPr>
              <a:t>Lorem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  <a:r>
              <a:rPr lang="en-US" sz="3600" dirty="0" err="1" smtClean="0">
                <a:latin typeface="Helvetica"/>
                <a:cs typeface="Helvetica"/>
              </a:rPr>
              <a:t>ipsum</a:t>
            </a:r>
            <a:r>
              <a:rPr lang="en-US" sz="3600" dirty="0" smtClean="0">
                <a:latin typeface="Helvetica"/>
                <a:cs typeface="Helvetica"/>
              </a:rPr>
              <a:t> sit </a:t>
            </a:r>
            <a:r>
              <a:rPr lang="en-US" sz="3600" dirty="0" err="1" smtClean="0">
                <a:latin typeface="Helvetica"/>
                <a:cs typeface="Helvetica"/>
              </a:rPr>
              <a:t>amet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  <a:r>
              <a:rPr lang="en-US" sz="3600" dirty="0" err="1" smtClean="0">
                <a:latin typeface="Helvetica"/>
                <a:cs typeface="Helvetica"/>
              </a:rPr>
              <a:t>dolori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  <a:r>
              <a:rPr lang="en-US" sz="3600" dirty="0" err="1" smtClean="0">
                <a:latin typeface="Helvetica"/>
                <a:cs typeface="Helvetica"/>
              </a:rPr>
              <a:t>placum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  <a:r>
              <a:rPr lang="en-US" sz="3600" dirty="0" err="1" smtClean="0">
                <a:latin typeface="Helvetica"/>
                <a:cs typeface="Helvetica"/>
              </a:rPr>
              <a:t>nocebus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  <a:r>
              <a:rPr lang="en-US" sz="3600" dirty="0" err="1" smtClean="0">
                <a:latin typeface="Helvetica"/>
                <a:cs typeface="Helvetica"/>
              </a:rPr>
              <a:t>tensori</a:t>
            </a:r>
            <a:r>
              <a:rPr lang="en-US" sz="3600" dirty="0" smtClean="0">
                <a:latin typeface="Helvetica"/>
                <a:cs typeface="Helvetica"/>
              </a:rPr>
              <a:t>. </a:t>
            </a:r>
            <a:r>
              <a:rPr lang="en-US" sz="3600" dirty="0" err="1" smtClean="0">
                <a:latin typeface="Helvetica"/>
                <a:cs typeface="Helvetica"/>
              </a:rPr>
              <a:t>Alegri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  <a:r>
              <a:rPr lang="en-US" sz="3600" dirty="0" err="1" smtClean="0">
                <a:latin typeface="Helvetica"/>
                <a:cs typeface="Helvetica"/>
              </a:rPr>
              <a:t>metamonum</a:t>
            </a:r>
            <a:r>
              <a:rPr lang="en-US" sz="3600" dirty="0" smtClean="0">
                <a:latin typeface="Helvetica"/>
                <a:cs typeface="Helvetica"/>
              </a:rPr>
              <a:t> et </a:t>
            </a:r>
            <a:r>
              <a:rPr lang="en-US" sz="3600" dirty="0" err="1" smtClean="0">
                <a:latin typeface="Helvetica"/>
                <a:cs typeface="Helvetica"/>
              </a:rPr>
              <a:t>fidelim</a:t>
            </a:r>
            <a:r>
              <a:rPr lang="en-US" sz="3600" dirty="0" smtClean="0">
                <a:latin typeface="Helvetica"/>
                <a:cs typeface="Helvetica"/>
              </a:rPr>
              <a:t>.</a:t>
            </a:r>
          </a:p>
          <a:p>
            <a:pPr>
              <a:spcAft>
                <a:spcPts val="2000"/>
              </a:spcAft>
            </a:pPr>
            <a:r>
              <a:rPr lang="en-US" sz="3600" dirty="0" smtClean="0">
                <a:latin typeface="Helvetica"/>
                <a:cs typeface="Helvetica"/>
              </a:rPr>
              <a:t>More space-filling text here, this time in English. Yes, this is dummy text for typesetting purposes.</a:t>
            </a:r>
          </a:p>
          <a:p>
            <a:pPr>
              <a:spcAft>
                <a:spcPts val="2000"/>
              </a:spcAft>
            </a:pPr>
            <a:r>
              <a:rPr lang="en-US" sz="3600" dirty="0" smtClean="0">
                <a:latin typeface="Helvetica"/>
                <a:cs typeface="Helvetica"/>
              </a:rPr>
              <a:t>A third paragraph of junk.</a:t>
            </a:r>
            <a:endParaRPr lang="en-US" sz="36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22276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486" y="250309"/>
            <a:ext cx="8695549" cy="1140296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sz="6400" dirty="0" smtClean="0">
                <a:latin typeface="Helvetica"/>
                <a:cs typeface="Helvetica"/>
              </a:rPr>
              <a:t>Slide </a:t>
            </a:r>
            <a:r>
              <a:rPr lang="en-US" sz="6400" dirty="0" smtClean="0">
                <a:latin typeface="Helvetica"/>
                <a:cs typeface="Helvetica"/>
              </a:rPr>
              <a:t>Title</a:t>
            </a:r>
            <a:endParaRPr lang="en-US" sz="6400" dirty="0"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2486" y="1492583"/>
            <a:ext cx="8695549" cy="5191591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spcAft>
                <a:spcPts val="2000"/>
              </a:spcAft>
            </a:pPr>
            <a:r>
              <a:rPr lang="en-US" sz="3600" dirty="0" err="1" smtClean="0">
                <a:latin typeface="Helvetica"/>
                <a:cs typeface="Helvetica"/>
              </a:rPr>
              <a:t>Lorem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  <a:r>
              <a:rPr lang="en-US" sz="3600" dirty="0" err="1" smtClean="0">
                <a:latin typeface="Helvetica"/>
                <a:cs typeface="Helvetica"/>
              </a:rPr>
              <a:t>ipsum</a:t>
            </a:r>
            <a:r>
              <a:rPr lang="en-US" sz="3600" dirty="0" smtClean="0">
                <a:latin typeface="Helvetica"/>
                <a:cs typeface="Helvetica"/>
              </a:rPr>
              <a:t> sit </a:t>
            </a:r>
            <a:r>
              <a:rPr lang="en-US" sz="3600" dirty="0" err="1" smtClean="0">
                <a:latin typeface="Helvetica"/>
                <a:cs typeface="Helvetica"/>
              </a:rPr>
              <a:t>amet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  <a:r>
              <a:rPr lang="en-US" sz="3600" dirty="0" err="1" smtClean="0">
                <a:latin typeface="Helvetica"/>
                <a:cs typeface="Helvetica"/>
              </a:rPr>
              <a:t>dolori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  <a:r>
              <a:rPr lang="en-US" sz="3600" dirty="0" err="1" smtClean="0">
                <a:latin typeface="Helvetica"/>
                <a:cs typeface="Helvetica"/>
              </a:rPr>
              <a:t>placum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  <a:r>
              <a:rPr lang="en-US" sz="3600" dirty="0" err="1" smtClean="0">
                <a:latin typeface="Helvetica"/>
                <a:cs typeface="Helvetica"/>
              </a:rPr>
              <a:t>nocebus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  <a:r>
              <a:rPr lang="en-US" sz="3600" dirty="0" err="1" smtClean="0">
                <a:latin typeface="Helvetica"/>
                <a:cs typeface="Helvetica"/>
              </a:rPr>
              <a:t>tensori</a:t>
            </a:r>
            <a:r>
              <a:rPr lang="en-US" sz="3600" dirty="0" smtClean="0">
                <a:latin typeface="Helvetica"/>
                <a:cs typeface="Helvetica"/>
              </a:rPr>
              <a:t>. </a:t>
            </a:r>
            <a:r>
              <a:rPr lang="en-US" sz="3600" dirty="0" err="1" smtClean="0">
                <a:latin typeface="Helvetica"/>
                <a:cs typeface="Helvetica"/>
              </a:rPr>
              <a:t>Alegri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  <a:r>
              <a:rPr lang="en-US" sz="3600" dirty="0" err="1" smtClean="0">
                <a:latin typeface="Helvetica"/>
                <a:cs typeface="Helvetica"/>
              </a:rPr>
              <a:t>metamonum</a:t>
            </a:r>
            <a:r>
              <a:rPr lang="en-US" sz="3600" dirty="0" smtClean="0">
                <a:latin typeface="Helvetica"/>
                <a:cs typeface="Helvetica"/>
              </a:rPr>
              <a:t> et </a:t>
            </a:r>
            <a:r>
              <a:rPr lang="en-US" sz="3600" dirty="0" err="1" smtClean="0">
                <a:latin typeface="Helvetica"/>
                <a:cs typeface="Helvetica"/>
              </a:rPr>
              <a:t>fidelim</a:t>
            </a:r>
            <a:r>
              <a:rPr lang="en-US" sz="3600" dirty="0" smtClean="0">
                <a:latin typeface="Helvetica"/>
                <a:cs typeface="Helvetica"/>
              </a:rPr>
              <a:t>.</a:t>
            </a:r>
          </a:p>
          <a:p>
            <a:pPr>
              <a:spcAft>
                <a:spcPts val="2000"/>
              </a:spcAft>
            </a:pPr>
            <a:r>
              <a:rPr lang="en-US" sz="3600" dirty="0" smtClean="0">
                <a:latin typeface="Helvetica"/>
                <a:cs typeface="Helvetica"/>
              </a:rPr>
              <a:t>More space-filling text here, this time in English. Yes, this is dummy text for typesetting purposes.</a:t>
            </a:r>
          </a:p>
          <a:p>
            <a:pPr>
              <a:spcAft>
                <a:spcPts val="2000"/>
              </a:spcAft>
            </a:pPr>
            <a:r>
              <a:rPr lang="en-US" sz="3600" dirty="0" smtClean="0">
                <a:latin typeface="Helvetica"/>
                <a:cs typeface="Helvetica"/>
              </a:rPr>
              <a:t>A third paragraph of junk.</a:t>
            </a:r>
            <a:endParaRPr lang="en-US" sz="36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48545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486" y="250309"/>
            <a:ext cx="8695549" cy="1140296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sz="6400" dirty="0" smtClean="0">
                <a:latin typeface="Helvetica"/>
                <a:cs typeface="Helvetica"/>
              </a:rPr>
              <a:t>Slide Title</a:t>
            </a:r>
            <a:endParaRPr lang="en-US" sz="6400" dirty="0"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2486" y="1492583"/>
            <a:ext cx="8695549" cy="5191591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spcAft>
                <a:spcPts val="2000"/>
              </a:spcAft>
            </a:pPr>
            <a:r>
              <a:rPr lang="en-US" sz="3600" dirty="0" err="1" smtClean="0">
                <a:latin typeface="Helvetica"/>
                <a:cs typeface="Helvetica"/>
              </a:rPr>
              <a:t>Lorem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  <a:r>
              <a:rPr lang="en-US" sz="3600" dirty="0" err="1" smtClean="0">
                <a:latin typeface="Helvetica"/>
                <a:cs typeface="Helvetica"/>
              </a:rPr>
              <a:t>ipsum</a:t>
            </a:r>
            <a:r>
              <a:rPr lang="en-US" sz="3600" dirty="0" smtClean="0">
                <a:latin typeface="Helvetica"/>
                <a:cs typeface="Helvetica"/>
              </a:rPr>
              <a:t> sit </a:t>
            </a:r>
            <a:r>
              <a:rPr lang="en-US" sz="3600" dirty="0" err="1" smtClean="0">
                <a:latin typeface="Helvetica"/>
                <a:cs typeface="Helvetica"/>
              </a:rPr>
              <a:t>amet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  <a:r>
              <a:rPr lang="en-US" sz="3600" dirty="0" err="1" smtClean="0">
                <a:latin typeface="Helvetica"/>
                <a:cs typeface="Helvetica"/>
              </a:rPr>
              <a:t>dolori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  <a:r>
              <a:rPr lang="en-US" sz="3600" dirty="0" err="1" smtClean="0">
                <a:latin typeface="Helvetica"/>
                <a:cs typeface="Helvetica"/>
              </a:rPr>
              <a:t>placum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  <a:r>
              <a:rPr lang="en-US" sz="3600" dirty="0" err="1" smtClean="0">
                <a:latin typeface="Helvetica"/>
                <a:cs typeface="Helvetica"/>
              </a:rPr>
              <a:t>nocebus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  <a:r>
              <a:rPr lang="en-US" sz="3600" dirty="0" err="1" smtClean="0">
                <a:latin typeface="Helvetica"/>
                <a:cs typeface="Helvetica"/>
              </a:rPr>
              <a:t>tensori</a:t>
            </a:r>
            <a:r>
              <a:rPr lang="en-US" sz="3600" dirty="0" smtClean="0">
                <a:latin typeface="Helvetica"/>
                <a:cs typeface="Helvetica"/>
              </a:rPr>
              <a:t>. </a:t>
            </a:r>
            <a:r>
              <a:rPr lang="en-US" sz="3600" dirty="0" err="1" smtClean="0">
                <a:latin typeface="Helvetica"/>
                <a:cs typeface="Helvetica"/>
              </a:rPr>
              <a:t>Alegri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  <a:r>
              <a:rPr lang="en-US" sz="3600" dirty="0" err="1" smtClean="0">
                <a:latin typeface="Helvetica"/>
                <a:cs typeface="Helvetica"/>
              </a:rPr>
              <a:t>metamonum</a:t>
            </a:r>
            <a:r>
              <a:rPr lang="en-US" sz="3600" dirty="0" smtClean="0">
                <a:latin typeface="Helvetica"/>
                <a:cs typeface="Helvetica"/>
              </a:rPr>
              <a:t> et </a:t>
            </a:r>
            <a:r>
              <a:rPr lang="en-US" sz="3600" dirty="0" err="1" smtClean="0">
                <a:latin typeface="Helvetica"/>
                <a:cs typeface="Helvetica"/>
              </a:rPr>
              <a:t>fidelim</a:t>
            </a:r>
            <a:r>
              <a:rPr lang="en-US" sz="3600" dirty="0" smtClean="0">
                <a:latin typeface="Helvetica"/>
                <a:cs typeface="Helvetica"/>
              </a:rPr>
              <a:t>.</a:t>
            </a:r>
          </a:p>
          <a:p>
            <a:pPr>
              <a:spcAft>
                <a:spcPts val="2000"/>
              </a:spcAft>
            </a:pPr>
            <a:r>
              <a:rPr lang="en-US" sz="3600" dirty="0" smtClean="0">
                <a:latin typeface="Helvetica"/>
                <a:cs typeface="Helvetica"/>
              </a:rPr>
              <a:t>More space-filling text here, this time in English. Yes, this is dummy text for typesetting purposes.</a:t>
            </a:r>
          </a:p>
          <a:p>
            <a:pPr>
              <a:spcAft>
                <a:spcPts val="2000"/>
              </a:spcAft>
            </a:pPr>
            <a:r>
              <a:rPr lang="en-US" sz="3600" dirty="0" smtClean="0">
                <a:latin typeface="Helvetica"/>
                <a:cs typeface="Helvetica"/>
              </a:rPr>
              <a:t>A third paragraph of junk.</a:t>
            </a:r>
            <a:endParaRPr lang="en-US" sz="36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54166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277</Words>
  <Application>Microsoft Macintosh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Zak Fallows</dc:creator>
  <cp:lastModifiedBy>Zak Fallows</cp:lastModifiedBy>
  <cp:revision>115</cp:revision>
  <dcterms:created xsi:type="dcterms:W3CDTF">2013-11-23T16:53:36Z</dcterms:created>
  <dcterms:modified xsi:type="dcterms:W3CDTF">2014-01-24T03:23:17Z</dcterms:modified>
</cp:coreProperties>
</file>