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9c8f0b7f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9c8f0b7f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9c8f0b7f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9c8f0b7f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9c8f0b7f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9c8f0b7f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9c8f0b7f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9c8f0b7f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HdzpO24Eb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Gbhlo_Q4VXo&amp;t=77s" TargetMode="External"/><Relationship Id="rId4" Type="http://schemas.openxmlformats.org/officeDocument/2006/relationships/hyperlink" Target="https://www.youtube.com/watch?v=RrOPUegE8M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6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AGENDA</a:t>
            </a:r>
            <a:endParaRPr sz="2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537175"/>
            <a:ext cx="8520600" cy="20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INSTALLATION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EF CORE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MIGRATION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LINKS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INSTALLATION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417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NuGet packages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•</a:t>
            </a:r>
            <a:r>
              <a:rPr lang="en" sz="1600" dirty="0">
                <a:solidFill>
                  <a:schemeClr val="dk1"/>
                </a:solidFill>
              </a:rPr>
              <a:t>Microsoft.EntityFrameworkCore.SqlServer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•Microsoft.EntityFrameworkCore.Tools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Installing packages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•</a:t>
            </a:r>
            <a:r>
              <a:rPr lang="en" sz="1600" dirty="0">
                <a:solidFill>
                  <a:schemeClr val="dk1"/>
                </a:solidFill>
              </a:rPr>
              <a:t>dotnet add package (cmd)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•Install-Package (VS terminal)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488"/>
            <a:ext cx="4177342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EF </a:t>
            </a:r>
            <a:r>
              <a:rPr lang="en" dirty="0" smtClean="0"/>
              <a:t>Core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555700" cy="15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drivers:</a:t>
            </a:r>
            <a:endParaRPr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SQL Server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SQLite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PostgreSQL</a:t>
            </a:r>
            <a:endParaRPr sz="16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800" y="1170125"/>
            <a:ext cx="5971800" cy="3366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MIGRATIONS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 core provides simple way of keeping your EF core model and database schema in sync.</a:t>
            </a:r>
            <a:endParaRPr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EF core model (Migrations)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Database schema (Reverse Engineering)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11700" y="2631175"/>
            <a:ext cx="3057300" cy="681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1. Add-Migration InitialCreate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2. Update-Database</a:t>
            </a:r>
            <a:endParaRPr sz="1600"/>
          </a:p>
        </p:txBody>
      </p:sp>
      <p:sp>
        <p:nvSpPr>
          <p:cNvPr id="77" name="Google Shape;77;p16"/>
          <p:cNvSpPr txBox="1"/>
          <p:nvPr/>
        </p:nvSpPr>
        <p:spPr>
          <a:xfrm>
            <a:off x="311700" y="3513500"/>
            <a:ext cx="3057300" cy="681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1. Remove-Migration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2. Update-Database</a:t>
            </a:r>
            <a:endParaRPr sz="1600"/>
          </a:p>
        </p:txBody>
      </p:sp>
      <p:sp>
        <p:nvSpPr>
          <p:cNvPr id="78" name="Google Shape;78;p16"/>
          <p:cNvSpPr txBox="1"/>
          <p:nvPr/>
        </p:nvSpPr>
        <p:spPr>
          <a:xfrm>
            <a:off x="4432500" y="2631175"/>
            <a:ext cx="3057300" cy="6819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Script-Migration</a:t>
            </a:r>
            <a:endParaRPr sz="1600"/>
          </a:p>
        </p:txBody>
      </p:sp>
      <p:sp>
        <p:nvSpPr>
          <p:cNvPr id="79" name="Google Shape;79;p16"/>
          <p:cNvSpPr txBox="1"/>
          <p:nvPr/>
        </p:nvSpPr>
        <p:spPr>
          <a:xfrm>
            <a:off x="4432500" y="3513500"/>
            <a:ext cx="3057300" cy="6819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Update-Database&lt;name&gt;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LINKS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Manual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•</a:t>
            </a:r>
            <a:r>
              <a:rPr lang="en" sz="1600" u="sng" dirty="0">
                <a:solidFill>
                  <a:schemeClr val="hlink"/>
                </a:solidFill>
                <a:hlinkClick r:id="rId3"/>
              </a:rPr>
              <a:t>https://metanit.com/sharp/entityframeworkcore/</a:t>
            </a:r>
            <a:endParaRPr sz="1600" u="sng" dirty="0">
              <a:solidFill>
                <a:schemeClr val="hlink"/>
              </a:solidFill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•</a:t>
            </a:r>
            <a:r>
              <a:rPr lang="en" sz="1600" u="sng" dirty="0">
                <a:solidFill>
                  <a:schemeClr val="hlink"/>
                </a:solidFill>
                <a:hlinkClick r:id="rId3"/>
              </a:rPr>
              <a:t>https://www.youtube.com/watch?v=zHdzpO24EbY</a:t>
            </a:r>
            <a:endParaRPr sz="1600" u="sng" dirty="0">
              <a:solidFill>
                <a:schemeClr val="hlink"/>
              </a:solidFill>
              <a:hlinkClick r:id="rId3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•</a:t>
            </a:r>
            <a:r>
              <a:rPr lang="en" sz="1600" u="sng" dirty="0">
                <a:solidFill>
                  <a:schemeClr val="hlink"/>
                </a:solidFill>
                <a:hlinkClick r:id="rId4"/>
              </a:rPr>
              <a:t>https://www.youtube.com/watch?v=RrOPUegE8MI</a:t>
            </a:r>
            <a:endParaRPr sz="1600" u="sng" dirty="0">
              <a:solidFill>
                <a:schemeClr val="hlink"/>
              </a:solidFill>
              <a:hlinkClick r:id="rId4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•</a:t>
            </a:r>
            <a:r>
              <a:rPr lang="en" sz="1600" u="sng" dirty="0">
                <a:solidFill>
                  <a:schemeClr val="hlink"/>
                </a:solidFill>
                <a:hlinkClick r:id="rId5"/>
              </a:rPr>
              <a:t>https://www.youtube.com/watch?v=Gbhlo_Q4VXo&amp;t=77s</a:t>
            </a:r>
            <a:endParaRPr sz="1600" u="sng" dirty="0">
              <a:solidFill>
                <a:schemeClr val="hlink"/>
              </a:solidFill>
              <a:hlinkClick r:id="rId5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On-screen Show (16:9)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AGENDA</vt:lpstr>
      <vt:lpstr>INSTALLATION</vt:lpstr>
      <vt:lpstr>EF Core</vt:lpstr>
      <vt:lpstr>MIGRATIONS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cp:lastModifiedBy>Vsevolod Zakharchenko</cp:lastModifiedBy>
  <cp:revision>2</cp:revision>
  <dcterms:modified xsi:type="dcterms:W3CDTF">2019-05-07T13:53:42Z</dcterms:modified>
</cp:coreProperties>
</file>