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8"/>
  </p:notesMasterIdLst>
  <p:sldIdLst>
    <p:sldId id="257" r:id="rId3"/>
    <p:sldId id="277" r:id="rId4"/>
    <p:sldId id="280" r:id="rId5"/>
    <p:sldId id="279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0568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AF5E3-C68F-4222-95E6-BCE996FC1B0D}" type="datetimeFigureOut">
              <a:rPr lang="uk-UA" smtClean="0"/>
              <a:t>06.03.2019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A48C4-A0C5-4E4B-9A59-3808F60CCD6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140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59534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093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707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63197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91707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7564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D69F6-25A4-4E1B-8EEF-68BEE442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3F1CDBD-E23C-4476-BD17-D5B05D93D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26D2529-CA52-4623-B181-02E76392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587-80AC-4E18-B419-745BCD804A63}" type="datetimeFigureOut">
              <a:rPr lang="uk-UA" smtClean="0"/>
              <a:t>06.03.2019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7E7E19D-841D-458B-9731-EE70D8C8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1ABA806-64A1-4AE7-8060-B950D38C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CC6D-0CE8-4D44-80DC-E09E756F11C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854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029798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50319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4512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32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880272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8951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3867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0910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79348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13054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789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250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52703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115725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2568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2420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F59C-76F8-42DD-BF58-2154E63E8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78FFF2D-AB14-4055-8701-83290E45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0087856-B77A-4783-995B-47D8C48A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B8E5C60-4144-4AF8-9BA9-B6FB368E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A3C7A29-50CD-46A5-A16A-0F81AF98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6A4-C7FF-4F54-8F0C-DCEC6CFF8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28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E8667-638F-48CA-AF05-C520076DA5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53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367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64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6849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BE CAPITA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3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10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40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7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6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OPUegE8MI" TargetMode="External"/><Relationship Id="rId2" Type="http://schemas.openxmlformats.org/officeDocument/2006/relationships/hyperlink" Target="https://www.youtube.com/watch?v=zHdzpO24EbY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youtube.com/watch?v=Gbhlo_Q4VXo&amp;t=77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371601"/>
            <a:ext cx="10820400" cy="4643119"/>
          </a:xfrm>
        </p:spPr>
        <p:txBody>
          <a:bodyPr/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EF CORE</a:t>
            </a:r>
            <a:endParaRPr lang="en-US" dirty="0" smtClean="0"/>
          </a:p>
          <a:p>
            <a:r>
              <a:rPr lang="en-US" dirty="0" smtClean="0"/>
              <a:t>MIGRATION</a:t>
            </a:r>
            <a:endParaRPr lang="ru-RU" dirty="0" smtClean="0"/>
          </a:p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3786908"/>
            <a:ext cx="3267364" cy="1699491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dotnet</a:t>
            </a:r>
            <a:r>
              <a:rPr lang="en-US" dirty="0" smtClean="0"/>
              <a:t> </a:t>
            </a:r>
            <a:r>
              <a:rPr lang="en-US" dirty="0"/>
              <a:t>add </a:t>
            </a:r>
            <a:r>
              <a:rPr lang="en-US" dirty="0" smtClean="0"/>
              <a:t>package</a:t>
            </a:r>
            <a:endParaRPr lang="en-US" dirty="0"/>
          </a:p>
          <a:p>
            <a:r>
              <a:rPr lang="en-US" dirty="0" smtClean="0"/>
              <a:t>- Install-Package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645" y="1311566"/>
            <a:ext cx="5868555" cy="51752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16097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NuGet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 smtClean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Microsoft.EntityFrameworkCore.SqlServer</a:t>
            </a:r>
            <a:endParaRPr lang="en-US" b="0" dirty="0" smtClean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Microsoft.EntityFrameworkCore.Tools</a:t>
            </a:r>
            <a:endParaRPr lang="en-US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5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4735945" cy="3992418"/>
          </a:xfrm>
        </p:spPr>
        <p:txBody>
          <a:bodyPr/>
          <a:lstStyle/>
          <a:p>
            <a:r>
              <a:rPr lang="en-US" dirty="0" smtClean="0"/>
              <a:t>Database drivers: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PostgreSQL</a:t>
            </a:r>
            <a:endParaRPr lang="en-US" dirty="0"/>
          </a:p>
        </p:txBody>
      </p:sp>
      <p:pic>
        <p:nvPicPr>
          <p:cNvPr id="1026" name="Picture 2" descr="https://habrastorage.org/webt/ho/zs/w4/hozsw4aeeowh0gvla7g87vkzzx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03" y="1371601"/>
            <a:ext cx="5980197" cy="33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586345"/>
            <a:ext cx="10820400" cy="1286164"/>
          </a:xfrm>
        </p:spPr>
        <p:txBody>
          <a:bodyPr/>
          <a:lstStyle/>
          <a:p>
            <a:r>
              <a:rPr lang="en-US" dirty="0"/>
              <a:t>EF </a:t>
            </a:r>
            <a:r>
              <a:rPr lang="en-US" dirty="0" smtClean="0"/>
              <a:t>Core </a:t>
            </a:r>
            <a:r>
              <a:rPr lang="en-US" dirty="0"/>
              <a:t>provides </a:t>
            </a:r>
            <a:r>
              <a:rPr lang="en-US" dirty="0" smtClean="0"/>
              <a:t>simple way </a:t>
            </a:r>
            <a:r>
              <a:rPr lang="en-US" dirty="0"/>
              <a:t>of keeping your EF Core model and database schema in sync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 Core </a:t>
            </a:r>
            <a:r>
              <a:rPr lang="en-US" dirty="0" smtClean="0"/>
              <a:t>model (Migrations)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 </a:t>
            </a:r>
            <a:r>
              <a:rPr lang="en-US" dirty="0" smtClean="0"/>
              <a:t>schema (Reverse Engineering)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95400" y="3087253"/>
            <a:ext cx="4098636" cy="1009073"/>
          </a:xfrm>
          <a:prstGeom prst="rect">
            <a:avLst/>
          </a:prstGeom>
          <a:solidFill>
            <a:srgbClr val="FFFF00"/>
          </a:solidFill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Add-Migration </a:t>
            </a:r>
            <a:r>
              <a:rPr lang="en-US" dirty="0" err="1" smtClean="0"/>
              <a:t>InitialCreate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Update-Database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295400" y="4456544"/>
            <a:ext cx="4098636" cy="1009073"/>
          </a:xfrm>
          <a:prstGeom prst="rect">
            <a:avLst/>
          </a:prstGeom>
          <a:solidFill>
            <a:srgbClr val="92D050"/>
          </a:solidFill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Remove-Migration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Update-Database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40963" y="3972787"/>
            <a:ext cx="3565237" cy="628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Update-Database </a:t>
            </a:r>
            <a:r>
              <a:rPr lang="en-US" dirty="0" smtClean="0"/>
              <a:t>&lt;name&gt;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940963" y="2963714"/>
            <a:ext cx="3426691" cy="628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Script-Migration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0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Manual</a:t>
            </a:r>
            <a:endParaRPr lang="ru-RU" u="sng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://metanit.com/sharp/entityframeworkcore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u="sng" dirty="0" smtClean="0">
                <a:solidFill>
                  <a:schemeClr val="tx2"/>
                </a:solidFill>
              </a:rPr>
              <a:t>Examples</a:t>
            </a:r>
            <a:endParaRPr lang="en-US" dirty="0" smtClean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www.youtube.com/watch?v=zHdzpO24EbY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www.youtube.com/watch?v=RrOPUegE8MI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www.youtube.com/watch?v=Gbhlo_Q4VXo&amp;t=77s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79608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Офі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C0B500B5-796F-C947-88F5-A479E632DC7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 Basics</Template>
  <TotalTime>8730</TotalTime>
  <Words>82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Open Sans</vt:lpstr>
      <vt:lpstr>Proxima Nova Black</vt:lpstr>
      <vt:lpstr>DARK THEME</vt:lpstr>
      <vt:lpstr>LIGHT-THEME</vt:lpstr>
      <vt:lpstr>AGENDA</vt:lpstr>
      <vt:lpstr>Installation</vt:lpstr>
      <vt:lpstr>EF Core</vt:lpstr>
      <vt:lpstr>Migrations</vt:lpstr>
      <vt:lpstr>Links</vt:lpstr>
    </vt:vector>
  </TitlesOfParts>
  <Company>SoftServe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MSBUILD BASICS</dc:title>
  <dc:creator>Dmytro Dima Klevakin</dc:creator>
  <cp:lastModifiedBy>Vsevolod Zakharchenko</cp:lastModifiedBy>
  <cp:revision>76</cp:revision>
  <dcterms:created xsi:type="dcterms:W3CDTF">2018-11-16T14:30:19Z</dcterms:created>
  <dcterms:modified xsi:type="dcterms:W3CDTF">2019-03-06T14:45:52Z</dcterms:modified>
</cp:coreProperties>
</file>