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c589592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c589592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c589592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c589592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c589592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c589592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c58959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c58959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c5895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c5895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c58959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c58959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c58959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c58959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c58959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c58959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c58959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c58959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c58959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c58959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c58959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c58959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u.wikipedia.org/wiki/VIAF" TargetMode="External"/><Relationship Id="rId4" Type="http://schemas.openxmlformats.org/officeDocument/2006/relationships/hyperlink" Target="https://ru.wikipedia.org/wiki/%D0%A1%D1%82%D0%BE%D0%BB%D0%B8%D1%86%D0%B0" TargetMode="External"/><Relationship Id="rId5" Type="http://schemas.openxmlformats.org/officeDocument/2006/relationships/hyperlink" Target="https://ru.wikipedia.org/wiki/1988_%D0%B3%D0%BE%D0%B4" TargetMode="External"/><Relationship Id="rId6" Type="http://schemas.openxmlformats.org/officeDocument/2006/relationships/hyperlink" Target="https://ru.wikipedia.org/wiki/%D0%A0%D0%BE%D1%81%D1%81%D0%B8%D0%B9%D1%81%D0%BA%D0%B0%D1%8F_%D0%A4%D0%B5%D0%B4%D0%B5%D1%80%D0%B0%D1%86%D0%B8%D1%8F" TargetMode="External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u.wikipedia.org/wiki/%D0%9A%D0%B0%D0%B7%D0%B0%D1%85%D1%81%D1%82%D0%B0%D0%BD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графа википедии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Захватаев Михаил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 core (k=10)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860325" y="745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k=10 хорошо видна структура графа.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Из-за алгоритма добавления новых ссылок в граф у нас есть некоторое смещение в сторону начальной страницы, которая образует вокруг себя более плотный кластер.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Тем не менее видно, что появляются уверенные ответвления и достаточно плотные кластеры уже очень далеко от центра.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7325"/>
            <a:ext cx="4375777" cy="24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 core (k=15)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 k=15 видим 4 самых плотных кластера. При k=20 остается только центральный кластер и гипотеза о том, что этот кластер вырос вокруг стартовой страницы (PageRank) - подтверждается.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Ядро данного кластера составляют следующие страницы: PageRank, Google Hangouts, Google Планета Земля, Google Ads, История Google, Список поглощений Google, Knol, Picnik, Мастер сообществ Google, Google Now, Google Analytics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Видим, что основа данного кластера - страницы, связанные с компанией Google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4600"/>
            <a:ext cx="4341949" cy="25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Google  кластер на графе википедии от самой </a:t>
            </a:r>
            <a:r>
              <a:rPr lang="ru"/>
              <a:t>википедии </a:t>
            </a:r>
            <a:r>
              <a:rPr lang="ru"/>
              <a:t>:)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9000"/>
            <a:ext cx="4313199" cy="2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4"/>
          <p:cNvCxnSpPr>
            <a:endCxn id="144" idx="3"/>
          </p:cNvCxnSpPr>
          <p:nvPr/>
        </p:nvCxnSpPr>
        <p:spPr>
          <a:xfrm flipH="1">
            <a:off x="2568175" y="1126525"/>
            <a:ext cx="3894300" cy="214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/>
          <p:nvPr/>
        </p:nvSpPr>
        <p:spPr>
          <a:xfrm>
            <a:off x="2115775" y="3122575"/>
            <a:ext cx="452400" cy="291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Составленные графы и их структура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Удалось создать и сохранить графы от 500 до 50000 узлов с шагом в 500 узлов.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При обработке графа всего в 5000 на локальной машине или в гугл колабе - многие алгоритмы выполнялись очень долго и для основного анализа был взят граф, состоящий  2000 узлов.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Граф направленный и каждым узлом является ссылка на страницу википедии, за исключением ссылок, </a:t>
            </a:r>
            <a:r>
              <a:rPr lang="ru"/>
              <a:t>содержащих слова: “шаблон”, “категория”.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Граф в 2000 узлов содержит 8195 ребер, ненаправленный граф с теми же вершинами содержит 6321 ребро.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Поля узла графа: все ссылки на странице с доменом “ru.wiki”, заголовок статьи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построения графа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700" y="500925"/>
            <a:ext cx="4339876" cy="20687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610900" y="2998550"/>
            <a:ext cx="4319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Таким алгоритмом первые 50 тыс. страниц собирались со скоростью от 0.2 сек до 3 сек на добавление одной страницы в граф и нахождение всех связей с уже добавленными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подграфа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визуализации подграфа (400 узлов) уже видно, что в сети появляются некоторые кластеры (пятиугольник-клика справа сверху) и более значимые чем все остальные страницы (чем краснее, тем больше ссылок на страницу), на которые ссылается достаточно большое количество источников.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4550"/>
            <a:ext cx="5369675" cy="29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Структурный анализ графа: сравнение со случайными графами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графа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Радиус - 6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Диаметр - 11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Средний </a:t>
            </a:r>
            <a:r>
              <a:rPr lang="ru"/>
              <a:t>коэффициент</a:t>
            </a:r>
            <a:r>
              <a:rPr lang="ru"/>
              <a:t> кластеризации - 0.33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Средний наикратчайший путь - 3.92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Одна связная компонента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коэффициенту кластеризации граф ближе всего к модели случайного графа Эрдёша-Реньи.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 остальным параметрам граф ближе всего к модели случайного графа Барабаши-Альберт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" y="2789200"/>
            <a:ext cx="4319200" cy="23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Лидеры центральных мер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Почти во всех центральных мерах лидером является </a:t>
            </a:r>
            <a:r>
              <a:rPr lang="ru" u="sng">
                <a:solidFill>
                  <a:schemeClr val="hlink"/>
                </a:solidFill>
                <a:hlinkClick r:id="rId3"/>
              </a:rPr>
              <a:t>VIAF - Википедия</a:t>
            </a:r>
            <a:r>
              <a:rPr lang="ru"/>
              <a:t>. В лидеры (топ 5) попадают достаточно общие понятия, названия стран и даты: </a:t>
            </a:r>
            <a:r>
              <a:rPr lang="ru" u="sng">
                <a:solidFill>
                  <a:schemeClr val="hlink"/>
                </a:solidFill>
                <a:hlinkClick r:id="rId4"/>
              </a:rPr>
              <a:t>Столица — Википедия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5"/>
              </a:rPr>
              <a:t>1988 год — Википедия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6"/>
              </a:rPr>
              <a:t>Россия — Википедия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фото топ 5 узлов по степени посредничества (betweenness centrality)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225725"/>
            <a:ext cx="4327575" cy="29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Корреляции мер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матрице корреляций видим, что центральность узлов по Кацу очень сильно коррелирует со степенью близости (closeness), со степенью посредничества (betweenness). Это значит, что многие узлы в нашем графе выполняют несколько ролей одновременно.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9875"/>
            <a:ext cx="4327575" cy="20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PageRank &amp; HITS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PageRank выдал ссылку на VIAF, Чешскую и Лихтенштейнскую библиотеки, Варшаву и Казахстан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HITS (hubs) - Россия, СССР, Германия, Казахстан и Иран. Это большие статьи, в которых содержится много ссылок, поэтому неудивительно, что они заняли весь топ хабов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HITS (authorities) - VIAF, Чешская библиотека, Казахстан, Столица, Первый канал. Больше похоже на результаты  PageRank.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Казахстан</a:t>
            </a:r>
            <a:r>
              <a:rPr lang="ru"/>
              <a:t> попал во все топы!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29775"/>
            <a:ext cx="4313200" cy="27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Ищем максимальную клику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Максимальная клика состоит из 14 узлов и, по всей видимости, посвящена теме колоний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1700"/>
            <a:ext cx="4341949" cy="24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1558650"/>
            <a:ext cx="4544811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