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F8AF-E181-4271-8812-F112AC8281F8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CB7-34BB-4856-9B6D-6ACA84162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97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F8AF-E181-4271-8812-F112AC8281F8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CB7-34BB-4856-9B6D-6ACA84162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7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F8AF-E181-4271-8812-F112AC8281F8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CB7-34BB-4856-9B6D-6ACA84162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199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F8AF-E181-4271-8812-F112AC8281F8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CB7-34BB-4856-9B6D-6ACA84162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10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F8AF-E181-4271-8812-F112AC8281F8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CB7-34BB-4856-9B6D-6ACA84162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748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F8AF-E181-4271-8812-F112AC8281F8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CB7-34BB-4856-9B6D-6ACA84162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73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F8AF-E181-4271-8812-F112AC8281F8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CB7-34BB-4856-9B6D-6ACA84162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484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F8AF-E181-4271-8812-F112AC8281F8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CB7-34BB-4856-9B6D-6ACA84162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66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F8AF-E181-4271-8812-F112AC8281F8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CB7-34BB-4856-9B6D-6ACA84162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01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F8AF-E181-4271-8812-F112AC8281F8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7D26CB7-34BB-4856-9B6D-6ACA84162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19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F8AF-E181-4271-8812-F112AC8281F8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CB7-34BB-4856-9B6D-6ACA84162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29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F8AF-E181-4271-8812-F112AC8281F8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CB7-34BB-4856-9B6D-6ACA84162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98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F8AF-E181-4271-8812-F112AC8281F8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CB7-34BB-4856-9B6D-6ACA84162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19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F8AF-E181-4271-8812-F112AC8281F8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CB7-34BB-4856-9B6D-6ACA84162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9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F8AF-E181-4271-8812-F112AC8281F8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CB7-34BB-4856-9B6D-6ACA84162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3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F8AF-E181-4271-8812-F112AC8281F8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CB7-34BB-4856-9B6D-6ACA84162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14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F8AF-E181-4271-8812-F112AC8281F8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6CB7-34BB-4856-9B6D-6ACA84162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5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F6F8AF-E181-4271-8812-F112AC8281F8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D26CB7-34BB-4856-9B6D-6ACA84162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4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E27A-1D5E-9C1C-DC38-7E26BB872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Environmental Pollution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A5EA9-88CE-CB93-D7C5-573D7EF47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Understanding the Impact and Solutions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365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FA03-62B8-D916-231C-1E4F8E68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1D73-D364-9126-4E42-516E2F658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Environmental pollution refers to the introduction of harmful substances or products into the environment. It affects air, water, and soil quality, posing risks to human health and ecosystems.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73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4B1B-EAD4-9F1D-8117-A9173AC2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6000" dirty="0"/>
              <a:t>Types of Pollution</a:t>
            </a:r>
            <a:br>
              <a:rPr lang="en-GB" dirty="0"/>
            </a:br>
            <a:r>
              <a:rPr lang="en-GB" sz="3600" dirty="0"/>
              <a:t>- Air Pollution: Emissions from vehicles, industries, and burning fossil fuels.</a:t>
            </a:r>
            <a:br>
              <a:rPr lang="en-GB" sz="3600" dirty="0"/>
            </a:br>
            <a:r>
              <a:rPr lang="en-GB" sz="3600" dirty="0"/>
              <a:t>- Water Pollution: Contamination from industrial waste, plastics, and chemicals.</a:t>
            </a:r>
            <a:br>
              <a:rPr lang="en-GB" sz="3600" dirty="0"/>
            </a:br>
            <a:r>
              <a:rPr lang="en-GB" sz="3600" dirty="0"/>
              <a:t>- Soil Pollution: Use of pesticides, deforestation, and industrial waste.</a:t>
            </a:r>
            <a:br>
              <a:rPr lang="en-GB" sz="3600" dirty="0"/>
            </a:br>
            <a:r>
              <a:rPr lang="en-GB" sz="3600" dirty="0"/>
              <a:t>- Noise Pollution: Excessive noise from traffic, industries, and urban activities.</a:t>
            </a:r>
            <a:br>
              <a:rPr lang="en-GB" sz="3600" dirty="0"/>
            </a:br>
            <a:r>
              <a:rPr lang="en-GB" sz="3600" dirty="0"/>
              <a:t>- Light Pollution: Overuse of artificial lighting in urban areas.</a:t>
            </a:r>
            <a:br>
              <a:rPr lang="en-GB" sz="3600" dirty="0"/>
            </a:b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1694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BF2A-9E92-B428-588E-86D81158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Causes of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6776-9322-DE2C-18C9-5FBF1DB7E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Industrialization</a:t>
            </a:r>
          </a:p>
          <a:p>
            <a:r>
              <a:rPr lang="en-GB" dirty="0"/>
              <a:t>- Urbanization</a:t>
            </a:r>
          </a:p>
          <a:p>
            <a:r>
              <a:rPr lang="en-GB" dirty="0"/>
              <a:t>- Deforestation</a:t>
            </a:r>
          </a:p>
          <a:p>
            <a:r>
              <a:rPr lang="en-GB" dirty="0"/>
              <a:t>- Overuse of fossil fuels</a:t>
            </a:r>
          </a:p>
          <a:p>
            <a:r>
              <a:rPr lang="en-GB" dirty="0"/>
              <a:t>- Poor waste management practices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27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3B9D-A489-6D4C-26D0-9F0D50CD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Effects of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FBAC-23C1-6393-FC21-8706A6AA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Health issues: Respiratory problems, cardiovascular diseases, and cancers.</a:t>
            </a:r>
          </a:p>
          <a:p>
            <a:r>
              <a:rPr lang="en-GB" dirty="0"/>
              <a:t>- Environmental damage: Loss of biodiversity and ecosystem disruption.</a:t>
            </a:r>
          </a:p>
          <a:p>
            <a:r>
              <a:rPr lang="en-GB" dirty="0"/>
              <a:t>- Climate change: Global warming and extreme weather events.</a:t>
            </a:r>
          </a:p>
          <a:p>
            <a:r>
              <a:rPr lang="en-GB" dirty="0"/>
              <a:t>- Economic impact: Costs of healthcare and environmental restoration.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50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BA63-9315-552D-5387-88890AEB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 to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89F1E-0A51-D981-A1F3-5C1F6266D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Promote renewable energy sources like solar and wind.</a:t>
            </a:r>
          </a:p>
          <a:p>
            <a:r>
              <a:rPr lang="en-GB" dirty="0"/>
              <a:t>- Implement stricter environmental regulations.</a:t>
            </a:r>
          </a:p>
          <a:p>
            <a:r>
              <a:rPr lang="en-GB" dirty="0"/>
              <a:t>- Reduce, reuse, and recycle waste.</a:t>
            </a:r>
          </a:p>
          <a:p>
            <a:r>
              <a:rPr lang="en-GB" dirty="0"/>
              <a:t>- Encourage afforestation and sustainable practices.</a:t>
            </a:r>
          </a:p>
          <a:p>
            <a:r>
              <a:rPr lang="en-GB" dirty="0"/>
              <a:t>- Raise awareness and educate communities about pollution.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37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FEC0-F4EE-DA35-F941-DA356A0B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4DA4-F028-138E-020E-BBC6E1B92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Pollution is a global issue requiring immediate action. By adopting sustainable practices and working together, we can protect our planet for future generations.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3041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</TotalTime>
  <Words>266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Environmental Pollution</vt:lpstr>
      <vt:lpstr>Introduction</vt:lpstr>
      <vt:lpstr>       Types of Pollution - Air Pollution: Emissions from vehicles, industries, and burning fossil fuels. - Water Pollution: Contamination from industrial waste, plastics, and chemicals. - Soil Pollution: Use of pesticides, deforestation, and industrial waste. - Noise Pollution: Excessive noise from traffic, industries, and urban activities. - Light Pollution: Overuse of artificial lighting in urban areas. </vt:lpstr>
      <vt:lpstr>Causes of Pollution</vt:lpstr>
      <vt:lpstr>Effects of Pollution</vt:lpstr>
      <vt:lpstr>Solutions to Pollution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zakia jannat</dc:creator>
  <cp:lastModifiedBy>zakia jannat</cp:lastModifiedBy>
  <cp:revision>1</cp:revision>
  <dcterms:created xsi:type="dcterms:W3CDTF">2024-12-07T15:54:09Z</dcterms:created>
  <dcterms:modified xsi:type="dcterms:W3CDTF">2024-12-07T16:12:45Z</dcterms:modified>
</cp:coreProperties>
</file>