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424B8-8989-471E-9106-0083570F2042}" type="datetimeFigureOut">
              <a:rPr lang="en-CA" smtClean="0"/>
              <a:t>2022-07-02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91300-A23A-4069-96F3-7D2FAA534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419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91300-A23A-4069-96F3-7D2FAA534C5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335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4372-D7FE-7233-AB12-4F0656F09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160D9-43B5-7EA0-7E7C-4C2A70C2E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5233F-7998-74C4-6991-1DDD7497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79EE-9BED-43F6-BD2A-D159508DFC83}" type="datetimeFigureOut">
              <a:rPr lang="en-CA" smtClean="0"/>
              <a:t>2022-07-02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CF3CD-899C-7B71-5969-E41E07E5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E83E6-D1CD-69FF-E08F-8E269723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FB95-D905-42CE-AC3E-6A4B71714F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63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FA4D-E6AB-0077-3A44-719BA842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94856-7AB8-D669-D56F-931F5FB32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D47DD-363A-B566-5606-7CB91BDB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79EE-9BED-43F6-BD2A-D159508DFC83}" type="datetimeFigureOut">
              <a:rPr lang="en-CA" smtClean="0"/>
              <a:t>2022-07-02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326CF-9A09-57E7-20B7-18A58623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76595-EE05-6A6E-6A45-BEBD0090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FB95-D905-42CE-AC3E-6A4B71714F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52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1B3AE4-16FD-3879-BBE3-5CA6C2014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E5D1E-BD2B-1D7C-19E9-4D7CCDF93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F4DB7-954F-BBDD-8ADF-BAFA5541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79EE-9BED-43F6-BD2A-D159508DFC83}" type="datetimeFigureOut">
              <a:rPr lang="en-CA" smtClean="0"/>
              <a:t>2022-07-02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A1B62-7888-FA59-8149-8A9F9EA3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467FE-41E7-AC05-4325-AAF71A89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FB95-D905-42CE-AC3E-6A4B71714F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459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79F3-8D82-5C91-E962-E3FC805F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6D82F-4292-3F1F-5F64-6A81A7B34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E75E9-F6F3-4082-334A-1CE29233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79EE-9BED-43F6-BD2A-D159508DFC83}" type="datetimeFigureOut">
              <a:rPr lang="en-CA" smtClean="0"/>
              <a:t>2022-07-02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3C1CC-56F9-E772-A3C9-1A14C4A2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1BEB0-E163-5465-701E-B413964F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FB95-D905-42CE-AC3E-6A4B71714F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63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0D82-5684-88A1-AA5F-6CC58B61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076E5-0AEC-600D-4E2B-4B5FFF69B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C3271-EAC9-3EBF-072D-C6F97630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79EE-9BED-43F6-BD2A-D159508DFC83}" type="datetimeFigureOut">
              <a:rPr lang="en-CA" smtClean="0"/>
              <a:t>2022-07-02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EB7AB-8E04-A92F-9B40-8B281D0F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D8288-C803-79FA-73D6-A5F525B4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FB95-D905-42CE-AC3E-6A4B71714F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28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C7902-F5B1-588A-BE93-5D0CC7DF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F7BC-CAE5-BF8D-FD86-CB1339780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8023C-A4F9-D4CA-B9A6-6297B7C43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74409-594C-63AF-8C5A-D21B27FE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79EE-9BED-43F6-BD2A-D159508DFC83}" type="datetimeFigureOut">
              <a:rPr lang="en-CA" smtClean="0"/>
              <a:t>2022-07-02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474EB-3BD6-D542-6C2A-95B7A3DD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91E30-EAAD-C605-066C-6AFB90C4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FB95-D905-42CE-AC3E-6A4B71714F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67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8AB1-BBE1-DF8F-6DEB-B49A0155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5BD44-0FB8-22BD-823B-31866800B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CD441-43F1-A014-11E5-34789C432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74B0B-3D3B-6534-4A0A-FBAD12C67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E6CFC-E361-44FA-B022-50E37B63E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9956A-3461-3DF0-2AD4-A4317B30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79EE-9BED-43F6-BD2A-D159508DFC83}" type="datetimeFigureOut">
              <a:rPr lang="en-CA" smtClean="0"/>
              <a:t>2022-07-02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74DF8-F634-0A37-007E-F0044F6A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80780D-028C-A231-1D1C-86D725E9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FB95-D905-42CE-AC3E-6A4B71714F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6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7BA2-3FAA-D4FA-542B-A02B33C2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627FD-6345-511D-491E-E0AD82E8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79EE-9BED-43F6-BD2A-D159508DFC83}" type="datetimeFigureOut">
              <a:rPr lang="en-CA" smtClean="0"/>
              <a:t>2022-07-02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CDAD0-ADE8-54B7-C458-3D2A50C2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A0686-4FC2-72BF-38DD-ECD75921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FB95-D905-42CE-AC3E-6A4B71714F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44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EBF09-306E-8A71-613C-D2D7B731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79EE-9BED-43F6-BD2A-D159508DFC83}" type="datetimeFigureOut">
              <a:rPr lang="en-CA" smtClean="0"/>
              <a:t>2022-07-02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C771B-D5BE-8BE3-010A-B211C532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5EEE4-CDDB-A9CC-3851-2606C40A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FB95-D905-42CE-AC3E-6A4B71714F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05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C370-4C41-4C87-EA60-3CF744B8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33121-F6A3-E6A8-2472-31A94030A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2431C-33A9-C92D-44C0-3B471F137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7CC5B-0C3B-6BDE-9226-9E1D5B4B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79EE-9BED-43F6-BD2A-D159508DFC83}" type="datetimeFigureOut">
              <a:rPr lang="en-CA" smtClean="0"/>
              <a:t>2022-07-02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E5BD4-2D44-3A60-8933-7564B85E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27D6B-52A0-DA2F-DE74-6704C0B4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FB95-D905-42CE-AC3E-6A4B71714F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511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351C-D4B7-140C-2FE0-099D26F7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AFD83-5D27-C21A-EA81-1E75CAC38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0C576-844A-FC54-7CB6-38C00DD04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28654-F3B8-7CDE-8ADB-8BFC51D6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79EE-9BED-43F6-BD2A-D159508DFC83}" type="datetimeFigureOut">
              <a:rPr lang="en-CA" smtClean="0"/>
              <a:t>2022-07-02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778C2-2196-DC3D-4A44-1A1C7ABF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50E67-14A1-EA4C-CDE5-EDD0A857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FB95-D905-42CE-AC3E-6A4B71714F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455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DD381-FBE9-4637-D52E-20499898D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A1035-118C-174C-A2A1-2308778AF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30F40-9BF2-0AED-BD2A-EE4AFCDF9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79EE-9BED-43F6-BD2A-D159508DFC83}" type="datetimeFigureOut">
              <a:rPr lang="en-CA" smtClean="0"/>
              <a:t>2022-07-02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0117-A995-B8FD-D0C1-72B9437B8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81DEF-90EA-2262-672F-256FF2FF7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6FB95-D905-42CE-AC3E-6A4B71714F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71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5175-0332-9249-3D3E-B00DB5980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849"/>
            <a:ext cx="9144000" cy="1104114"/>
          </a:xfrm>
        </p:spPr>
        <p:txBody>
          <a:bodyPr/>
          <a:lstStyle/>
          <a:p>
            <a:r>
              <a:rPr lang="en-CA" dirty="0"/>
              <a:t>The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CE098-5A98-594E-5093-5207E8DC8A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790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CB0C-C5DE-95CC-0107-8B55D063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Game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54D99-37E5-9834-60D1-4481C7CD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2794"/>
          </a:xfrm>
        </p:spPr>
        <p:txBody>
          <a:bodyPr/>
          <a:lstStyle/>
          <a:p>
            <a:r>
              <a:rPr lang="en-CA" dirty="0"/>
              <a:t>Local/online multiplayer </a:t>
            </a:r>
          </a:p>
          <a:p>
            <a:r>
              <a:rPr lang="en-CA" dirty="0"/>
              <a:t>5v5 “FPS” model game</a:t>
            </a:r>
          </a:p>
          <a:p>
            <a:r>
              <a:rPr lang="en-CA" dirty="0"/>
              <a:t>Where your goal is to </a:t>
            </a:r>
            <a:r>
              <a:rPr lang="en-CA" dirty="0">
                <a:highlight>
                  <a:srgbClr val="00FFFF"/>
                </a:highlight>
              </a:rPr>
              <a:t>possess</a:t>
            </a:r>
            <a:r>
              <a:rPr lang="en-CA" dirty="0"/>
              <a:t> the enemy’s body, use its </a:t>
            </a:r>
            <a:r>
              <a:rPr lang="en-CA" dirty="0">
                <a:highlight>
                  <a:srgbClr val="00FF00"/>
                </a:highlight>
              </a:rPr>
              <a:t>powers</a:t>
            </a:r>
            <a:r>
              <a:rPr lang="en-CA" dirty="0"/>
              <a:t> and  </a:t>
            </a:r>
            <a:r>
              <a:rPr lang="en-CA" dirty="0">
                <a:highlight>
                  <a:srgbClr val="FF00FF"/>
                </a:highlight>
              </a:rPr>
              <a:t>finish tasks </a:t>
            </a:r>
          </a:p>
        </p:txBody>
      </p:sp>
    </p:spTree>
    <p:extLst>
      <p:ext uri="{BB962C8B-B14F-4D97-AF65-F5344CB8AC3E}">
        <p14:creationId xmlns:p14="http://schemas.microsoft.com/office/powerpoint/2010/main" val="300417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2E2E-3742-7576-B989-2FE3346D5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5340"/>
            <a:ext cx="10515600" cy="1325563"/>
          </a:xfrm>
        </p:spPr>
        <p:txBody>
          <a:bodyPr/>
          <a:lstStyle/>
          <a:p>
            <a:r>
              <a:rPr lang="en-CA" b="1" dirty="0" err="1"/>
              <a:t>GamePlay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E6D75-0EDB-17E8-B7F1-EA86A1E5B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470" y="1193544"/>
            <a:ext cx="10515600" cy="369805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At the start of the game: </a:t>
            </a:r>
          </a:p>
          <a:p>
            <a:pPr lvl="1"/>
            <a:r>
              <a:rPr lang="en-CA" dirty="0"/>
              <a:t>2 teams of 5 players</a:t>
            </a:r>
          </a:p>
          <a:p>
            <a:pPr lvl="1"/>
            <a:r>
              <a:rPr lang="en-CA" dirty="0"/>
              <a:t>Each player is assigned </a:t>
            </a:r>
          </a:p>
          <a:p>
            <a:pPr lvl="2"/>
            <a:r>
              <a:rPr lang="en-CA" dirty="0"/>
              <a:t>A Unique </a:t>
            </a:r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soul </a:t>
            </a:r>
            <a:r>
              <a:rPr lang="en-CA" dirty="0"/>
              <a:t>with a </a:t>
            </a:r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soul identifier value.</a:t>
            </a:r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r>
              <a:rPr lang="en-CA" dirty="0"/>
              <a:t>A Random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</a:rPr>
              <a:t>character body</a:t>
            </a:r>
            <a:r>
              <a:rPr lang="en-CA" dirty="0"/>
              <a:t> – has a unique corresponding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</a:rPr>
              <a:t>power </a:t>
            </a:r>
            <a:r>
              <a:rPr lang="en-CA" dirty="0"/>
              <a:t>&amp;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</a:rPr>
              <a:t>set of 5 tasks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E5AFDD-76FE-7A2F-1CF3-D405A7FB8BA0}"/>
              </a:ext>
            </a:extLst>
          </p:cNvPr>
          <p:cNvGrpSpPr/>
          <p:nvPr/>
        </p:nvGrpSpPr>
        <p:grpSpPr>
          <a:xfrm>
            <a:off x="6161844" y="2058813"/>
            <a:ext cx="857297" cy="1065320"/>
            <a:chOff x="1459775" y="4314548"/>
            <a:chExt cx="857297" cy="106532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0C75A8B-627F-42B9-BDCD-3B7A32DCA820}"/>
                </a:ext>
              </a:extLst>
            </p:cNvPr>
            <p:cNvSpPr/>
            <p:nvPr/>
          </p:nvSpPr>
          <p:spPr>
            <a:xfrm>
              <a:off x="1459775" y="4314548"/>
              <a:ext cx="857297" cy="1065320"/>
            </a:xfrm>
            <a:custGeom>
              <a:avLst/>
              <a:gdLst>
                <a:gd name="connsiteX0" fmla="*/ 582089 w 1532000"/>
                <a:gd name="connsiteY0" fmla="*/ 568170 h 1927716"/>
                <a:gd name="connsiteX1" fmla="*/ 537701 w 1532000"/>
                <a:gd name="connsiteY1" fmla="*/ 532660 h 1927716"/>
                <a:gd name="connsiteX2" fmla="*/ 502190 w 1532000"/>
                <a:gd name="connsiteY2" fmla="*/ 514904 h 1927716"/>
                <a:gd name="connsiteX3" fmla="*/ 484435 w 1532000"/>
                <a:gd name="connsiteY3" fmla="*/ 470516 h 1927716"/>
                <a:gd name="connsiteX4" fmla="*/ 466679 w 1532000"/>
                <a:gd name="connsiteY4" fmla="*/ 443883 h 1927716"/>
                <a:gd name="connsiteX5" fmla="*/ 466679 w 1532000"/>
                <a:gd name="connsiteY5" fmla="*/ 275207 h 1927716"/>
                <a:gd name="connsiteX6" fmla="*/ 493312 w 1532000"/>
                <a:gd name="connsiteY6" fmla="*/ 204186 h 1927716"/>
                <a:gd name="connsiteX7" fmla="*/ 519945 w 1532000"/>
                <a:gd name="connsiteY7" fmla="*/ 177553 h 1927716"/>
                <a:gd name="connsiteX8" fmla="*/ 564334 w 1532000"/>
                <a:gd name="connsiteY8" fmla="*/ 133165 h 1927716"/>
                <a:gd name="connsiteX9" fmla="*/ 582089 w 1532000"/>
                <a:gd name="connsiteY9" fmla="*/ 106532 h 1927716"/>
                <a:gd name="connsiteX10" fmla="*/ 608722 w 1532000"/>
                <a:gd name="connsiteY10" fmla="*/ 88776 h 1927716"/>
                <a:gd name="connsiteX11" fmla="*/ 653110 w 1532000"/>
                <a:gd name="connsiteY11" fmla="*/ 62143 h 1927716"/>
                <a:gd name="connsiteX12" fmla="*/ 741887 w 1532000"/>
                <a:gd name="connsiteY12" fmla="*/ 26633 h 1927716"/>
                <a:gd name="connsiteX13" fmla="*/ 795153 w 1532000"/>
                <a:gd name="connsiteY13" fmla="*/ 17755 h 1927716"/>
                <a:gd name="connsiteX14" fmla="*/ 901685 w 1532000"/>
                <a:gd name="connsiteY14" fmla="*/ 0 h 1927716"/>
                <a:gd name="connsiteX15" fmla="*/ 1096994 w 1532000"/>
                <a:gd name="connsiteY15" fmla="*/ 8877 h 1927716"/>
                <a:gd name="connsiteX16" fmla="*/ 1132505 w 1532000"/>
                <a:gd name="connsiteY16" fmla="*/ 44388 h 1927716"/>
                <a:gd name="connsiteX17" fmla="*/ 1150260 w 1532000"/>
                <a:gd name="connsiteY17" fmla="*/ 142042 h 1927716"/>
                <a:gd name="connsiteX18" fmla="*/ 1168015 w 1532000"/>
                <a:gd name="connsiteY18" fmla="*/ 186431 h 1927716"/>
                <a:gd name="connsiteX19" fmla="*/ 1176893 w 1532000"/>
                <a:gd name="connsiteY19" fmla="*/ 470516 h 1927716"/>
                <a:gd name="connsiteX20" fmla="*/ 1185771 w 1532000"/>
                <a:gd name="connsiteY20" fmla="*/ 514904 h 1927716"/>
                <a:gd name="connsiteX21" fmla="*/ 1212404 w 1532000"/>
                <a:gd name="connsiteY21" fmla="*/ 585926 h 1927716"/>
                <a:gd name="connsiteX22" fmla="*/ 1247914 w 1532000"/>
                <a:gd name="connsiteY22" fmla="*/ 648069 h 1927716"/>
                <a:gd name="connsiteX23" fmla="*/ 1283425 w 1532000"/>
                <a:gd name="connsiteY23" fmla="*/ 701335 h 1927716"/>
                <a:gd name="connsiteX24" fmla="*/ 1354446 w 1532000"/>
                <a:gd name="connsiteY24" fmla="*/ 763479 h 1927716"/>
                <a:gd name="connsiteX25" fmla="*/ 1407712 w 1532000"/>
                <a:gd name="connsiteY25" fmla="*/ 825623 h 1927716"/>
                <a:gd name="connsiteX26" fmla="*/ 1443223 w 1532000"/>
                <a:gd name="connsiteY26" fmla="*/ 852256 h 1927716"/>
                <a:gd name="connsiteX27" fmla="*/ 1532000 w 1532000"/>
                <a:gd name="connsiteY27" fmla="*/ 949910 h 1927716"/>
                <a:gd name="connsiteX28" fmla="*/ 1514244 w 1532000"/>
                <a:gd name="connsiteY28" fmla="*/ 1029809 h 1927716"/>
                <a:gd name="connsiteX29" fmla="*/ 1389957 w 1532000"/>
                <a:gd name="connsiteY29" fmla="*/ 1083075 h 1927716"/>
                <a:gd name="connsiteX30" fmla="*/ 1283425 w 1532000"/>
                <a:gd name="connsiteY30" fmla="*/ 1074198 h 1927716"/>
                <a:gd name="connsiteX31" fmla="*/ 1159138 w 1532000"/>
                <a:gd name="connsiteY31" fmla="*/ 1003176 h 1927716"/>
                <a:gd name="connsiteX32" fmla="*/ 1132505 w 1532000"/>
                <a:gd name="connsiteY32" fmla="*/ 994299 h 1927716"/>
                <a:gd name="connsiteX33" fmla="*/ 1079239 w 1532000"/>
                <a:gd name="connsiteY33" fmla="*/ 958788 h 1927716"/>
                <a:gd name="connsiteX34" fmla="*/ 1070361 w 1532000"/>
                <a:gd name="connsiteY34" fmla="*/ 1029809 h 1927716"/>
                <a:gd name="connsiteX35" fmla="*/ 1061483 w 1532000"/>
                <a:gd name="connsiteY35" fmla="*/ 1189607 h 1927716"/>
                <a:gd name="connsiteX36" fmla="*/ 1008217 w 1532000"/>
                <a:gd name="connsiteY36" fmla="*/ 1296139 h 1927716"/>
                <a:gd name="connsiteX37" fmla="*/ 963829 w 1532000"/>
                <a:gd name="connsiteY37" fmla="*/ 1429304 h 1927716"/>
                <a:gd name="connsiteX38" fmla="*/ 919441 w 1532000"/>
                <a:gd name="connsiteY38" fmla="*/ 1518081 h 1927716"/>
                <a:gd name="connsiteX39" fmla="*/ 875052 w 1532000"/>
                <a:gd name="connsiteY39" fmla="*/ 1562469 h 1927716"/>
                <a:gd name="connsiteX40" fmla="*/ 857297 w 1532000"/>
                <a:gd name="connsiteY40" fmla="*/ 1606858 h 1927716"/>
                <a:gd name="connsiteX41" fmla="*/ 715254 w 1532000"/>
                <a:gd name="connsiteY41" fmla="*/ 1748901 h 1927716"/>
                <a:gd name="connsiteX42" fmla="*/ 635355 w 1532000"/>
                <a:gd name="connsiteY42" fmla="*/ 1811044 h 1927716"/>
                <a:gd name="connsiteX43" fmla="*/ 537701 w 1532000"/>
                <a:gd name="connsiteY43" fmla="*/ 1873188 h 1927716"/>
                <a:gd name="connsiteX44" fmla="*/ 484435 w 1532000"/>
                <a:gd name="connsiteY44" fmla="*/ 1899821 h 1927716"/>
                <a:gd name="connsiteX45" fmla="*/ 333514 w 1532000"/>
                <a:gd name="connsiteY45" fmla="*/ 1926454 h 1927716"/>
                <a:gd name="connsiteX46" fmla="*/ 5041 w 1532000"/>
                <a:gd name="connsiteY46" fmla="*/ 1917576 h 1927716"/>
                <a:gd name="connsiteX47" fmla="*/ 67184 w 1532000"/>
                <a:gd name="connsiteY47" fmla="*/ 1882066 h 1927716"/>
                <a:gd name="connsiteX48" fmla="*/ 120450 w 1532000"/>
                <a:gd name="connsiteY48" fmla="*/ 1846555 h 1927716"/>
                <a:gd name="connsiteX49" fmla="*/ 200349 w 1532000"/>
                <a:gd name="connsiteY49" fmla="*/ 1819922 h 1927716"/>
                <a:gd name="connsiteX50" fmla="*/ 298004 w 1532000"/>
                <a:gd name="connsiteY50" fmla="*/ 1766656 h 1927716"/>
                <a:gd name="connsiteX51" fmla="*/ 324637 w 1532000"/>
                <a:gd name="connsiteY51" fmla="*/ 1740023 h 1927716"/>
                <a:gd name="connsiteX52" fmla="*/ 377903 w 1532000"/>
                <a:gd name="connsiteY52" fmla="*/ 1695635 h 1927716"/>
                <a:gd name="connsiteX53" fmla="*/ 422291 w 1532000"/>
                <a:gd name="connsiteY53" fmla="*/ 1615735 h 1927716"/>
                <a:gd name="connsiteX54" fmla="*/ 457802 w 1532000"/>
                <a:gd name="connsiteY54" fmla="*/ 1535836 h 1927716"/>
                <a:gd name="connsiteX55" fmla="*/ 475557 w 1532000"/>
                <a:gd name="connsiteY55" fmla="*/ 1509203 h 1927716"/>
                <a:gd name="connsiteX56" fmla="*/ 484435 w 1532000"/>
                <a:gd name="connsiteY56" fmla="*/ 1482570 h 1927716"/>
                <a:gd name="connsiteX57" fmla="*/ 519945 w 1532000"/>
                <a:gd name="connsiteY57" fmla="*/ 1411549 h 1927716"/>
                <a:gd name="connsiteX58" fmla="*/ 537701 w 1532000"/>
                <a:gd name="connsiteY58" fmla="*/ 1376038 h 1927716"/>
                <a:gd name="connsiteX59" fmla="*/ 528823 w 1532000"/>
                <a:gd name="connsiteY59" fmla="*/ 1269506 h 1927716"/>
                <a:gd name="connsiteX60" fmla="*/ 519945 w 1532000"/>
                <a:gd name="connsiteY60" fmla="*/ 1012054 h 1927716"/>
                <a:gd name="connsiteX61" fmla="*/ 484435 w 1532000"/>
                <a:gd name="connsiteY61" fmla="*/ 949910 h 1927716"/>
                <a:gd name="connsiteX62" fmla="*/ 466679 w 1532000"/>
                <a:gd name="connsiteY62" fmla="*/ 923277 h 1927716"/>
                <a:gd name="connsiteX63" fmla="*/ 431169 w 1532000"/>
                <a:gd name="connsiteY63" fmla="*/ 914400 h 1927716"/>
                <a:gd name="connsiteX64" fmla="*/ 351270 w 1532000"/>
                <a:gd name="connsiteY64" fmla="*/ 932155 h 1927716"/>
                <a:gd name="connsiteX65" fmla="*/ 324637 w 1532000"/>
                <a:gd name="connsiteY65" fmla="*/ 941033 h 1927716"/>
                <a:gd name="connsiteX66" fmla="*/ 289126 w 1532000"/>
                <a:gd name="connsiteY66" fmla="*/ 985421 h 1927716"/>
                <a:gd name="connsiteX67" fmla="*/ 262493 w 1532000"/>
                <a:gd name="connsiteY67" fmla="*/ 994299 h 1927716"/>
                <a:gd name="connsiteX68" fmla="*/ 218105 w 1532000"/>
                <a:gd name="connsiteY68" fmla="*/ 1047565 h 1927716"/>
                <a:gd name="connsiteX69" fmla="*/ 182594 w 1532000"/>
                <a:gd name="connsiteY69" fmla="*/ 1065320 h 1927716"/>
                <a:gd name="connsiteX70" fmla="*/ 147083 w 1532000"/>
                <a:gd name="connsiteY70" fmla="*/ 1091953 h 1927716"/>
                <a:gd name="connsiteX71" fmla="*/ 22796 w 1532000"/>
                <a:gd name="connsiteY71" fmla="*/ 1074198 h 1927716"/>
                <a:gd name="connsiteX72" fmla="*/ 5041 w 1532000"/>
                <a:gd name="connsiteY72" fmla="*/ 1047565 h 1927716"/>
                <a:gd name="connsiteX73" fmla="*/ 13918 w 1532000"/>
                <a:gd name="connsiteY73" fmla="*/ 905522 h 1927716"/>
                <a:gd name="connsiteX74" fmla="*/ 102695 w 1532000"/>
                <a:gd name="connsiteY74" fmla="*/ 861134 h 1927716"/>
                <a:gd name="connsiteX75" fmla="*/ 129328 w 1532000"/>
                <a:gd name="connsiteY75" fmla="*/ 843378 h 1927716"/>
                <a:gd name="connsiteX76" fmla="*/ 155961 w 1532000"/>
                <a:gd name="connsiteY76" fmla="*/ 834501 h 1927716"/>
                <a:gd name="connsiteX77" fmla="*/ 200349 w 1532000"/>
                <a:gd name="connsiteY77" fmla="*/ 816745 h 1927716"/>
                <a:gd name="connsiteX78" fmla="*/ 218105 w 1532000"/>
                <a:gd name="connsiteY78" fmla="*/ 798990 h 1927716"/>
                <a:gd name="connsiteX79" fmla="*/ 244738 w 1532000"/>
                <a:gd name="connsiteY79" fmla="*/ 790112 h 1927716"/>
                <a:gd name="connsiteX80" fmla="*/ 324637 w 1532000"/>
                <a:gd name="connsiteY80" fmla="*/ 754602 h 1927716"/>
                <a:gd name="connsiteX81" fmla="*/ 377903 w 1532000"/>
                <a:gd name="connsiteY81" fmla="*/ 683580 h 1927716"/>
                <a:gd name="connsiteX82" fmla="*/ 431169 w 1532000"/>
                <a:gd name="connsiteY82" fmla="*/ 621436 h 1927716"/>
                <a:gd name="connsiteX83" fmla="*/ 440046 w 1532000"/>
                <a:gd name="connsiteY83" fmla="*/ 568170 h 1927716"/>
                <a:gd name="connsiteX84" fmla="*/ 448924 w 1532000"/>
                <a:gd name="connsiteY84" fmla="*/ 541537 h 1927716"/>
                <a:gd name="connsiteX85" fmla="*/ 457802 w 1532000"/>
                <a:gd name="connsiteY85" fmla="*/ 497149 h 1927716"/>
                <a:gd name="connsiteX86" fmla="*/ 466679 w 1532000"/>
                <a:gd name="connsiteY86" fmla="*/ 408372 h 192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532000" h="1927716">
                  <a:moveTo>
                    <a:pt x="582089" y="568170"/>
                  </a:moveTo>
                  <a:cubicBezTo>
                    <a:pt x="567293" y="556333"/>
                    <a:pt x="553467" y="543170"/>
                    <a:pt x="537701" y="532660"/>
                  </a:cubicBezTo>
                  <a:cubicBezTo>
                    <a:pt x="526689" y="525319"/>
                    <a:pt x="510803" y="524952"/>
                    <a:pt x="502190" y="514904"/>
                  </a:cubicBezTo>
                  <a:cubicBezTo>
                    <a:pt x="491819" y="502805"/>
                    <a:pt x="491562" y="484769"/>
                    <a:pt x="484435" y="470516"/>
                  </a:cubicBezTo>
                  <a:cubicBezTo>
                    <a:pt x="479663" y="460973"/>
                    <a:pt x="472598" y="452761"/>
                    <a:pt x="466679" y="443883"/>
                  </a:cubicBezTo>
                  <a:cubicBezTo>
                    <a:pt x="443663" y="374829"/>
                    <a:pt x="452851" y="413487"/>
                    <a:pt x="466679" y="275207"/>
                  </a:cubicBezTo>
                  <a:cubicBezTo>
                    <a:pt x="468840" y="253596"/>
                    <a:pt x="480868" y="221608"/>
                    <a:pt x="493312" y="204186"/>
                  </a:cubicBezTo>
                  <a:cubicBezTo>
                    <a:pt x="500609" y="193970"/>
                    <a:pt x="511907" y="187198"/>
                    <a:pt x="519945" y="177553"/>
                  </a:cubicBezTo>
                  <a:cubicBezTo>
                    <a:pt x="556935" y="133166"/>
                    <a:pt x="515508" y="165715"/>
                    <a:pt x="564334" y="133165"/>
                  </a:cubicBezTo>
                  <a:cubicBezTo>
                    <a:pt x="570252" y="124287"/>
                    <a:pt x="574545" y="114077"/>
                    <a:pt x="582089" y="106532"/>
                  </a:cubicBezTo>
                  <a:cubicBezTo>
                    <a:pt x="589634" y="98987"/>
                    <a:pt x="599674" y="94431"/>
                    <a:pt x="608722" y="88776"/>
                  </a:cubicBezTo>
                  <a:cubicBezTo>
                    <a:pt x="623354" y="79631"/>
                    <a:pt x="638026" y="70523"/>
                    <a:pt x="653110" y="62143"/>
                  </a:cubicBezTo>
                  <a:cubicBezTo>
                    <a:pt x="677949" y="48344"/>
                    <a:pt x="714832" y="31142"/>
                    <a:pt x="741887" y="26633"/>
                  </a:cubicBezTo>
                  <a:cubicBezTo>
                    <a:pt x="759642" y="23674"/>
                    <a:pt x="777502" y="21285"/>
                    <a:pt x="795153" y="17755"/>
                  </a:cubicBezTo>
                  <a:cubicBezTo>
                    <a:pt x="892906" y="-1796"/>
                    <a:pt x="742110" y="19946"/>
                    <a:pt x="901685" y="0"/>
                  </a:cubicBezTo>
                  <a:cubicBezTo>
                    <a:pt x="966788" y="2959"/>
                    <a:pt x="1032996" y="-3430"/>
                    <a:pt x="1096994" y="8877"/>
                  </a:cubicBezTo>
                  <a:cubicBezTo>
                    <a:pt x="1113433" y="12038"/>
                    <a:pt x="1132505" y="44388"/>
                    <a:pt x="1132505" y="44388"/>
                  </a:cubicBezTo>
                  <a:cubicBezTo>
                    <a:pt x="1134614" y="57042"/>
                    <a:pt x="1145605" y="126524"/>
                    <a:pt x="1150260" y="142042"/>
                  </a:cubicBezTo>
                  <a:cubicBezTo>
                    <a:pt x="1154839" y="157306"/>
                    <a:pt x="1162097" y="171635"/>
                    <a:pt x="1168015" y="186431"/>
                  </a:cubicBezTo>
                  <a:cubicBezTo>
                    <a:pt x="1170974" y="281126"/>
                    <a:pt x="1171779" y="375913"/>
                    <a:pt x="1176893" y="470516"/>
                  </a:cubicBezTo>
                  <a:cubicBezTo>
                    <a:pt x="1177707" y="485583"/>
                    <a:pt x="1183072" y="500058"/>
                    <a:pt x="1185771" y="514904"/>
                  </a:cubicBezTo>
                  <a:cubicBezTo>
                    <a:pt x="1197164" y="577566"/>
                    <a:pt x="1181390" y="554912"/>
                    <a:pt x="1212404" y="585926"/>
                  </a:cubicBezTo>
                  <a:cubicBezTo>
                    <a:pt x="1227932" y="648043"/>
                    <a:pt x="1208942" y="597963"/>
                    <a:pt x="1247914" y="648069"/>
                  </a:cubicBezTo>
                  <a:cubicBezTo>
                    <a:pt x="1261015" y="664913"/>
                    <a:pt x="1268336" y="686246"/>
                    <a:pt x="1283425" y="701335"/>
                  </a:cubicBezTo>
                  <a:cubicBezTo>
                    <a:pt x="1370895" y="788805"/>
                    <a:pt x="1268867" y="690125"/>
                    <a:pt x="1354446" y="763479"/>
                  </a:cubicBezTo>
                  <a:cubicBezTo>
                    <a:pt x="1422098" y="821467"/>
                    <a:pt x="1337535" y="755446"/>
                    <a:pt x="1407712" y="825623"/>
                  </a:cubicBezTo>
                  <a:cubicBezTo>
                    <a:pt x="1418174" y="836085"/>
                    <a:pt x="1432275" y="842303"/>
                    <a:pt x="1443223" y="852256"/>
                  </a:cubicBezTo>
                  <a:cubicBezTo>
                    <a:pt x="1500270" y="904116"/>
                    <a:pt x="1495649" y="901442"/>
                    <a:pt x="1532000" y="949910"/>
                  </a:cubicBezTo>
                  <a:cubicBezTo>
                    <a:pt x="1526081" y="976543"/>
                    <a:pt x="1529378" y="1007108"/>
                    <a:pt x="1514244" y="1029809"/>
                  </a:cubicBezTo>
                  <a:cubicBezTo>
                    <a:pt x="1505813" y="1042456"/>
                    <a:pt x="1393658" y="1081687"/>
                    <a:pt x="1389957" y="1083075"/>
                  </a:cubicBezTo>
                  <a:cubicBezTo>
                    <a:pt x="1354446" y="1080116"/>
                    <a:pt x="1317995" y="1082840"/>
                    <a:pt x="1283425" y="1074198"/>
                  </a:cubicBezTo>
                  <a:cubicBezTo>
                    <a:pt x="1233084" y="1061613"/>
                    <a:pt x="1202366" y="1027191"/>
                    <a:pt x="1159138" y="1003176"/>
                  </a:cubicBezTo>
                  <a:cubicBezTo>
                    <a:pt x="1150958" y="998631"/>
                    <a:pt x="1141383" y="997258"/>
                    <a:pt x="1132505" y="994299"/>
                  </a:cubicBezTo>
                  <a:cubicBezTo>
                    <a:pt x="1126406" y="988200"/>
                    <a:pt x="1089011" y="947062"/>
                    <a:pt x="1079239" y="958788"/>
                  </a:cubicBezTo>
                  <a:cubicBezTo>
                    <a:pt x="1063966" y="977116"/>
                    <a:pt x="1073320" y="1006135"/>
                    <a:pt x="1070361" y="1029809"/>
                  </a:cubicBezTo>
                  <a:cubicBezTo>
                    <a:pt x="1067402" y="1083075"/>
                    <a:pt x="1069912" y="1136929"/>
                    <a:pt x="1061483" y="1189607"/>
                  </a:cubicBezTo>
                  <a:cubicBezTo>
                    <a:pt x="1056620" y="1219999"/>
                    <a:pt x="1024573" y="1268879"/>
                    <a:pt x="1008217" y="1296139"/>
                  </a:cubicBezTo>
                  <a:cubicBezTo>
                    <a:pt x="993228" y="1348601"/>
                    <a:pt x="986629" y="1378005"/>
                    <a:pt x="963829" y="1429304"/>
                  </a:cubicBezTo>
                  <a:cubicBezTo>
                    <a:pt x="950392" y="1459538"/>
                    <a:pt x="937793" y="1490553"/>
                    <a:pt x="919441" y="1518081"/>
                  </a:cubicBezTo>
                  <a:cubicBezTo>
                    <a:pt x="907834" y="1535492"/>
                    <a:pt x="889848" y="1547673"/>
                    <a:pt x="875052" y="1562469"/>
                  </a:cubicBezTo>
                  <a:cubicBezTo>
                    <a:pt x="869134" y="1577265"/>
                    <a:pt x="866560" y="1593890"/>
                    <a:pt x="857297" y="1606858"/>
                  </a:cubicBezTo>
                  <a:cubicBezTo>
                    <a:pt x="807210" y="1676980"/>
                    <a:pt x="776162" y="1692678"/>
                    <a:pt x="715254" y="1748901"/>
                  </a:cubicBezTo>
                  <a:cubicBezTo>
                    <a:pt x="651737" y="1807532"/>
                    <a:pt x="695761" y="1780842"/>
                    <a:pt x="635355" y="1811044"/>
                  </a:cubicBezTo>
                  <a:cubicBezTo>
                    <a:pt x="600728" y="1862986"/>
                    <a:pt x="629278" y="1830452"/>
                    <a:pt x="537701" y="1873188"/>
                  </a:cubicBezTo>
                  <a:cubicBezTo>
                    <a:pt x="519712" y="1881583"/>
                    <a:pt x="503382" y="1893900"/>
                    <a:pt x="484435" y="1899821"/>
                  </a:cubicBezTo>
                  <a:cubicBezTo>
                    <a:pt x="447624" y="1911324"/>
                    <a:pt x="375274" y="1920488"/>
                    <a:pt x="333514" y="1926454"/>
                  </a:cubicBezTo>
                  <a:cubicBezTo>
                    <a:pt x="224023" y="1923495"/>
                    <a:pt x="113082" y="1935583"/>
                    <a:pt x="5041" y="1917576"/>
                  </a:cubicBezTo>
                  <a:cubicBezTo>
                    <a:pt x="-18492" y="1913654"/>
                    <a:pt x="46865" y="1894570"/>
                    <a:pt x="67184" y="1882066"/>
                  </a:cubicBezTo>
                  <a:cubicBezTo>
                    <a:pt x="85358" y="1870882"/>
                    <a:pt x="101113" y="1855579"/>
                    <a:pt x="120450" y="1846555"/>
                  </a:cubicBezTo>
                  <a:cubicBezTo>
                    <a:pt x="145890" y="1834683"/>
                    <a:pt x="175239" y="1832477"/>
                    <a:pt x="200349" y="1819922"/>
                  </a:cubicBezTo>
                  <a:cubicBezTo>
                    <a:pt x="230944" y="1804625"/>
                    <a:pt x="271702" y="1785067"/>
                    <a:pt x="298004" y="1766656"/>
                  </a:cubicBezTo>
                  <a:cubicBezTo>
                    <a:pt x="308289" y="1759456"/>
                    <a:pt x="315105" y="1748194"/>
                    <a:pt x="324637" y="1740023"/>
                  </a:cubicBezTo>
                  <a:cubicBezTo>
                    <a:pt x="398511" y="1676702"/>
                    <a:pt x="331770" y="1741765"/>
                    <a:pt x="377903" y="1695635"/>
                  </a:cubicBezTo>
                  <a:cubicBezTo>
                    <a:pt x="412702" y="1608634"/>
                    <a:pt x="375373" y="1690803"/>
                    <a:pt x="422291" y="1615735"/>
                  </a:cubicBezTo>
                  <a:cubicBezTo>
                    <a:pt x="445822" y="1578086"/>
                    <a:pt x="436758" y="1577924"/>
                    <a:pt x="457802" y="1535836"/>
                  </a:cubicBezTo>
                  <a:cubicBezTo>
                    <a:pt x="462574" y="1526293"/>
                    <a:pt x="470785" y="1518746"/>
                    <a:pt x="475557" y="1509203"/>
                  </a:cubicBezTo>
                  <a:cubicBezTo>
                    <a:pt x="479742" y="1500833"/>
                    <a:pt x="480563" y="1491089"/>
                    <a:pt x="484435" y="1482570"/>
                  </a:cubicBezTo>
                  <a:cubicBezTo>
                    <a:pt x="495387" y="1458475"/>
                    <a:pt x="508108" y="1435223"/>
                    <a:pt x="519945" y="1411549"/>
                  </a:cubicBezTo>
                  <a:lnTo>
                    <a:pt x="537701" y="1376038"/>
                  </a:lnTo>
                  <a:cubicBezTo>
                    <a:pt x="534742" y="1340527"/>
                    <a:pt x="530559" y="1305097"/>
                    <a:pt x="528823" y="1269506"/>
                  </a:cubicBezTo>
                  <a:cubicBezTo>
                    <a:pt x="524639" y="1183740"/>
                    <a:pt x="527492" y="1097590"/>
                    <a:pt x="519945" y="1012054"/>
                  </a:cubicBezTo>
                  <a:cubicBezTo>
                    <a:pt x="515989" y="967217"/>
                    <a:pt x="504578" y="975088"/>
                    <a:pt x="484435" y="949910"/>
                  </a:cubicBezTo>
                  <a:cubicBezTo>
                    <a:pt x="477770" y="941578"/>
                    <a:pt x="475557" y="929195"/>
                    <a:pt x="466679" y="923277"/>
                  </a:cubicBezTo>
                  <a:cubicBezTo>
                    <a:pt x="456527" y="916509"/>
                    <a:pt x="443006" y="917359"/>
                    <a:pt x="431169" y="914400"/>
                  </a:cubicBezTo>
                  <a:cubicBezTo>
                    <a:pt x="404536" y="920318"/>
                    <a:pt x="377738" y="925538"/>
                    <a:pt x="351270" y="932155"/>
                  </a:cubicBezTo>
                  <a:cubicBezTo>
                    <a:pt x="342191" y="934425"/>
                    <a:pt x="332661" y="936218"/>
                    <a:pt x="324637" y="941033"/>
                  </a:cubicBezTo>
                  <a:cubicBezTo>
                    <a:pt x="288435" y="962754"/>
                    <a:pt x="325420" y="956385"/>
                    <a:pt x="289126" y="985421"/>
                  </a:cubicBezTo>
                  <a:cubicBezTo>
                    <a:pt x="281819" y="991267"/>
                    <a:pt x="271371" y="991340"/>
                    <a:pt x="262493" y="994299"/>
                  </a:cubicBezTo>
                  <a:cubicBezTo>
                    <a:pt x="247697" y="1012054"/>
                    <a:pt x="235379" y="1032210"/>
                    <a:pt x="218105" y="1047565"/>
                  </a:cubicBezTo>
                  <a:cubicBezTo>
                    <a:pt x="208214" y="1056357"/>
                    <a:pt x="193817" y="1058306"/>
                    <a:pt x="182594" y="1065320"/>
                  </a:cubicBezTo>
                  <a:cubicBezTo>
                    <a:pt x="170047" y="1073162"/>
                    <a:pt x="158920" y="1083075"/>
                    <a:pt x="147083" y="1091953"/>
                  </a:cubicBezTo>
                  <a:cubicBezTo>
                    <a:pt x="105654" y="1086035"/>
                    <a:pt x="62741" y="1086681"/>
                    <a:pt x="22796" y="1074198"/>
                  </a:cubicBezTo>
                  <a:cubicBezTo>
                    <a:pt x="12612" y="1071016"/>
                    <a:pt x="5602" y="1058220"/>
                    <a:pt x="5041" y="1047565"/>
                  </a:cubicBezTo>
                  <a:cubicBezTo>
                    <a:pt x="2548" y="1000191"/>
                    <a:pt x="1845" y="951400"/>
                    <a:pt x="13918" y="905522"/>
                  </a:cubicBezTo>
                  <a:cubicBezTo>
                    <a:pt x="19986" y="882465"/>
                    <a:pt x="91574" y="864841"/>
                    <a:pt x="102695" y="861134"/>
                  </a:cubicBezTo>
                  <a:cubicBezTo>
                    <a:pt x="111573" y="855215"/>
                    <a:pt x="119785" y="848150"/>
                    <a:pt x="129328" y="843378"/>
                  </a:cubicBezTo>
                  <a:cubicBezTo>
                    <a:pt x="137698" y="839193"/>
                    <a:pt x="147199" y="837787"/>
                    <a:pt x="155961" y="834501"/>
                  </a:cubicBezTo>
                  <a:cubicBezTo>
                    <a:pt x="170882" y="828906"/>
                    <a:pt x="185553" y="822664"/>
                    <a:pt x="200349" y="816745"/>
                  </a:cubicBezTo>
                  <a:cubicBezTo>
                    <a:pt x="206268" y="810827"/>
                    <a:pt x="210928" y="803296"/>
                    <a:pt x="218105" y="798990"/>
                  </a:cubicBezTo>
                  <a:cubicBezTo>
                    <a:pt x="226129" y="794175"/>
                    <a:pt x="235976" y="793398"/>
                    <a:pt x="244738" y="790112"/>
                  </a:cubicBezTo>
                  <a:cubicBezTo>
                    <a:pt x="290080" y="773109"/>
                    <a:pt x="284285" y="774778"/>
                    <a:pt x="324637" y="754602"/>
                  </a:cubicBezTo>
                  <a:cubicBezTo>
                    <a:pt x="364065" y="675743"/>
                    <a:pt x="315089" y="764341"/>
                    <a:pt x="377903" y="683580"/>
                  </a:cubicBezTo>
                  <a:cubicBezTo>
                    <a:pt x="429794" y="616863"/>
                    <a:pt x="377955" y="656913"/>
                    <a:pt x="431169" y="621436"/>
                  </a:cubicBezTo>
                  <a:cubicBezTo>
                    <a:pt x="434128" y="603681"/>
                    <a:pt x="436141" y="585742"/>
                    <a:pt x="440046" y="568170"/>
                  </a:cubicBezTo>
                  <a:cubicBezTo>
                    <a:pt x="442076" y="559035"/>
                    <a:pt x="446654" y="550615"/>
                    <a:pt x="448924" y="541537"/>
                  </a:cubicBezTo>
                  <a:cubicBezTo>
                    <a:pt x="452584" y="526899"/>
                    <a:pt x="455508" y="512063"/>
                    <a:pt x="457802" y="497149"/>
                  </a:cubicBezTo>
                  <a:cubicBezTo>
                    <a:pt x="467413" y="434676"/>
                    <a:pt x="466679" y="446408"/>
                    <a:pt x="466679" y="4083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highlight>
                  <a:srgbClr val="00FFFF"/>
                </a:highligh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00EE8F-33FA-C011-E6C6-49493B7C9D4A}"/>
                </a:ext>
              </a:extLst>
            </p:cNvPr>
            <p:cNvSpPr txBox="1"/>
            <p:nvPr/>
          </p:nvSpPr>
          <p:spPr>
            <a:xfrm>
              <a:off x="1731146" y="4563122"/>
              <a:ext cx="33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highlight>
                    <a:srgbClr val="00FFFF"/>
                  </a:highlight>
                </a:rPr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994696-3A26-EBDD-559D-1992E55E5A57}"/>
              </a:ext>
            </a:extLst>
          </p:cNvPr>
          <p:cNvGrpSpPr/>
          <p:nvPr/>
        </p:nvGrpSpPr>
        <p:grpSpPr>
          <a:xfrm>
            <a:off x="7069215" y="1974473"/>
            <a:ext cx="857297" cy="1065320"/>
            <a:chOff x="3094746" y="4466948"/>
            <a:chExt cx="857297" cy="106532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457724F-E994-0396-79FA-F7CC3AA40EF2}"/>
                </a:ext>
              </a:extLst>
            </p:cNvPr>
            <p:cNvSpPr/>
            <p:nvPr/>
          </p:nvSpPr>
          <p:spPr>
            <a:xfrm>
              <a:off x="3094746" y="4466948"/>
              <a:ext cx="857297" cy="1065320"/>
            </a:xfrm>
            <a:custGeom>
              <a:avLst/>
              <a:gdLst>
                <a:gd name="connsiteX0" fmla="*/ 582089 w 1532000"/>
                <a:gd name="connsiteY0" fmla="*/ 568170 h 1927716"/>
                <a:gd name="connsiteX1" fmla="*/ 537701 w 1532000"/>
                <a:gd name="connsiteY1" fmla="*/ 532660 h 1927716"/>
                <a:gd name="connsiteX2" fmla="*/ 502190 w 1532000"/>
                <a:gd name="connsiteY2" fmla="*/ 514904 h 1927716"/>
                <a:gd name="connsiteX3" fmla="*/ 484435 w 1532000"/>
                <a:gd name="connsiteY3" fmla="*/ 470516 h 1927716"/>
                <a:gd name="connsiteX4" fmla="*/ 466679 w 1532000"/>
                <a:gd name="connsiteY4" fmla="*/ 443883 h 1927716"/>
                <a:gd name="connsiteX5" fmla="*/ 466679 w 1532000"/>
                <a:gd name="connsiteY5" fmla="*/ 275207 h 1927716"/>
                <a:gd name="connsiteX6" fmla="*/ 493312 w 1532000"/>
                <a:gd name="connsiteY6" fmla="*/ 204186 h 1927716"/>
                <a:gd name="connsiteX7" fmla="*/ 519945 w 1532000"/>
                <a:gd name="connsiteY7" fmla="*/ 177553 h 1927716"/>
                <a:gd name="connsiteX8" fmla="*/ 564334 w 1532000"/>
                <a:gd name="connsiteY8" fmla="*/ 133165 h 1927716"/>
                <a:gd name="connsiteX9" fmla="*/ 582089 w 1532000"/>
                <a:gd name="connsiteY9" fmla="*/ 106532 h 1927716"/>
                <a:gd name="connsiteX10" fmla="*/ 608722 w 1532000"/>
                <a:gd name="connsiteY10" fmla="*/ 88776 h 1927716"/>
                <a:gd name="connsiteX11" fmla="*/ 653110 w 1532000"/>
                <a:gd name="connsiteY11" fmla="*/ 62143 h 1927716"/>
                <a:gd name="connsiteX12" fmla="*/ 741887 w 1532000"/>
                <a:gd name="connsiteY12" fmla="*/ 26633 h 1927716"/>
                <a:gd name="connsiteX13" fmla="*/ 795153 w 1532000"/>
                <a:gd name="connsiteY13" fmla="*/ 17755 h 1927716"/>
                <a:gd name="connsiteX14" fmla="*/ 901685 w 1532000"/>
                <a:gd name="connsiteY14" fmla="*/ 0 h 1927716"/>
                <a:gd name="connsiteX15" fmla="*/ 1096994 w 1532000"/>
                <a:gd name="connsiteY15" fmla="*/ 8877 h 1927716"/>
                <a:gd name="connsiteX16" fmla="*/ 1132505 w 1532000"/>
                <a:gd name="connsiteY16" fmla="*/ 44388 h 1927716"/>
                <a:gd name="connsiteX17" fmla="*/ 1150260 w 1532000"/>
                <a:gd name="connsiteY17" fmla="*/ 142042 h 1927716"/>
                <a:gd name="connsiteX18" fmla="*/ 1168015 w 1532000"/>
                <a:gd name="connsiteY18" fmla="*/ 186431 h 1927716"/>
                <a:gd name="connsiteX19" fmla="*/ 1176893 w 1532000"/>
                <a:gd name="connsiteY19" fmla="*/ 470516 h 1927716"/>
                <a:gd name="connsiteX20" fmla="*/ 1185771 w 1532000"/>
                <a:gd name="connsiteY20" fmla="*/ 514904 h 1927716"/>
                <a:gd name="connsiteX21" fmla="*/ 1212404 w 1532000"/>
                <a:gd name="connsiteY21" fmla="*/ 585926 h 1927716"/>
                <a:gd name="connsiteX22" fmla="*/ 1247914 w 1532000"/>
                <a:gd name="connsiteY22" fmla="*/ 648069 h 1927716"/>
                <a:gd name="connsiteX23" fmla="*/ 1283425 w 1532000"/>
                <a:gd name="connsiteY23" fmla="*/ 701335 h 1927716"/>
                <a:gd name="connsiteX24" fmla="*/ 1354446 w 1532000"/>
                <a:gd name="connsiteY24" fmla="*/ 763479 h 1927716"/>
                <a:gd name="connsiteX25" fmla="*/ 1407712 w 1532000"/>
                <a:gd name="connsiteY25" fmla="*/ 825623 h 1927716"/>
                <a:gd name="connsiteX26" fmla="*/ 1443223 w 1532000"/>
                <a:gd name="connsiteY26" fmla="*/ 852256 h 1927716"/>
                <a:gd name="connsiteX27" fmla="*/ 1532000 w 1532000"/>
                <a:gd name="connsiteY27" fmla="*/ 949910 h 1927716"/>
                <a:gd name="connsiteX28" fmla="*/ 1514244 w 1532000"/>
                <a:gd name="connsiteY28" fmla="*/ 1029809 h 1927716"/>
                <a:gd name="connsiteX29" fmla="*/ 1389957 w 1532000"/>
                <a:gd name="connsiteY29" fmla="*/ 1083075 h 1927716"/>
                <a:gd name="connsiteX30" fmla="*/ 1283425 w 1532000"/>
                <a:gd name="connsiteY30" fmla="*/ 1074198 h 1927716"/>
                <a:gd name="connsiteX31" fmla="*/ 1159138 w 1532000"/>
                <a:gd name="connsiteY31" fmla="*/ 1003176 h 1927716"/>
                <a:gd name="connsiteX32" fmla="*/ 1132505 w 1532000"/>
                <a:gd name="connsiteY32" fmla="*/ 994299 h 1927716"/>
                <a:gd name="connsiteX33" fmla="*/ 1079239 w 1532000"/>
                <a:gd name="connsiteY33" fmla="*/ 958788 h 1927716"/>
                <a:gd name="connsiteX34" fmla="*/ 1070361 w 1532000"/>
                <a:gd name="connsiteY34" fmla="*/ 1029809 h 1927716"/>
                <a:gd name="connsiteX35" fmla="*/ 1061483 w 1532000"/>
                <a:gd name="connsiteY35" fmla="*/ 1189607 h 1927716"/>
                <a:gd name="connsiteX36" fmla="*/ 1008217 w 1532000"/>
                <a:gd name="connsiteY36" fmla="*/ 1296139 h 1927716"/>
                <a:gd name="connsiteX37" fmla="*/ 963829 w 1532000"/>
                <a:gd name="connsiteY37" fmla="*/ 1429304 h 1927716"/>
                <a:gd name="connsiteX38" fmla="*/ 919441 w 1532000"/>
                <a:gd name="connsiteY38" fmla="*/ 1518081 h 1927716"/>
                <a:gd name="connsiteX39" fmla="*/ 875052 w 1532000"/>
                <a:gd name="connsiteY39" fmla="*/ 1562469 h 1927716"/>
                <a:gd name="connsiteX40" fmla="*/ 857297 w 1532000"/>
                <a:gd name="connsiteY40" fmla="*/ 1606858 h 1927716"/>
                <a:gd name="connsiteX41" fmla="*/ 715254 w 1532000"/>
                <a:gd name="connsiteY41" fmla="*/ 1748901 h 1927716"/>
                <a:gd name="connsiteX42" fmla="*/ 635355 w 1532000"/>
                <a:gd name="connsiteY42" fmla="*/ 1811044 h 1927716"/>
                <a:gd name="connsiteX43" fmla="*/ 537701 w 1532000"/>
                <a:gd name="connsiteY43" fmla="*/ 1873188 h 1927716"/>
                <a:gd name="connsiteX44" fmla="*/ 484435 w 1532000"/>
                <a:gd name="connsiteY44" fmla="*/ 1899821 h 1927716"/>
                <a:gd name="connsiteX45" fmla="*/ 333514 w 1532000"/>
                <a:gd name="connsiteY45" fmla="*/ 1926454 h 1927716"/>
                <a:gd name="connsiteX46" fmla="*/ 5041 w 1532000"/>
                <a:gd name="connsiteY46" fmla="*/ 1917576 h 1927716"/>
                <a:gd name="connsiteX47" fmla="*/ 67184 w 1532000"/>
                <a:gd name="connsiteY47" fmla="*/ 1882066 h 1927716"/>
                <a:gd name="connsiteX48" fmla="*/ 120450 w 1532000"/>
                <a:gd name="connsiteY48" fmla="*/ 1846555 h 1927716"/>
                <a:gd name="connsiteX49" fmla="*/ 200349 w 1532000"/>
                <a:gd name="connsiteY49" fmla="*/ 1819922 h 1927716"/>
                <a:gd name="connsiteX50" fmla="*/ 298004 w 1532000"/>
                <a:gd name="connsiteY50" fmla="*/ 1766656 h 1927716"/>
                <a:gd name="connsiteX51" fmla="*/ 324637 w 1532000"/>
                <a:gd name="connsiteY51" fmla="*/ 1740023 h 1927716"/>
                <a:gd name="connsiteX52" fmla="*/ 377903 w 1532000"/>
                <a:gd name="connsiteY52" fmla="*/ 1695635 h 1927716"/>
                <a:gd name="connsiteX53" fmla="*/ 422291 w 1532000"/>
                <a:gd name="connsiteY53" fmla="*/ 1615735 h 1927716"/>
                <a:gd name="connsiteX54" fmla="*/ 457802 w 1532000"/>
                <a:gd name="connsiteY54" fmla="*/ 1535836 h 1927716"/>
                <a:gd name="connsiteX55" fmla="*/ 475557 w 1532000"/>
                <a:gd name="connsiteY55" fmla="*/ 1509203 h 1927716"/>
                <a:gd name="connsiteX56" fmla="*/ 484435 w 1532000"/>
                <a:gd name="connsiteY56" fmla="*/ 1482570 h 1927716"/>
                <a:gd name="connsiteX57" fmla="*/ 519945 w 1532000"/>
                <a:gd name="connsiteY57" fmla="*/ 1411549 h 1927716"/>
                <a:gd name="connsiteX58" fmla="*/ 537701 w 1532000"/>
                <a:gd name="connsiteY58" fmla="*/ 1376038 h 1927716"/>
                <a:gd name="connsiteX59" fmla="*/ 528823 w 1532000"/>
                <a:gd name="connsiteY59" fmla="*/ 1269506 h 1927716"/>
                <a:gd name="connsiteX60" fmla="*/ 519945 w 1532000"/>
                <a:gd name="connsiteY60" fmla="*/ 1012054 h 1927716"/>
                <a:gd name="connsiteX61" fmla="*/ 484435 w 1532000"/>
                <a:gd name="connsiteY61" fmla="*/ 949910 h 1927716"/>
                <a:gd name="connsiteX62" fmla="*/ 466679 w 1532000"/>
                <a:gd name="connsiteY62" fmla="*/ 923277 h 1927716"/>
                <a:gd name="connsiteX63" fmla="*/ 431169 w 1532000"/>
                <a:gd name="connsiteY63" fmla="*/ 914400 h 1927716"/>
                <a:gd name="connsiteX64" fmla="*/ 351270 w 1532000"/>
                <a:gd name="connsiteY64" fmla="*/ 932155 h 1927716"/>
                <a:gd name="connsiteX65" fmla="*/ 324637 w 1532000"/>
                <a:gd name="connsiteY65" fmla="*/ 941033 h 1927716"/>
                <a:gd name="connsiteX66" fmla="*/ 289126 w 1532000"/>
                <a:gd name="connsiteY66" fmla="*/ 985421 h 1927716"/>
                <a:gd name="connsiteX67" fmla="*/ 262493 w 1532000"/>
                <a:gd name="connsiteY67" fmla="*/ 994299 h 1927716"/>
                <a:gd name="connsiteX68" fmla="*/ 218105 w 1532000"/>
                <a:gd name="connsiteY68" fmla="*/ 1047565 h 1927716"/>
                <a:gd name="connsiteX69" fmla="*/ 182594 w 1532000"/>
                <a:gd name="connsiteY69" fmla="*/ 1065320 h 1927716"/>
                <a:gd name="connsiteX70" fmla="*/ 147083 w 1532000"/>
                <a:gd name="connsiteY70" fmla="*/ 1091953 h 1927716"/>
                <a:gd name="connsiteX71" fmla="*/ 22796 w 1532000"/>
                <a:gd name="connsiteY71" fmla="*/ 1074198 h 1927716"/>
                <a:gd name="connsiteX72" fmla="*/ 5041 w 1532000"/>
                <a:gd name="connsiteY72" fmla="*/ 1047565 h 1927716"/>
                <a:gd name="connsiteX73" fmla="*/ 13918 w 1532000"/>
                <a:gd name="connsiteY73" fmla="*/ 905522 h 1927716"/>
                <a:gd name="connsiteX74" fmla="*/ 102695 w 1532000"/>
                <a:gd name="connsiteY74" fmla="*/ 861134 h 1927716"/>
                <a:gd name="connsiteX75" fmla="*/ 129328 w 1532000"/>
                <a:gd name="connsiteY75" fmla="*/ 843378 h 1927716"/>
                <a:gd name="connsiteX76" fmla="*/ 155961 w 1532000"/>
                <a:gd name="connsiteY76" fmla="*/ 834501 h 1927716"/>
                <a:gd name="connsiteX77" fmla="*/ 200349 w 1532000"/>
                <a:gd name="connsiteY77" fmla="*/ 816745 h 1927716"/>
                <a:gd name="connsiteX78" fmla="*/ 218105 w 1532000"/>
                <a:gd name="connsiteY78" fmla="*/ 798990 h 1927716"/>
                <a:gd name="connsiteX79" fmla="*/ 244738 w 1532000"/>
                <a:gd name="connsiteY79" fmla="*/ 790112 h 1927716"/>
                <a:gd name="connsiteX80" fmla="*/ 324637 w 1532000"/>
                <a:gd name="connsiteY80" fmla="*/ 754602 h 1927716"/>
                <a:gd name="connsiteX81" fmla="*/ 377903 w 1532000"/>
                <a:gd name="connsiteY81" fmla="*/ 683580 h 1927716"/>
                <a:gd name="connsiteX82" fmla="*/ 431169 w 1532000"/>
                <a:gd name="connsiteY82" fmla="*/ 621436 h 1927716"/>
                <a:gd name="connsiteX83" fmla="*/ 440046 w 1532000"/>
                <a:gd name="connsiteY83" fmla="*/ 568170 h 1927716"/>
                <a:gd name="connsiteX84" fmla="*/ 448924 w 1532000"/>
                <a:gd name="connsiteY84" fmla="*/ 541537 h 1927716"/>
                <a:gd name="connsiteX85" fmla="*/ 457802 w 1532000"/>
                <a:gd name="connsiteY85" fmla="*/ 497149 h 1927716"/>
                <a:gd name="connsiteX86" fmla="*/ 466679 w 1532000"/>
                <a:gd name="connsiteY86" fmla="*/ 408372 h 192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532000" h="1927716">
                  <a:moveTo>
                    <a:pt x="582089" y="568170"/>
                  </a:moveTo>
                  <a:cubicBezTo>
                    <a:pt x="567293" y="556333"/>
                    <a:pt x="553467" y="543170"/>
                    <a:pt x="537701" y="532660"/>
                  </a:cubicBezTo>
                  <a:cubicBezTo>
                    <a:pt x="526689" y="525319"/>
                    <a:pt x="510803" y="524952"/>
                    <a:pt x="502190" y="514904"/>
                  </a:cubicBezTo>
                  <a:cubicBezTo>
                    <a:pt x="491819" y="502805"/>
                    <a:pt x="491562" y="484769"/>
                    <a:pt x="484435" y="470516"/>
                  </a:cubicBezTo>
                  <a:cubicBezTo>
                    <a:pt x="479663" y="460973"/>
                    <a:pt x="472598" y="452761"/>
                    <a:pt x="466679" y="443883"/>
                  </a:cubicBezTo>
                  <a:cubicBezTo>
                    <a:pt x="443663" y="374829"/>
                    <a:pt x="452851" y="413487"/>
                    <a:pt x="466679" y="275207"/>
                  </a:cubicBezTo>
                  <a:cubicBezTo>
                    <a:pt x="468840" y="253596"/>
                    <a:pt x="480868" y="221608"/>
                    <a:pt x="493312" y="204186"/>
                  </a:cubicBezTo>
                  <a:cubicBezTo>
                    <a:pt x="500609" y="193970"/>
                    <a:pt x="511907" y="187198"/>
                    <a:pt x="519945" y="177553"/>
                  </a:cubicBezTo>
                  <a:cubicBezTo>
                    <a:pt x="556935" y="133166"/>
                    <a:pt x="515508" y="165715"/>
                    <a:pt x="564334" y="133165"/>
                  </a:cubicBezTo>
                  <a:cubicBezTo>
                    <a:pt x="570252" y="124287"/>
                    <a:pt x="574545" y="114077"/>
                    <a:pt x="582089" y="106532"/>
                  </a:cubicBezTo>
                  <a:cubicBezTo>
                    <a:pt x="589634" y="98987"/>
                    <a:pt x="599674" y="94431"/>
                    <a:pt x="608722" y="88776"/>
                  </a:cubicBezTo>
                  <a:cubicBezTo>
                    <a:pt x="623354" y="79631"/>
                    <a:pt x="638026" y="70523"/>
                    <a:pt x="653110" y="62143"/>
                  </a:cubicBezTo>
                  <a:cubicBezTo>
                    <a:pt x="677949" y="48344"/>
                    <a:pt x="714832" y="31142"/>
                    <a:pt x="741887" y="26633"/>
                  </a:cubicBezTo>
                  <a:cubicBezTo>
                    <a:pt x="759642" y="23674"/>
                    <a:pt x="777502" y="21285"/>
                    <a:pt x="795153" y="17755"/>
                  </a:cubicBezTo>
                  <a:cubicBezTo>
                    <a:pt x="892906" y="-1796"/>
                    <a:pt x="742110" y="19946"/>
                    <a:pt x="901685" y="0"/>
                  </a:cubicBezTo>
                  <a:cubicBezTo>
                    <a:pt x="966788" y="2959"/>
                    <a:pt x="1032996" y="-3430"/>
                    <a:pt x="1096994" y="8877"/>
                  </a:cubicBezTo>
                  <a:cubicBezTo>
                    <a:pt x="1113433" y="12038"/>
                    <a:pt x="1132505" y="44388"/>
                    <a:pt x="1132505" y="44388"/>
                  </a:cubicBezTo>
                  <a:cubicBezTo>
                    <a:pt x="1134614" y="57042"/>
                    <a:pt x="1145605" y="126524"/>
                    <a:pt x="1150260" y="142042"/>
                  </a:cubicBezTo>
                  <a:cubicBezTo>
                    <a:pt x="1154839" y="157306"/>
                    <a:pt x="1162097" y="171635"/>
                    <a:pt x="1168015" y="186431"/>
                  </a:cubicBezTo>
                  <a:cubicBezTo>
                    <a:pt x="1170974" y="281126"/>
                    <a:pt x="1171779" y="375913"/>
                    <a:pt x="1176893" y="470516"/>
                  </a:cubicBezTo>
                  <a:cubicBezTo>
                    <a:pt x="1177707" y="485583"/>
                    <a:pt x="1183072" y="500058"/>
                    <a:pt x="1185771" y="514904"/>
                  </a:cubicBezTo>
                  <a:cubicBezTo>
                    <a:pt x="1197164" y="577566"/>
                    <a:pt x="1181390" y="554912"/>
                    <a:pt x="1212404" y="585926"/>
                  </a:cubicBezTo>
                  <a:cubicBezTo>
                    <a:pt x="1227932" y="648043"/>
                    <a:pt x="1208942" y="597963"/>
                    <a:pt x="1247914" y="648069"/>
                  </a:cubicBezTo>
                  <a:cubicBezTo>
                    <a:pt x="1261015" y="664913"/>
                    <a:pt x="1268336" y="686246"/>
                    <a:pt x="1283425" y="701335"/>
                  </a:cubicBezTo>
                  <a:cubicBezTo>
                    <a:pt x="1370895" y="788805"/>
                    <a:pt x="1268867" y="690125"/>
                    <a:pt x="1354446" y="763479"/>
                  </a:cubicBezTo>
                  <a:cubicBezTo>
                    <a:pt x="1422098" y="821467"/>
                    <a:pt x="1337535" y="755446"/>
                    <a:pt x="1407712" y="825623"/>
                  </a:cubicBezTo>
                  <a:cubicBezTo>
                    <a:pt x="1418174" y="836085"/>
                    <a:pt x="1432275" y="842303"/>
                    <a:pt x="1443223" y="852256"/>
                  </a:cubicBezTo>
                  <a:cubicBezTo>
                    <a:pt x="1500270" y="904116"/>
                    <a:pt x="1495649" y="901442"/>
                    <a:pt x="1532000" y="949910"/>
                  </a:cubicBezTo>
                  <a:cubicBezTo>
                    <a:pt x="1526081" y="976543"/>
                    <a:pt x="1529378" y="1007108"/>
                    <a:pt x="1514244" y="1029809"/>
                  </a:cubicBezTo>
                  <a:cubicBezTo>
                    <a:pt x="1505813" y="1042456"/>
                    <a:pt x="1393658" y="1081687"/>
                    <a:pt x="1389957" y="1083075"/>
                  </a:cubicBezTo>
                  <a:cubicBezTo>
                    <a:pt x="1354446" y="1080116"/>
                    <a:pt x="1317995" y="1082840"/>
                    <a:pt x="1283425" y="1074198"/>
                  </a:cubicBezTo>
                  <a:cubicBezTo>
                    <a:pt x="1233084" y="1061613"/>
                    <a:pt x="1202366" y="1027191"/>
                    <a:pt x="1159138" y="1003176"/>
                  </a:cubicBezTo>
                  <a:cubicBezTo>
                    <a:pt x="1150958" y="998631"/>
                    <a:pt x="1141383" y="997258"/>
                    <a:pt x="1132505" y="994299"/>
                  </a:cubicBezTo>
                  <a:cubicBezTo>
                    <a:pt x="1126406" y="988200"/>
                    <a:pt x="1089011" y="947062"/>
                    <a:pt x="1079239" y="958788"/>
                  </a:cubicBezTo>
                  <a:cubicBezTo>
                    <a:pt x="1063966" y="977116"/>
                    <a:pt x="1073320" y="1006135"/>
                    <a:pt x="1070361" y="1029809"/>
                  </a:cubicBezTo>
                  <a:cubicBezTo>
                    <a:pt x="1067402" y="1083075"/>
                    <a:pt x="1069912" y="1136929"/>
                    <a:pt x="1061483" y="1189607"/>
                  </a:cubicBezTo>
                  <a:cubicBezTo>
                    <a:pt x="1056620" y="1219999"/>
                    <a:pt x="1024573" y="1268879"/>
                    <a:pt x="1008217" y="1296139"/>
                  </a:cubicBezTo>
                  <a:cubicBezTo>
                    <a:pt x="993228" y="1348601"/>
                    <a:pt x="986629" y="1378005"/>
                    <a:pt x="963829" y="1429304"/>
                  </a:cubicBezTo>
                  <a:cubicBezTo>
                    <a:pt x="950392" y="1459538"/>
                    <a:pt x="937793" y="1490553"/>
                    <a:pt x="919441" y="1518081"/>
                  </a:cubicBezTo>
                  <a:cubicBezTo>
                    <a:pt x="907834" y="1535492"/>
                    <a:pt x="889848" y="1547673"/>
                    <a:pt x="875052" y="1562469"/>
                  </a:cubicBezTo>
                  <a:cubicBezTo>
                    <a:pt x="869134" y="1577265"/>
                    <a:pt x="866560" y="1593890"/>
                    <a:pt x="857297" y="1606858"/>
                  </a:cubicBezTo>
                  <a:cubicBezTo>
                    <a:pt x="807210" y="1676980"/>
                    <a:pt x="776162" y="1692678"/>
                    <a:pt x="715254" y="1748901"/>
                  </a:cubicBezTo>
                  <a:cubicBezTo>
                    <a:pt x="651737" y="1807532"/>
                    <a:pt x="695761" y="1780842"/>
                    <a:pt x="635355" y="1811044"/>
                  </a:cubicBezTo>
                  <a:cubicBezTo>
                    <a:pt x="600728" y="1862986"/>
                    <a:pt x="629278" y="1830452"/>
                    <a:pt x="537701" y="1873188"/>
                  </a:cubicBezTo>
                  <a:cubicBezTo>
                    <a:pt x="519712" y="1881583"/>
                    <a:pt x="503382" y="1893900"/>
                    <a:pt x="484435" y="1899821"/>
                  </a:cubicBezTo>
                  <a:cubicBezTo>
                    <a:pt x="447624" y="1911324"/>
                    <a:pt x="375274" y="1920488"/>
                    <a:pt x="333514" y="1926454"/>
                  </a:cubicBezTo>
                  <a:cubicBezTo>
                    <a:pt x="224023" y="1923495"/>
                    <a:pt x="113082" y="1935583"/>
                    <a:pt x="5041" y="1917576"/>
                  </a:cubicBezTo>
                  <a:cubicBezTo>
                    <a:pt x="-18492" y="1913654"/>
                    <a:pt x="46865" y="1894570"/>
                    <a:pt x="67184" y="1882066"/>
                  </a:cubicBezTo>
                  <a:cubicBezTo>
                    <a:pt x="85358" y="1870882"/>
                    <a:pt x="101113" y="1855579"/>
                    <a:pt x="120450" y="1846555"/>
                  </a:cubicBezTo>
                  <a:cubicBezTo>
                    <a:pt x="145890" y="1834683"/>
                    <a:pt x="175239" y="1832477"/>
                    <a:pt x="200349" y="1819922"/>
                  </a:cubicBezTo>
                  <a:cubicBezTo>
                    <a:pt x="230944" y="1804625"/>
                    <a:pt x="271702" y="1785067"/>
                    <a:pt x="298004" y="1766656"/>
                  </a:cubicBezTo>
                  <a:cubicBezTo>
                    <a:pt x="308289" y="1759456"/>
                    <a:pt x="315105" y="1748194"/>
                    <a:pt x="324637" y="1740023"/>
                  </a:cubicBezTo>
                  <a:cubicBezTo>
                    <a:pt x="398511" y="1676702"/>
                    <a:pt x="331770" y="1741765"/>
                    <a:pt x="377903" y="1695635"/>
                  </a:cubicBezTo>
                  <a:cubicBezTo>
                    <a:pt x="412702" y="1608634"/>
                    <a:pt x="375373" y="1690803"/>
                    <a:pt x="422291" y="1615735"/>
                  </a:cubicBezTo>
                  <a:cubicBezTo>
                    <a:pt x="445822" y="1578086"/>
                    <a:pt x="436758" y="1577924"/>
                    <a:pt x="457802" y="1535836"/>
                  </a:cubicBezTo>
                  <a:cubicBezTo>
                    <a:pt x="462574" y="1526293"/>
                    <a:pt x="470785" y="1518746"/>
                    <a:pt x="475557" y="1509203"/>
                  </a:cubicBezTo>
                  <a:cubicBezTo>
                    <a:pt x="479742" y="1500833"/>
                    <a:pt x="480563" y="1491089"/>
                    <a:pt x="484435" y="1482570"/>
                  </a:cubicBezTo>
                  <a:cubicBezTo>
                    <a:pt x="495387" y="1458475"/>
                    <a:pt x="508108" y="1435223"/>
                    <a:pt x="519945" y="1411549"/>
                  </a:cubicBezTo>
                  <a:lnTo>
                    <a:pt x="537701" y="1376038"/>
                  </a:lnTo>
                  <a:cubicBezTo>
                    <a:pt x="534742" y="1340527"/>
                    <a:pt x="530559" y="1305097"/>
                    <a:pt x="528823" y="1269506"/>
                  </a:cubicBezTo>
                  <a:cubicBezTo>
                    <a:pt x="524639" y="1183740"/>
                    <a:pt x="527492" y="1097590"/>
                    <a:pt x="519945" y="1012054"/>
                  </a:cubicBezTo>
                  <a:cubicBezTo>
                    <a:pt x="515989" y="967217"/>
                    <a:pt x="504578" y="975088"/>
                    <a:pt x="484435" y="949910"/>
                  </a:cubicBezTo>
                  <a:cubicBezTo>
                    <a:pt x="477770" y="941578"/>
                    <a:pt x="475557" y="929195"/>
                    <a:pt x="466679" y="923277"/>
                  </a:cubicBezTo>
                  <a:cubicBezTo>
                    <a:pt x="456527" y="916509"/>
                    <a:pt x="443006" y="917359"/>
                    <a:pt x="431169" y="914400"/>
                  </a:cubicBezTo>
                  <a:cubicBezTo>
                    <a:pt x="404536" y="920318"/>
                    <a:pt x="377738" y="925538"/>
                    <a:pt x="351270" y="932155"/>
                  </a:cubicBezTo>
                  <a:cubicBezTo>
                    <a:pt x="342191" y="934425"/>
                    <a:pt x="332661" y="936218"/>
                    <a:pt x="324637" y="941033"/>
                  </a:cubicBezTo>
                  <a:cubicBezTo>
                    <a:pt x="288435" y="962754"/>
                    <a:pt x="325420" y="956385"/>
                    <a:pt x="289126" y="985421"/>
                  </a:cubicBezTo>
                  <a:cubicBezTo>
                    <a:pt x="281819" y="991267"/>
                    <a:pt x="271371" y="991340"/>
                    <a:pt x="262493" y="994299"/>
                  </a:cubicBezTo>
                  <a:cubicBezTo>
                    <a:pt x="247697" y="1012054"/>
                    <a:pt x="235379" y="1032210"/>
                    <a:pt x="218105" y="1047565"/>
                  </a:cubicBezTo>
                  <a:cubicBezTo>
                    <a:pt x="208214" y="1056357"/>
                    <a:pt x="193817" y="1058306"/>
                    <a:pt x="182594" y="1065320"/>
                  </a:cubicBezTo>
                  <a:cubicBezTo>
                    <a:pt x="170047" y="1073162"/>
                    <a:pt x="158920" y="1083075"/>
                    <a:pt x="147083" y="1091953"/>
                  </a:cubicBezTo>
                  <a:cubicBezTo>
                    <a:pt x="105654" y="1086035"/>
                    <a:pt x="62741" y="1086681"/>
                    <a:pt x="22796" y="1074198"/>
                  </a:cubicBezTo>
                  <a:cubicBezTo>
                    <a:pt x="12612" y="1071016"/>
                    <a:pt x="5602" y="1058220"/>
                    <a:pt x="5041" y="1047565"/>
                  </a:cubicBezTo>
                  <a:cubicBezTo>
                    <a:pt x="2548" y="1000191"/>
                    <a:pt x="1845" y="951400"/>
                    <a:pt x="13918" y="905522"/>
                  </a:cubicBezTo>
                  <a:cubicBezTo>
                    <a:pt x="19986" y="882465"/>
                    <a:pt x="91574" y="864841"/>
                    <a:pt x="102695" y="861134"/>
                  </a:cubicBezTo>
                  <a:cubicBezTo>
                    <a:pt x="111573" y="855215"/>
                    <a:pt x="119785" y="848150"/>
                    <a:pt x="129328" y="843378"/>
                  </a:cubicBezTo>
                  <a:cubicBezTo>
                    <a:pt x="137698" y="839193"/>
                    <a:pt x="147199" y="837787"/>
                    <a:pt x="155961" y="834501"/>
                  </a:cubicBezTo>
                  <a:cubicBezTo>
                    <a:pt x="170882" y="828906"/>
                    <a:pt x="185553" y="822664"/>
                    <a:pt x="200349" y="816745"/>
                  </a:cubicBezTo>
                  <a:cubicBezTo>
                    <a:pt x="206268" y="810827"/>
                    <a:pt x="210928" y="803296"/>
                    <a:pt x="218105" y="798990"/>
                  </a:cubicBezTo>
                  <a:cubicBezTo>
                    <a:pt x="226129" y="794175"/>
                    <a:pt x="235976" y="793398"/>
                    <a:pt x="244738" y="790112"/>
                  </a:cubicBezTo>
                  <a:cubicBezTo>
                    <a:pt x="290080" y="773109"/>
                    <a:pt x="284285" y="774778"/>
                    <a:pt x="324637" y="754602"/>
                  </a:cubicBezTo>
                  <a:cubicBezTo>
                    <a:pt x="364065" y="675743"/>
                    <a:pt x="315089" y="764341"/>
                    <a:pt x="377903" y="683580"/>
                  </a:cubicBezTo>
                  <a:cubicBezTo>
                    <a:pt x="429794" y="616863"/>
                    <a:pt x="377955" y="656913"/>
                    <a:pt x="431169" y="621436"/>
                  </a:cubicBezTo>
                  <a:cubicBezTo>
                    <a:pt x="434128" y="603681"/>
                    <a:pt x="436141" y="585742"/>
                    <a:pt x="440046" y="568170"/>
                  </a:cubicBezTo>
                  <a:cubicBezTo>
                    <a:pt x="442076" y="559035"/>
                    <a:pt x="446654" y="550615"/>
                    <a:pt x="448924" y="541537"/>
                  </a:cubicBezTo>
                  <a:cubicBezTo>
                    <a:pt x="452584" y="526899"/>
                    <a:pt x="455508" y="512063"/>
                    <a:pt x="457802" y="497149"/>
                  </a:cubicBezTo>
                  <a:cubicBezTo>
                    <a:pt x="467413" y="434676"/>
                    <a:pt x="466679" y="446408"/>
                    <a:pt x="466679" y="4083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highlight>
                  <a:srgbClr val="00FFFF"/>
                </a:highligh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E210CA-4493-2626-18CE-37C76F5E7E8B}"/>
                </a:ext>
              </a:extLst>
            </p:cNvPr>
            <p:cNvSpPr txBox="1"/>
            <p:nvPr/>
          </p:nvSpPr>
          <p:spPr>
            <a:xfrm>
              <a:off x="3366117" y="4715522"/>
              <a:ext cx="33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highlight>
                    <a:srgbClr val="00FFFF"/>
                  </a:highlight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C7EA51-0D95-4730-4FB7-A8788268533E}"/>
              </a:ext>
            </a:extLst>
          </p:cNvPr>
          <p:cNvGrpSpPr/>
          <p:nvPr/>
        </p:nvGrpSpPr>
        <p:grpSpPr>
          <a:xfrm>
            <a:off x="7090958" y="3124133"/>
            <a:ext cx="857297" cy="1065320"/>
            <a:chOff x="3094746" y="4466948"/>
            <a:chExt cx="857297" cy="106532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A81CF2E-964A-5845-FD32-1807B325FF2F}"/>
                </a:ext>
              </a:extLst>
            </p:cNvPr>
            <p:cNvSpPr/>
            <p:nvPr/>
          </p:nvSpPr>
          <p:spPr>
            <a:xfrm>
              <a:off x="3094746" y="4466948"/>
              <a:ext cx="857297" cy="1065320"/>
            </a:xfrm>
            <a:custGeom>
              <a:avLst/>
              <a:gdLst>
                <a:gd name="connsiteX0" fmla="*/ 582089 w 1532000"/>
                <a:gd name="connsiteY0" fmla="*/ 568170 h 1927716"/>
                <a:gd name="connsiteX1" fmla="*/ 537701 w 1532000"/>
                <a:gd name="connsiteY1" fmla="*/ 532660 h 1927716"/>
                <a:gd name="connsiteX2" fmla="*/ 502190 w 1532000"/>
                <a:gd name="connsiteY2" fmla="*/ 514904 h 1927716"/>
                <a:gd name="connsiteX3" fmla="*/ 484435 w 1532000"/>
                <a:gd name="connsiteY3" fmla="*/ 470516 h 1927716"/>
                <a:gd name="connsiteX4" fmla="*/ 466679 w 1532000"/>
                <a:gd name="connsiteY4" fmla="*/ 443883 h 1927716"/>
                <a:gd name="connsiteX5" fmla="*/ 466679 w 1532000"/>
                <a:gd name="connsiteY5" fmla="*/ 275207 h 1927716"/>
                <a:gd name="connsiteX6" fmla="*/ 493312 w 1532000"/>
                <a:gd name="connsiteY6" fmla="*/ 204186 h 1927716"/>
                <a:gd name="connsiteX7" fmla="*/ 519945 w 1532000"/>
                <a:gd name="connsiteY7" fmla="*/ 177553 h 1927716"/>
                <a:gd name="connsiteX8" fmla="*/ 564334 w 1532000"/>
                <a:gd name="connsiteY8" fmla="*/ 133165 h 1927716"/>
                <a:gd name="connsiteX9" fmla="*/ 582089 w 1532000"/>
                <a:gd name="connsiteY9" fmla="*/ 106532 h 1927716"/>
                <a:gd name="connsiteX10" fmla="*/ 608722 w 1532000"/>
                <a:gd name="connsiteY10" fmla="*/ 88776 h 1927716"/>
                <a:gd name="connsiteX11" fmla="*/ 653110 w 1532000"/>
                <a:gd name="connsiteY11" fmla="*/ 62143 h 1927716"/>
                <a:gd name="connsiteX12" fmla="*/ 741887 w 1532000"/>
                <a:gd name="connsiteY12" fmla="*/ 26633 h 1927716"/>
                <a:gd name="connsiteX13" fmla="*/ 795153 w 1532000"/>
                <a:gd name="connsiteY13" fmla="*/ 17755 h 1927716"/>
                <a:gd name="connsiteX14" fmla="*/ 901685 w 1532000"/>
                <a:gd name="connsiteY14" fmla="*/ 0 h 1927716"/>
                <a:gd name="connsiteX15" fmla="*/ 1096994 w 1532000"/>
                <a:gd name="connsiteY15" fmla="*/ 8877 h 1927716"/>
                <a:gd name="connsiteX16" fmla="*/ 1132505 w 1532000"/>
                <a:gd name="connsiteY16" fmla="*/ 44388 h 1927716"/>
                <a:gd name="connsiteX17" fmla="*/ 1150260 w 1532000"/>
                <a:gd name="connsiteY17" fmla="*/ 142042 h 1927716"/>
                <a:gd name="connsiteX18" fmla="*/ 1168015 w 1532000"/>
                <a:gd name="connsiteY18" fmla="*/ 186431 h 1927716"/>
                <a:gd name="connsiteX19" fmla="*/ 1176893 w 1532000"/>
                <a:gd name="connsiteY19" fmla="*/ 470516 h 1927716"/>
                <a:gd name="connsiteX20" fmla="*/ 1185771 w 1532000"/>
                <a:gd name="connsiteY20" fmla="*/ 514904 h 1927716"/>
                <a:gd name="connsiteX21" fmla="*/ 1212404 w 1532000"/>
                <a:gd name="connsiteY21" fmla="*/ 585926 h 1927716"/>
                <a:gd name="connsiteX22" fmla="*/ 1247914 w 1532000"/>
                <a:gd name="connsiteY22" fmla="*/ 648069 h 1927716"/>
                <a:gd name="connsiteX23" fmla="*/ 1283425 w 1532000"/>
                <a:gd name="connsiteY23" fmla="*/ 701335 h 1927716"/>
                <a:gd name="connsiteX24" fmla="*/ 1354446 w 1532000"/>
                <a:gd name="connsiteY24" fmla="*/ 763479 h 1927716"/>
                <a:gd name="connsiteX25" fmla="*/ 1407712 w 1532000"/>
                <a:gd name="connsiteY25" fmla="*/ 825623 h 1927716"/>
                <a:gd name="connsiteX26" fmla="*/ 1443223 w 1532000"/>
                <a:gd name="connsiteY26" fmla="*/ 852256 h 1927716"/>
                <a:gd name="connsiteX27" fmla="*/ 1532000 w 1532000"/>
                <a:gd name="connsiteY27" fmla="*/ 949910 h 1927716"/>
                <a:gd name="connsiteX28" fmla="*/ 1514244 w 1532000"/>
                <a:gd name="connsiteY28" fmla="*/ 1029809 h 1927716"/>
                <a:gd name="connsiteX29" fmla="*/ 1389957 w 1532000"/>
                <a:gd name="connsiteY29" fmla="*/ 1083075 h 1927716"/>
                <a:gd name="connsiteX30" fmla="*/ 1283425 w 1532000"/>
                <a:gd name="connsiteY30" fmla="*/ 1074198 h 1927716"/>
                <a:gd name="connsiteX31" fmla="*/ 1159138 w 1532000"/>
                <a:gd name="connsiteY31" fmla="*/ 1003176 h 1927716"/>
                <a:gd name="connsiteX32" fmla="*/ 1132505 w 1532000"/>
                <a:gd name="connsiteY32" fmla="*/ 994299 h 1927716"/>
                <a:gd name="connsiteX33" fmla="*/ 1079239 w 1532000"/>
                <a:gd name="connsiteY33" fmla="*/ 958788 h 1927716"/>
                <a:gd name="connsiteX34" fmla="*/ 1070361 w 1532000"/>
                <a:gd name="connsiteY34" fmla="*/ 1029809 h 1927716"/>
                <a:gd name="connsiteX35" fmla="*/ 1061483 w 1532000"/>
                <a:gd name="connsiteY35" fmla="*/ 1189607 h 1927716"/>
                <a:gd name="connsiteX36" fmla="*/ 1008217 w 1532000"/>
                <a:gd name="connsiteY36" fmla="*/ 1296139 h 1927716"/>
                <a:gd name="connsiteX37" fmla="*/ 963829 w 1532000"/>
                <a:gd name="connsiteY37" fmla="*/ 1429304 h 1927716"/>
                <a:gd name="connsiteX38" fmla="*/ 919441 w 1532000"/>
                <a:gd name="connsiteY38" fmla="*/ 1518081 h 1927716"/>
                <a:gd name="connsiteX39" fmla="*/ 875052 w 1532000"/>
                <a:gd name="connsiteY39" fmla="*/ 1562469 h 1927716"/>
                <a:gd name="connsiteX40" fmla="*/ 857297 w 1532000"/>
                <a:gd name="connsiteY40" fmla="*/ 1606858 h 1927716"/>
                <a:gd name="connsiteX41" fmla="*/ 715254 w 1532000"/>
                <a:gd name="connsiteY41" fmla="*/ 1748901 h 1927716"/>
                <a:gd name="connsiteX42" fmla="*/ 635355 w 1532000"/>
                <a:gd name="connsiteY42" fmla="*/ 1811044 h 1927716"/>
                <a:gd name="connsiteX43" fmla="*/ 537701 w 1532000"/>
                <a:gd name="connsiteY43" fmla="*/ 1873188 h 1927716"/>
                <a:gd name="connsiteX44" fmla="*/ 484435 w 1532000"/>
                <a:gd name="connsiteY44" fmla="*/ 1899821 h 1927716"/>
                <a:gd name="connsiteX45" fmla="*/ 333514 w 1532000"/>
                <a:gd name="connsiteY45" fmla="*/ 1926454 h 1927716"/>
                <a:gd name="connsiteX46" fmla="*/ 5041 w 1532000"/>
                <a:gd name="connsiteY46" fmla="*/ 1917576 h 1927716"/>
                <a:gd name="connsiteX47" fmla="*/ 67184 w 1532000"/>
                <a:gd name="connsiteY47" fmla="*/ 1882066 h 1927716"/>
                <a:gd name="connsiteX48" fmla="*/ 120450 w 1532000"/>
                <a:gd name="connsiteY48" fmla="*/ 1846555 h 1927716"/>
                <a:gd name="connsiteX49" fmla="*/ 200349 w 1532000"/>
                <a:gd name="connsiteY49" fmla="*/ 1819922 h 1927716"/>
                <a:gd name="connsiteX50" fmla="*/ 298004 w 1532000"/>
                <a:gd name="connsiteY50" fmla="*/ 1766656 h 1927716"/>
                <a:gd name="connsiteX51" fmla="*/ 324637 w 1532000"/>
                <a:gd name="connsiteY51" fmla="*/ 1740023 h 1927716"/>
                <a:gd name="connsiteX52" fmla="*/ 377903 w 1532000"/>
                <a:gd name="connsiteY52" fmla="*/ 1695635 h 1927716"/>
                <a:gd name="connsiteX53" fmla="*/ 422291 w 1532000"/>
                <a:gd name="connsiteY53" fmla="*/ 1615735 h 1927716"/>
                <a:gd name="connsiteX54" fmla="*/ 457802 w 1532000"/>
                <a:gd name="connsiteY54" fmla="*/ 1535836 h 1927716"/>
                <a:gd name="connsiteX55" fmla="*/ 475557 w 1532000"/>
                <a:gd name="connsiteY55" fmla="*/ 1509203 h 1927716"/>
                <a:gd name="connsiteX56" fmla="*/ 484435 w 1532000"/>
                <a:gd name="connsiteY56" fmla="*/ 1482570 h 1927716"/>
                <a:gd name="connsiteX57" fmla="*/ 519945 w 1532000"/>
                <a:gd name="connsiteY57" fmla="*/ 1411549 h 1927716"/>
                <a:gd name="connsiteX58" fmla="*/ 537701 w 1532000"/>
                <a:gd name="connsiteY58" fmla="*/ 1376038 h 1927716"/>
                <a:gd name="connsiteX59" fmla="*/ 528823 w 1532000"/>
                <a:gd name="connsiteY59" fmla="*/ 1269506 h 1927716"/>
                <a:gd name="connsiteX60" fmla="*/ 519945 w 1532000"/>
                <a:gd name="connsiteY60" fmla="*/ 1012054 h 1927716"/>
                <a:gd name="connsiteX61" fmla="*/ 484435 w 1532000"/>
                <a:gd name="connsiteY61" fmla="*/ 949910 h 1927716"/>
                <a:gd name="connsiteX62" fmla="*/ 466679 w 1532000"/>
                <a:gd name="connsiteY62" fmla="*/ 923277 h 1927716"/>
                <a:gd name="connsiteX63" fmla="*/ 431169 w 1532000"/>
                <a:gd name="connsiteY63" fmla="*/ 914400 h 1927716"/>
                <a:gd name="connsiteX64" fmla="*/ 351270 w 1532000"/>
                <a:gd name="connsiteY64" fmla="*/ 932155 h 1927716"/>
                <a:gd name="connsiteX65" fmla="*/ 324637 w 1532000"/>
                <a:gd name="connsiteY65" fmla="*/ 941033 h 1927716"/>
                <a:gd name="connsiteX66" fmla="*/ 289126 w 1532000"/>
                <a:gd name="connsiteY66" fmla="*/ 985421 h 1927716"/>
                <a:gd name="connsiteX67" fmla="*/ 262493 w 1532000"/>
                <a:gd name="connsiteY67" fmla="*/ 994299 h 1927716"/>
                <a:gd name="connsiteX68" fmla="*/ 218105 w 1532000"/>
                <a:gd name="connsiteY68" fmla="*/ 1047565 h 1927716"/>
                <a:gd name="connsiteX69" fmla="*/ 182594 w 1532000"/>
                <a:gd name="connsiteY69" fmla="*/ 1065320 h 1927716"/>
                <a:gd name="connsiteX70" fmla="*/ 147083 w 1532000"/>
                <a:gd name="connsiteY70" fmla="*/ 1091953 h 1927716"/>
                <a:gd name="connsiteX71" fmla="*/ 22796 w 1532000"/>
                <a:gd name="connsiteY71" fmla="*/ 1074198 h 1927716"/>
                <a:gd name="connsiteX72" fmla="*/ 5041 w 1532000"/>
                <a:gd name="connsiteY72" fmla="*/ 1047565 h 1927716"/>
                <a:gd name="connsiteX73" fmla="*/ 13918 w 1532000"/>
                <a:gd name="connsiteY73" fmla="*/ 905522 h 1927716"/>
                <a:gd name="connsiteX74" fmla="*/ 102695 w 1532000"/>
                <a:gd name="connsiteY74" fmla="*/ 861134 h 1927716"/>
                <a:gd name="connsiteX75" fmla="*/ 129328 w 1532000"/>
                <a:gd name="connsiteY75" fmla="*/ 843378 h 1927716"/>
                <a:gd name="connsiteX76" fmla="*/ 155961 w 1532000"/>
                <a:gd name="connsiteY76" fmla="*/ 834501 h 1927716"/>
                <a:gd name="connsiteX77" fmla="*/ 200349 w 1532000"/>
                <a:gd name="connsiteY77" fmla="*/ 816745 h 1927716"/>
                <a:gd name="connsiteX78" fmla="*/ 218105 w 1532000"/>
                <a:gd name="connsiteY78" fmla="*/ 798990 h 1927716"/>
                <a:gd name="connsiteX79" fmla="*/ 244738 w 1532000"/>
                <a:gd name="connsiteY79" fmla="*/ 790112 h 1927716"/>
                <a:gd name="connsiteX80" fmla="*/ 324637 w 1532000"/>
                <a:gd name="connsiteY80" fmla="*/ 754602 h 1927716"/>
                <a:gd name="connsiteX81" fmla="*/ 377903 w 1532000"/>
                <a:gd name="connsiteY81" fmla="*/ 683580 h 1927716"/>
                <a:gd name="connsiteX82" fmla="*/ 431169 w 1532000"/>
                <a:gd name="connsiteY82" fmla="*/ 621436 h 1927716"/>
                <a:gd name="connsiteX83" fmla="*/ 440046 w 1532000"/>
                <a:gd name="connsiteY83" fmla="*/ 568170 h 1927716"/>
                <a:gd name="connsiteX84" fmla="*/ 448924 w 1532000"/>
                <a:gd name="connsiteY84" fmla="*/ 541537 h 1927716"/>
                <a:gd name="connsiteX85" fmla="*/ 457802 w 1532000"/>
                <a:gd name="connsiteY85" fmla="*/ 497149 h 1927716"/>
                <a:gd name="connsiteX86" fmla="*/ 466679 w 1532000"/>
                <a:gd name="connsiteY86" fmla="*/ 408372 h 192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532000" h="1927716">
                  <a:moveTo>
                    <a:pt x="582089" y="568170"/>
                  </a:moveTo>
                  <a:cubicBezTo>
                    <a:pt x="567293" y="556333"/>
                    <a:pt x="553467" y="543170"/>
                    <a:pt x="537701" y="532660"/>
                  </a:cubicBezTo>
                  <a:cubicBezTo>
                    <a:pt x="526689" y="525319"/>
                    <a:pt x="510803" y="524952"/>
                    <a:pt x="502190" y="514904"/>
                  </a:cubicBezTo>
                  <a:cubicBezTo>
                    <a:pt x="491819" y="502805"/>
                    <a:pt x="491562" y="484769"/>
                    <a:pt x="484435" y="470516"/>
                  </a:cubicBezTo>
                  <a:cubicBezTo>
                    <a:pt x="479663" y="460973"/>
                    <a:pt x="472598" y="452761"/>
                    <a:pt x="466679" y="443883"/>
                  </a:cubicBezTo>
                  <a:cubicBezTo>
                    <a:pt x="443663" y="374829"/>
                    <a:pt x="452851" y="413487"/>
                    <a:pt x="466679" y="275207"/>
                  </a:cubicBezTo>
                  <a:cubicBezTo>
                    <a:pt x="468840" y="253596"/>
                    <a:pt x="480868" y="221608"/>
                    <a:pt x="493312" y="204186"/>
                  </a:cubicBezTo>
                  <a:cubicBezTo>
                    <a:pt x="500609" y="193970"/>
                    <a:pt x="511907" y="187198"/>
                    <a:pt x="519945" y="177553"/>
                  </a:cubicBezTo>
                  <a:cubicBezTo>
                    <a:pt x="556935" y="133166"/>
                    <a:pt x="515508" y="165715"/>
                    <a:pt x="564334" y="133165"/>
                  </a:cubicBezTo>
                  <a:cubicBezTo>
                    <a:pt x="570252" y="124287"/>
                    <a:pt x="574545" y="114077"/>
                    <a:pt x="582089" y="106532"/>
                  </a:cubicBezTo>
                  <a:cubicBezTo>
                    <a:pt x="589634" y="98987"/>
                    <a:pt x="599674" y="94431"/>
                    <a:pt x="608722" y="88776"/>
                  </a:cubicBezTo>
                  <a:cubicBezTo>
                    <a:pt x="623354" y="79631"/>
                    <a:pt x="638026" y="70523"/>
                    <a:pt x="653110" y="62143"/>
                  </a:cubicBezTo>
                  <a:cubicBezTo>
                    <a:pt x="677949" y="48344"/>
                    <a:pt x="714832" y="31142"/>
                    <a:pt x="741887" y="26633"/>
                  </a:cubicBezTo>
                  <a:cubicBezTo>
                    <a:pt x="759642" y="23674"/>
                    <a:pt x="777502" y="21285"/>
                    <a:pt x="795153" y="17755"/>
                  </a:cubicBezTo>
                  <a:cubicBezTo>
                    <a:pt x="892906" y="-1796"/>
                    <a:pt x="742110" y="19946"/>
                    <a:pt x="901685" y="0"/>
                  </a:cubicBezTo>
                  <a:cubicBezTo>
                    <a:pt x="966788" y="2959"/>
                    <a:pt x="1032996" y="-3430"/>
                    <a:pt x="1096994" y="8877"/>
                  </a:cubicBezTo>
                  <a:cubicBezTo>
                    <a:pt x="1113433" y="12038"/>
                    <a:pt x="1132505" y="44388"/>
                    <a:pt x="1132505" y="44388"/>
                  </a:cubicBezTo>
                  <a:cubicBezTo>
                    <a:pt x="1134614" y="57042"/>
                    <a:pt x="1145605" y="126524"/>
                    <a:pt x="1150260" y="142042"/>
                  </a:cubicBezTo>
                  <a:cubicBezTo>
                    <a:pt x="1154839" y="157306"/>
                    <a:pt x="1162097" y="171635"/>
                    <a:pt x="1168015" y="186431"/>
                  </a:cubicBezTo>
                  <a:cubicBezTo>
                    <a:pt x="1170974" y="281126"/>
                    <a:pt x="1171779" y="375913"/>
                    <a:pt x="1176893" y="470516"/>
                  </a:cubicBezTo>
                  <a:cubicBezTo>
                    <a:pt x="1177707" y="485583"/>
                    <a:pt x="1183072" y="500058"/>
                    <a:pt x="1185771" y="514904"/>
                  </a:cubicBezTo>
                  <a:cubicBezTo>
                    <a:pt x="1197164" y="577566"/>
                    <a:pt x="1181390" y="554912"/>
                    <a:pt x="1212404" y="585926"/>
                  </a:cubicBezTo>
                  <a:cubicBezTo>
                    <a:pt x="1227932" y="648043"/>
                    <a:pt x="1208942" y="597963"/>
                    <a:pt x="1247914" y="648069"/>
                  </a:cubicBezTo>
                  <a:cubicBezTo>
                    <a:pt x="1261015" y="664913"/>
                    <a:pt x="1268336" y="686246"/>
                    <a:pt x="1283425" y="701335"/>
                  </a:cubicBezTo>
                  <a:cubicBezTo>
                    <a:pt x="1370895" y="788805"/>
                    <a:pt x="1268867" y="690125"/>
                    <a:pt x="1354446" y="763479"/>
                  </a:cubicBezTo>
                  <a:cubicBezTo>
                    <a:pt x="1422098" y="821467"/>
                    <a:pt x="1337535" y="755446"/>
                    <a:pt x="1407712" y="825623"/>
                  </a:cubicBezTo>
                  <a:cubicBezTo>
                    <a:pt x="1418174" y="836085"/>
                    <a:pt x="1432275" y="842303"/>
                    <a:pt x="1443223" y="852256"/>
                  </a:cubicBezTo>
                  <a:cubicBezTo>
                    <a:pt x="1500270" y="904116"/>
                    <a:pt x="1495649" y="901442"/>
                    <a:pt x="1532000" y="949910"/>
                  </a:cubicBezTo>
                  <a:cubicBezTo>
                    <a:pt x="1526081" y="976543"/>
                    <a:pt x="1529378" y="1007108"/>
                    <a:pt x="1514244" y="1029809"/>
                  </a:cubicBezTo>
                  <a:cubicBezTo>
                    <a:pt x="1505813" y="1042456"/>
                    <a:pt x="1393658" y="1081687"/>
                    <a:pt x="1389957" y="1083075"/>
                  </a:cubicBezTo>
                  <a:cubicBezTo>
                    <a:pt x="1354446" y="1080116"/>
                    <a:pt x="1317995" y="1082840"/>
                    <a:pt x="1283425" y="1074198"/>
                  </a:cubicBezTo>
                  <a:cubicBezTo>
                    <a:pt x="1233084" y="1061613"/>
                    <a:pt x="1202366" y="1027191"/>
                    <a:pt x="1159138" y="1003176"/>
                  </a:cubicBezTo>
                  <a:cubicBezTo>
                    <a:pt x="1150958" y="998631"/>
                    <a:pt x="1141383" y="997258"/>
                    <a:pt x="1132505" y="994299"/>
                  </a:cubicBezTo>
                  <a:cubicBezTo>
                    <a:pt x="1126406" y="988200"/>
                    <a:pt x="1089011" y="947062"/>
                    <a:pt x="1079239" y="958788"/>
                  </a:cubicBezTo>
                  <a:cubicBezTo>
                    <a:pt x="1063966" y="977116"/>
                    <a:pt x="1073320" y="1006135"/>
                    <a:pt x="1070361" y="1029809"/>
                  </a:cubicBezTo>
                  <a:cubicBezTo>
                    <a:pt x="1067402" y="1083075"/>
                    <a:pt x="1069912" y="1136929"/>
                    <a:pt x="1061483" y="1189607"/>
                  </a:cubicBezTo>
                  <a:cubicBezTo>
                    <a:pt x="1056620" y="1219999"/>
                    <a:pt x="1024573" y="1268879"/>
                    <a:pt x="1008217" y="1296139"/>
                  </a:cubicBezTo>
                  <a:cubicBezTo>
                    <a:pt x="993228" y="1348601"/>
                    <a:pt x="986629" y="1378005"/>
                    <a:pt x="963829" y="1429304"/>
                  </a:cubicBezTo>
                  <a:cubicBezTo>
                    <a:pt x="950392" y="1459538"/>
                    <a:pt x="937793" y="1490553"/>
                    <a:pt x="919441" y="1518081"/>
                  </a:cubicBezTo>
                  <a:cubicBezTo>
                    <a:pt x="907834" y="1535492"/>
                    <a:pt x="889848" y="1547673"/>
                    <a:pt x="875052" y="1562469"/>
                  </a:cubicBezTo>
                  <a:cubicBezTo>
                    <a:pt x="869134" y="1577265"/>
                    <a:pt x="866560" y="1593890"/>
                    <a:pt x="857297" y="1606858"/>
                  </a:cubicBezTo>
                  <a:cubicBezTo>
                    <a:pt x="807210" y="1676980"/>
                    <a:pt x="776162" y="1692678"/>
                    <a:pt x="715254" y="1748901"/>
                  </a:cubicBezTo>
                  <a:cubicBezTo>
                    <a:pt x="651737" y="1807532"/>
                    <a:pt x="695761" y="1780842"/>
                    <a:pt x="635355" y="1811044"/>
                  </a:cubicBezTo>
                  <a:cubicBezTo>
                    <a:pt x="600728" y="1862986"/>
                    <a:pt x="629278" y="1830452"/>
                    <a:pt x="537701" y="1873188"/>
                  </a:cubicBezTo>
                  <a:cubicBezTo>
                    <a:pt x="519712" y="1881583"/>
                    <a:pt x="503382" y="1893900"/>
                    <a:pt x="484435" y="1899821"/>
                  </a:cubicBezTo>
                  <a:cubicBezTo>
                    <a:pt x="447624" y="1911324"/>
                    <a:pt x="375274" y="1920488"/>
                    <a:pt x="333514" y="1926454"/>
                  </a:cubicBezTo>
                  <a:cubicBezTo>
                    <a:pt x="224023" y="1923495"/>
                    <a:pt x="113082" y="1935583"/>
                    <a:pt x="5041" y="1917576"/>
                  </a:cubicBezTo>
                  <a:cubicBezTo>
                    <a:pt x="-18492" y="1913654"/>
                    <a:pt x="46865" y="1894570"/>
                    <a:pt x="67184" y="1882066"/>
                  </a:cubicBezTo>
                  <a:cubicBezTo>
                    <a:pt x="85358" y="1870882"/>
                    <a:pt x="101113" y="1855579"/>
                    <a:pt x="120450" y="1846555"/>
                  </a:cubicBezTo>
                  <a:cubicBezTo>
                    <a:pt x="145890" y="1834683"/>
                    <a:pt x="175239" y="1832477"/>
                    <a:pt x="200349" y="1819922"/>
                  </a:cubicBezTo>
                  <a:cubicBezTo>
                    <a:pt x="230944" y="1804625"/>
                    <a:pt x="271702" y="1785067"/>
                    <a:pt x="298004" y="1766656"/>
                  </a:cubicBezTo>
                  <a:cubicBezTo>
                    <a:pt x="308289" y="1759456"/>
                    <a:pt x="315105" y="1748194"/>
                    <a:pt x="324637" y="1740023"/>
                  </a:cubicBezTo>
                  <a:cubicBezTo>
                    <a:pt x="398511" y="1676702"/>
                    <a:pt x="331770" y="1741765"/>
                    <a:pt x="377903" y="1695635"/>
                  </a:cubicBezTo>
                  <a:cubicBezTo>
                    <a:pt x="412702" y="1608634"/>
                    <a:pt x="375373" y="1690803"/>
                    <a:pt x="422291" y="1615735"/>
                  </a:cubicBezTo>
                  <a:cubicBezTo>
                    <a:pt x="445822" y="1578086"/>
                    <a:pt x="436758" y="1577924"/>
                    <a:pt x="457802" y="1535836"/>
                  </a:cubicBezTo>
                  <a:cubicBezTo>
                    <a:pt x="462574" y="1526293"/>
                    <a:pt x="470785" y="1518746"/>
                    <a:pt x="475557" y="1509203"/>
                  </a:cubicBezTo>
                  <a:cubicBezTo>
                    <a:pt x="479742" y="1500833"/>
                    <a:pt x="480563" y="1491089"/>
                    <a:pt x="484435" y="1482570"/>
                  </a:cubicBezTo>
                  <a:cubicBezTo>
                    <a:pt x="495387" y="1458475"/>
                    <a:pt x="508108" y="1435223"/>
                    <a:pt x="519945" y="1411549"/>
                  </a:cubicBezTo>
                  <a:lnTo>
                    <a:pt x="537701" y="1376038"/>
                  </a:lnTo>
                  <a:cubicBezTo>
                    <a:pt x="534742" y="1340527"/>
                    <a:pt x="530559" y="1305097"/>
                    <a:pt x="528823" y="1269506"/>
                  </a:cubicBezTo>
                  <a:cubicBezTo>
                    <a:pt x="524639" y="1183740"/>
                    <a:pt x="527492" y="1097590"/>
                    <a:pt x="519945" y="1012054"/>
                  </a:cubicBezTo>
                  <a:cubicBezTo>
                    <a:pt x="515989" y="967217"/>
                    <a:pt x="504578" y="975088"/>
                    <a:pt x="484435" y="949910"/>
                  </a:cubicBezTo>
                  <a:cubicBezTo>
                    <a:pt x="477770" y="941578"/>
                    <a:pt x="475557" y="929195"/>
                    <a:pt x="466679" y="923277"/>
                  </a:cubicBezTo>
                  <a:cubicBezTo>
                    <a:pt x="456527" y="916509"/>
                    <a:pt x="443006" y="917359"/>
                    <a:pt x="431169" y="914400"/>
                  </a:cubicBezTo>
                  <a:cubicBezTo>
                    <a:pt x="404536" y="920318"/>
                    <a:pt x="377738" y="925538"/>
                    <a:pt x="351270" y="932155"/>
                  </a:cubicBezTo>
                  <a:cubicBezTo>
                    <a:pt x="342191" y="934425"/>
                    <a:pt x="332661" y="936218"/>
                    <a:pt x="324637" y="941033"/>
                  </a:cubicBezTo>
                  <a:cubicBezTo>
                    <a:pt x="288435" y="962754"/>
                    <a:pt x="325420" y="956385"/>
                    <a:pt x="289126" y="985421"/>
                  </a:cubicBezTo>
                  <a:cubicBezTo>
                    <a:pt x="281819" y="991267"/>
                    <a:pt x="271371" y="991340"/>
                    <a:pt x="262493" y="994299"/>
                  </a:cubicBezTo>
                  <a:cubicBezTo>
                    <a:pt x="247697" y="1012054"/>
                    <a:pt x="235379" y="1032210"/>
                    <a:pt x="218105" y="1047565"/>
                  </a:cubicBezTo>
                  <a:cubicBezTo>
                    <a:pt x="208214" y="1056357"/>
                    <a:pt x="193817" y="1058306"/>
                    <a:pt x="182594" y="1065320"/>
                  </a:cubicBezTo>
                  <a:cubicBezTo>
                    <a:pt x="170047" y="1073162"/>
                    <a:pt x="158920" y="1083075"/>
                    <a:pt x="147083" y="1091953"/>
                  </a:cubicBezTo>
                  <a:cubicBezTo>
                    <a:pt x="105654" y="1086035"/>
                    <a:pt x="62741" y="1086681"/>
                    <a:pt x="22796" y="1074198"/>
                  </a:cubicBezTo>
                  <a:cubicBezTo>
                    <a:pt x="12612" y="1071016"/>
                    <a:pt x="5602" y="1058220"/>
                    <a:pt x="5041" y="1047565"/>
                  </a:cubicBezTo>
                  <a:cubicBezTo>
                    <a:pt x="2548" y="1000191"/>
                    <a:pt x="1845" y="951400"/>
                    <a:pt x="13918" y="905522"/>
                  </a:cubicBezTo>
                  <a:cubicBezTo>
                    <a:pt x="19986" y="882465"/>
                    <a:pt x="91574" y="864841"/>
                    <a:pt x="102695" y="861134"/>
                  </a:cubicBezTo>
                  <a:cubicBezTo>
                    <a:pt x="111573" y="855215"/>
                    <a:pt x="119785" y="848150"/>
                    <a:pt x="129328" y="843378"/>
                  </a:cubicBezTo>
                  <a:cubicBezTo>
                    <a:pt x="137698" y="839193"/>
                    <a:pt x="147199" y="837787"/>
                    <a:pt x="155961" y="834501"/>
                  </a:cubicBezTo>
                  <a:cubicBezTo>
                    <a:pt x="170882" y="828906"/>
                    <a:pt x="185553" y="822664"/>
                    <a:pt x="200349" y="816745"/>
                  </a:cubicBezTo>
                  <a:cubicBezTo>
                    <a:pt x="206268" y="810827"/>
                    <a:pt x="210928" y="803296"/>
                    <a:pt x="218105" y="798990"/>
                  </a:cubicBezTo>
                  <a:cubicBezTo>
                    <a:pt x="226129" y="794175"/>
                    <a:pt x="235976" y="793398"/>
                    <a:pt x="244738" y="790112"/>
                  </a:cubicBezTo>
                  <a:cubicBezTo>
                    <a:pt x="290080" y="773109"/>
                    <a:pt x="284285" y="774778"/>
                    <a:pt x="324637" y="754602"/>
                  </a:cubicBezTo>
                  <a:cubicBezTo>
                    <a:pt x="364065" y="675743"/>
                    <a:pt x="315089" y="764341"/>
                    <a:pt x="377903" y="683580"/>
                  </a:cubicBezTo>
                  <a:cubicBezTo>
                    <a:pt x="429794" y="616863"/>
                    <a:pt x="377955" y="656913"/>
                    <a:pt x="431169" y="621436"/>
                  </a:cubicBezTo>
                  <a:cubicBezTo>
                    <a:pt x="434128" y="603681"/>
                    <a:pt x="436141" y="585742"/>
                    <a:pt x="440046" y="568170"/>
                  </a:cubicBezTo>
                  <a:cubicBezTo>
                    <a:pt x="442076" y="559035"/>
                    <a:pt x="446654" y="550615"/>
                    <a:pt x="448924" y="541537"/>
                  </a:cubicBezTo>
                  <a:cubicBezTo>
                    <a:pt x="452584" y="526899"/>
                    <a:pt x="455508" y="512063"/>
                    <a:pt x="457802" y="497149"/>
                  </a:cubicBezTo>
                  <a:cubicBezTo>
                    <a:pt x="467413" y="434676"/>
                    <a:pt x="466679" y="446408"/>
                    <a:pt x="466679" y="4083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highlight>
                  <a:srgbClr val="FF0000"/>
                </a:highligh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445F4D-DA2D-DFE6-A3C1-DEC330528163}"/>
                </a:ext>
              </a:extLst>
            </p:cNvPr>
            <p:cNvSpPr txBox="1"/>
            <p:nvPr/>
          </p:nvSpPr>
          <p:spPr>
            <a:xfrm>
              <a:off x="3366117" y="4715522"/>
              <a:ext cx="33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highlight>
                    <a:srgbClr val="FF0000"/>
                  </a:highlight>
                </a:rPr>
                <a:t>6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736D53-C665-67F9-7E4F-22C86699690D}"/>
              </a:ext>
            </a:extLst>
          </p:cNvPr>
          <p:cNvGrpSpPr/>
          <p:nvPr/>
        </p:nvGrpSpPr>
        <p:grpSpPr>
          <a:xfrm>
            <a:off x="9934395" y="1957080"/>
            <a:ext cx="857297" cy="1065320"/>
            <a:chOff x="3094746" y="4466948"/>
            <a:chExt cx="857297" cy="106532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8840032-B885-9101-993A-A40B93ACEC53}"/>
                </a:ext>
              </a:extLst>
            </p:cNvPr>
            <p:cNvSpPr/>
            <p:nvPr/>
          </p:nvSpPr>
          <p:spPr>
            <a:xfrm>
              <a:off x="3094746" y="4466948"/>
              <a:ext cx="857297" cy="1065320"/>
            </a:xfrm>
            <a:custGeom>
              <a:avLst/>
              <a:gdLst>
                <a:gd name="connsiteX0" fmla="*/ 582089 w 1532000"/>
                <a:gd name="connsiteY0" fmla="*/ 568170 h 1927716"/>
                <a:gd name="connsiteX1" fmla="*/ 537701 w 1532000"/>
                <a:gd name="connsiteY1" fmla="*/ 532660 h 1927716"/>
                <a:gd name="connsiteX2" fmla="*/ 502190 w 1532000"/>
                <a:gd name="connsiteY2" fmla="*/ 514904 h 1927716"/>
                <a:gd name="connsiteX3" fmla="*/ 484435 w 1532000"/>
                <a:gd name="connsiteY3" fmla="*/ 470516 h 1927716"/>
                <a:gd name="connsiteX4" fmla="*/ 466679 w 1532000"/>
                <a:gd name="connsiteY4" fmla="*/ 443883 h 1927716"/>
                <a:gd name="connsiteX5" fmla="*/ 466679 w 1532000"/>
                <a:gd name="connsiteY5" fmla="*/ 275207 h 1927716"/>
                <a:gd name="connsiteX6" fmla="*/ 493312 w 1532000"/>
                <a:gd name="connsiteY6" fmla="*/ 204186 h 1927716"/>
                <a:gd name="connsiteX7" fmla="*/ 519945 w 1532000"/>
                <a:gd name="connsiteY7" fmla="*/ 177553 h 1927716"/>
                <a:gd name="connsiteX8" fmla="*/ 564334 w 1532000"/>
                <a:gd name="connsiteY8" fmla="*/ 133165 h 1927716"/>
                <a:gd name="connsiteX9" fmla="*/ 582089 w 1532000"/>
                <a:gd name="connsiteY9" fmla="*/ 106532 h 1927716"/>
                <a:gd name="connsiteX10" fmla="*/ 608722 w 1532000"/>
                <a:gd name="connsiteY10" fmla="*/ 88776 h 1927716"/>
                <a:gd name="connsiteX11" fmla="*/ 653110 w 1532000"/>
                <a:gd name="connsiteY11" fmla="*/ 62143 h 1927716"/>
                <a:gd name="connsiteX12" fmla="*/ 741887 w 1532000"/>
                <a:gd name="connsiteY12" fmla="*/ 26633 h 1927716"/>
                <a:gd name="connsiteX13" fmla="*/ 795153 w 1532000"/>
                <a:gd name="connsiteY13" fmla="*/ 17755 h 1927716"/>
                <a:gd name="connsiteX14" fmla="*/ 901685 w 1532000"/>
                <a:gd name="connsiteY14" fmla="*/ 0 h 1927716"/>
                <a:gd name="connsiteX15" fmla="*/ 1096994 w 1532000"/>
                <a:gd name="connsiteY15" fmla="*/ 8877 h 1927716"/>
                <a:gd name="connsiteX16" fmla="*/ 1132505 w 1532000"/>
                <a:gd name="connsiteY16" fmla="*/ 44388 h 1927716"/>
                <a:gd name="connsiteX17" fmla="*/ 1150260 w 1532000"/>
                <a:gd name="connsiteY17" fmla="*/ 142042 h 1927716"/>
                <a:gd name="connsiteX18" fmla="*/ 1168015 w 1532000"/>
                <a:gd name="connsiteY18" fmla="*/ 186431 h 1927716"/>
                <a:gd name="connsiteX19" fmla="*/ 1176893 w 1532000"/>
                <a:gd name="connsiteY19" fmla="*/ 470516 h 1927716"/>
                <a:gd name="connsiteX20" fmla="*/ 1185771 w 1532000"/>
                <a:gd name="connsiteY20" fmla="*/ 514904 h 1927716"/>
                <a:gd name="connsiteX21" fmla="*/ 1212404 w 1532000"/>
                <a:gd name="connsiteY21" fmla="*/ 585926 h 1927716"/>
                <a:gd name="connsiteX22" fmla="*/ 1247914 w 1532000"/>
                <a:gd name="connsiteY22" fmla="*/ 648069 h 1927716"/>
                <a:gd name="connsiteX23" fmla="*/ 1283425 w 1532000"/>
                <a:gd name="connsiteY23" fmla="*/ 701335 h 1927716"/>
                <a:gd name="connsiteX24" fmla="*/ 1354446 w 1532000"/>
                <a:gd name="connsiteY24" fmla="*/ 763479 h 1927716"/>
                <a:gd name="connsiteX25" fmla="*/ 1407712 w 1532000"/>
                <a:gd name="connsiteY25" fmla="*/ 825623 h 1927716"/>
                <a:gd name="connsiteX26" fmla="*/ 1443223 w 1532000"/>
                <a:gd name="connsiteY26" fmla="*/ 852256 h 1927716"/>
                <a:gd name="connsiteX27" fmla="*/ 1532000 w 1532000"/>
                <a:gd name="connsiteY27" fmla="*/ 949910 h 1927716"/>
                <a:gd name="connsiteX28" fmla="*/ 1514244 w 1532000"/>
                <a:gd name="connsiteY28" fmla="*/ 1029809 h 1927716"/>
                <a:gd name="connsiteX29" fmla="*/ 1389957 w 1532000"/>
                <a:gd name="connsiteY29" fmla="*/ 1083075 h 1927716"/>
                <a:gd name="connsiteX30" fmla="*/ 1283425 w 1532000"/>
                <a:gd name="connsiteY30" fmla="*/ 1074198 h 1927716"/>
                <a:gd name="connsiteX31" fmla="*/ 1159138 w 1532000"/>
                <a:gd name="connsiteY31" fmla="*/ 1003176 h 1927716"/>
                <a:gd name="connsiteX32" fmla="*/ 1132505 w 1532000"/>
                <a:gd name="connsiteY32" fmla="*/ 994299 h 1927716"/>
                <a:gd name="connsiteX33" fmla="*/ 1079239 w 1532000"/>
                <a:gd name="connsiteY33" fmla="*/ 958788 h 1927716"/>
                <a:gd name="connsiteX34" fmla="*/ 1070361 w 1532000"/>
                <a:gd name="connsiteY34" fmla="*/ 1029809 h 1927716"/>
                <a:gd name="connsiteX35" fmla="*/ 1061483 w 1532000"/>
                <a:gd name="connsiteY35" fmla="*/ 1189607 h 1927716"/>
                <a:gd name="connsiteX36" fmla="*/ 1008217 w 1532000"/>
                <a:gd name="connsiteY36" fmla="*/ 1296139 h 1927716"/>
                <a:gd name="connsiteX37" fmla="*/ 963829 w 1532000"/>
                <a:gd name="connsiteY37" fmla="*/ 1429304 h 1927716"/>
                <a:gd name="connsiteX38" fmla="*/ 919441 w 1532000"/>
                <a:gd name="connsiteY38" fmla="*/ 1518081 h 1927716"/>
                <a:gd name="connsiteX39" fmla="*/ 875052 w 1532000"/>
                <a:gd name="connsiteY39" fmla="*/ 1562469 h 1927716"/>
                <a:gd name="connsiteX40" fmla="*/ 857297 w 1532000"/>
                <a:gd name="connsiteY40" fmla="*/ 1606858 h 1927716"/>
                <a:gd name="connsiteX41" fmla="*/ 715254 w 1532000"/>
                <a:gd name="connsiteY41" fmla="*/ 1748901 h 1927716"/>
                <a:gd name="connsiteX42" fmla="*/ 635355 w 1532000"/>
                <a:gd name="connsiteY42" fmla="*/ 1811044 h 1927716"/>
                <a:gd name="connsiteX43" fmla="*/ 537701 w 1532000"/>
                <a:gd name="connsiteY43" fmla="*/ 1873188 h 1927716"/>
                <a:gd name="connsiteX44" fmla="*/ 484435 w 1532000"/>
                <a:gd name="connsiteY44" fmla="*/ 1899821 h 1927716"/>
                <a:gd name="connsiteX45" fmla="*/ 333514 w 1532000"/>
                <a:gd name="connsiteY45" fmla="*/ 1926454 h 1927716"/>
                <a:gd name="connsiteX46" fmla="*/ 5041 w 1532000"/>
                <a:gd name="connsiteY46" fmla="*/ 1917576 h 1927716"/>
                <a:gd name="connsiteX47" fmla="*/ 67184 w 1532000"/>
                <a:gd name="connsiteY47" fmla="*/ 1882066 h 1927716"/>
                <a:gd name="connsiteX48" fmla="*/ 120450 w 1532000"/>
                <a:gd name="connsiteY48" fmla="*/ 1846555 h 1927716"/>
                <a:gd name="connsiteX49" fmla="*/ 200349 w 1532000"/>
                <a:gd name="connsiteY49" fmla="*/ 1819922 h 1927716"/>
                <a:gd name="connsiteX50" fmla="*/ 298004 w 1532000"/>
                <a:gd name="connsiteY50" fmla="*/ 1766656 h 1927716"/>
                <a:gd name="connsiteX51" fmla="*/ 324637 w 1532000"/>
                <a:gd name="connsiteY51" fmla="*/ 1740023 h 1927716"/>
                <a:gd name="connsiteX52" fmla="*/ 377903 w 1532000"/>
                <a:gd name="connsiteY52" fmla="*/ 1695635 h 1927716"/>
                <a:gd name="connsiteX53" fmla="*/ 422291 w 1532000"/>
                <a:gd name="connsiteY53" fmla="*/ 1615735 h 1927716"/>
                <a:gd name="connsiteX54" fmla="*/ 457802 w 1532000"/>
                <a:gd name="connsiteY54" fmla="*/ 1535836 h 1927716"/>
                <a:gd name="connsiteX55" fmla="*/ 475557 w 1532000"/>
                <a:gd name="connsiteY55" fmla="*/ 1509203 h 1927716"/>
                <a:gd name="connsiteX56" fmla="*/ 484435 w 1532000"/>
                <a:gd name="connsiteY56" fmla="*/ 1482570 h 1927716"/>
                <a:gd name="connsiteX57" fmla="*/ 519945 w 1532000"/>
                <a:gd name="connsiteY57" fmla="*/ 1411549 h 1927716"/>
                <a:gd name="connsiteX58" fmla="*/ 537701 w 1532000"/>
                <a:gd name="connsiteY58" fmla="*/ 1376038 h 1927716"/>
                <a:gd name="connsiteX59" fmla="*/ 528823 w 1532000"/>
                <a:gd name="connsiteY59" fmla="*/ 1269506 h 1927716"/>
                <a:gd name="connsiteX60" fmla="*/ 519945 w 1532000"/>
                <a:gd name="connsiteY60" fmla="*/ 1012054 h 1927716"/>
                <a:gd name="connsiteX61" fmla="*/ 484435 w 1532000"/>
                <a:gd name="connsiteY61" fmla="*/ 949910 h 1927716"/>
                <a:gd name="connsiteX62" fmla="*/ 466679 w 1532000"/>
                <a:gd name="connsiteY62" fmla="*/ 923277 h 1927716"/>
                <a:gd name="connsiteX63" fmla="*/ 431169 w 1532000"/>
                <a:gd name="connsiteY63" fmla="*/ 914400 h 1927716"/>
                <a:gd name="connsiteX64" fmla="*/ 351270 w 1532000"/>
                <a:gd name="connsiteY64" fmla="*/ 932155 h 1927716"/>
                <a:gd name="connsiteX65" fmla="*/ 324637 w 1532000"/>
                <a:gd name="connsiteY65" fmla="*/ 941033 h 1927716"/>
                <a:gd name="connsiteX66" fmla="*/ 289126 w 1532000"/>
                <a:gd name="connsiteY66" fmla="*/ 985421 h 1927716"/>
                <a:gd name="connsiteX67" fmla="*/ 262493 w 1532000"/>
                <a:gd name="connsiteY67" fmla="*/ 994299 h 1927716"/>
                <a:gd name="connsiteX68" fmla="*/ 218105 w 1532000"/>
                <a:gd name="connsiteY68" fmla="*/ 1047565 h 1927716"/>
                <a:gd name="connsiteX69" fmla="*/ 182594 w 1532000"/>
                <a:gd name="connsiteY69" fmla="*/ 1065320 h 1927716"/>
                <a:gd name="connsiteX70" fmla="*/ 147083 w 1532000"/>
                <a:gd name="connsiteY70" fmla="*/ 1091953 h 1927716"/>
                <a:gd name="connsiteX71" fmla="*/ 22796 w 1532000"/>
                <a:gd name="connsiteY71" fmla="*/ 1074198 h 1927716"/>
                <a:gd name="connsiteX72" fmla="*/ 5041 w 1532000"/>
                <a:gd name="connsiteY72" fmla="*/ 1047565 h 1927716"/>
                <a:gd name="connsiteX73" fmla="*/ 13918 w 1532000"/>
                <a:gd name="connsiteY73" fmla="*/ 905522 h 1927716"/>
                <a:gd name="connsiteX74" fmla="*/ 102695 w 1532000"/>
                <a:gd name="connsiteY74" fmla="*/ 861134 h 1927716"/>
                <a:gd name="connsiteX75" fmla="*/ 129328 w 1532000"/>
                <a:gd name="connsiteY75" fmla="*/ 843378 h 1927716"/>
                <a:gd name="connsiteX76" fmla="*/ 155961 w 1532000"/>
                <a:gd name="connsiteY76" fmla="*/ 834501 h 1927716"/>
                <a:gd name="connsiteX77" fmla="*/ 200349 w 1532000"/>
                <a:gd name="connsiteY77" fmla="*/ 816745 h 1927716"/>
                <a:gd name="connsiteX78" fmla="*/ 218105 w 1532000"/>
                <a:gd name="connsiteY78" fmla="*/ 798990 h 1927716"/>
                <a:gd name="connsiteX79" fmla="*/ 244738 w 1532000"/>
                <a:gd name="connsiteY79" fmla="*/ 790112 h 1927716"/>
                <a:gd name="connsiteX80" fmla="*/ 324637 w 1532000"/>
                <a:gd name="connsiteY80" fmla="*/ 754602 h 1927716"/>
                <a:gd name="connsiteX81" fmla="*/ 377903 w 1532000"/>
                <a:gd name="connsiteY81" fmla="*/ 683580 h 1927716"/>
                <a:gd name="connsiteX82" fmla="*/ 431169 w 1532000"/>
                <a:gd name="connsiteY82" fmla="*/ 621436 h 1927716"/>
                <a:gd name="connsiteX83" fmla="*/ 440046 w 1532000"/>
                <a:gd name="connsiteY83" fmla="*/ 568170 h 1927716"/>
                <a:gd name="connsiteX84" fmla="*/ 448924 w 1532000"/>
                <a:gd name="connsiteY84" fmla="*/ 541537 h 1927716"/>
                <a:gd name="connsiteX85" fmla="*/ 457802 w 1532000"/>
                <a:gd name="connsiteY85" fmla="*/ 497149 h 1927716"/>
                <a:gd name="connsiteX86" fmla="*/ 466679 w 1532000"/>
                <a:gd name="connsiteY86" fmla="*/ 408372 h 192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532000" h="1927716">
                  <a:moveTo>
                    <a:pt x="582089" y="568170"/>
                  </a:moveTo>
                  <a:cubicBezTo>
                    <a:pt x="567293" y="556333"/>
                    <a:pt x="553467" y="543170"/>
                    <a:pt x="537701" y="532660"/>
                  </a:cubicBezTo>
                  <a:cubicBezTo>
                    <a:pt x="526689" y="525319"/>
                    <a:pt x="510803" y="524952"/>
                    <a:pt x="502190" y="514904"/>
                  </a:cubicBezTo>
                  <a:cubicBezTo>
                    <a:pt x="491819" y="502805"/>
                    <a:pt x="491562" y="484769"/>
                    <a:pt x="484435" y="470516"/>
                  </a:cubicBezTo>
                  <a:cubicBezTo>
                    <a:pt x="479663" y="460973"/>
                    <a:pt x="472598" y="452761"/>
                    <a:pt x="466679" y="443883"/>
                  </a:cubicBezTo>
                  <a:cubicBezTo>
                    <a:pt x="443663" y="374829"/>
                    <a:pt x="452851" y="413487"/>
                    <a:pt x="466679" y="275207"/>
                  </a:cubicBezTo>
                  <a:cubicBezTo>
                    <a:pt x="468840" y="253596"/>
                    <a:pt x="480868" y="221608"/>
                    <a:pt x="493312" y="204186"/>
                  </a:cubicBezTo>
                  <a:cubicBezTo>
                    <a:pt x="500609" y="193970"/>
                    <a:pt x="511907" y="187198"/>
                    <a:pt x="519945" y="177553"/>
                  </a:cubicBezTo>
                  <a:cubicBezTo>
                    <a:pt x="556935" y="133166"/>
                    <a:pt x="515508" y="165715"/>
                    <a:pt x="564334" y="133165"/>
                  </a:cubicBezTo>
                  <a:cubicBezTo>
                    <a:pt x="570252" y="124287"/>
                    <a:pt x="574545" y="114077"/>
                    <a:pt x="582089" y="106532"/>
                  </a:cubicBezTo>
                  <a:cubicBezTo>
                    <a:pt x="589634" y="98987"/>
                    <a:pt x="599674" y="94431"/>
                    <a:pt x="608722" y="88776"/>
                  </a:cubicBezTo>
                  <a:cubicBezTo>
                    <a:pt x="623354" y="79631"/>
                    <a:pt x="638026" y="70523"/>
                    <a:pt x="653110" y="62143"/>
                  </a:cubicBezTo>
                  <a:cubicBezTo>
                    <a:pt x="677949" y="48344"/>
                    <a:pt x="714832" y="31142"/>
                    <a:pt x="741887" y="26633"/>
                  </a:cubicBezTo>
                  <a:cubicBezTo>
                    <a:pt x="759642" y="23674"/>
                    <a:pt x="777502" y="21285"/>
                    <a:pt x="795153" y="17755"/>
                  </a:cubicBezTo>
                  <a:cubicBezTo>
                    <a:pt x="892906" y="-1796"/>
                    <a:pt x="742110" y="19946"/>
                    <a:pt x="901685" y="0"/>
                  </a:cubicBezTo>
                  <a:cubicBezTo>
                    <a:pt x="966788" y="2959"/>
                    <a:pt x="1032996" y="-3430"/>
                    <a:pt x="1096994" y="8877"/>
                  </a:cubicBezTo>
                  <a:cubicBezTo>
                    <a:pt x="1113433" y="12038"/>
                    <a:pt x="1132505" y="44388"/>
                    <a:pt x="1132505" y="44388"/>
                  </a:cubicBezTo>
                  <a:cubicBezTo>
                    <a:pt x="1134614" y="57042"/>
                    <a:pt x="1145605" y="126524"/>
                    <a:pt x="1150260" y="142042"/>
                  </a:cubicBezTo>
                  <a:cubicBezTo>
                    <a:pt x="1154839" y="157306"/>
                    <a:pt x="1162097" y="171635"/>
                    <a:pt x="1168015" y="186431"/>
                  </a:cubicBezTo>
                  <a:cubicBezTo>
                    <a:pt x="1170974" y="281126"/>
                    <a:pt x="1171779" y="375913"/>
                    <a:pt x="1176893" y="470516"/>
                  </a:cubicBezTo>
                  <a:cubicBezTo>
                    <a:pt x="1177707" y="485583"/>
                    <a:pt x="1183072" y="500058"/>
                    <a:pt x="1185771" y="514904"/>
                  </a:cubicBezTo>
                  <a:cubicBezTo>
                    <a:pt x="1197164" y="577566"/>
                    <a:pt x="1181390" y="554912"/>
                    <a:pt x="1212404" y="585926"/>
                  </a:cubicBezTo>
                  <a:cubicBezTo>
                    <a:pt x="1227932" y="648043"/>
                    <a:pt x="1208942" y="597963"/>
                    <a:pt x="1247914" y="648069"/>
                  </a:cubicBezTo>
                  <a:cubicBezTo>
                    <a:pt x="1261015" y="664913"/>
                    <a:pt x="1268336" y="686246"/>
                    <a:pt x="1283425" y="701335"/>
                  </a:cubicBezTo>
                  <a:cubicBezTo>
                    <a:pt x="1370895" y="788805"/>
                    <a:pt x="1268867" y="690125"/>
                    <a:pt x="1354446" y="763479"/>
                  </a:cubicBezTo>
                  <a:cubicBezTo>
                    <a:pt x="1422098" y="821467"/>
                    <a:pt x="1337535" y="755446"/>
                    <a:pt x="1407712" y="825623"/>
                  </a:cubicBezTo>
                  <a:cubicBezTo>
                    <a:pt x="1418174" y="836085"/>
                    <a:pt x="1432275" y="842303"/>
                    <a:pt x="1443223" y="852256"/>
                  </a:cubicBezTo>
                  <a:cubicBezTo>
                    <a:pt x="1500270" y="904116"/>
                    <a:pt x="1495649" y="901442"/>
                    <a:pt x="1532000" y="949910"/>
                  </a:cubicBezTo>
                  <a:cubicBezTo>
                    <a:pt x="1526081" y="976543"/>
                    <a:pt x="1529378" y="1007108"/>
                    <a:pt x="1514244" y="1029809"/>
                  </a:cubicBezTo>
                  <a:cubicBezTo>
                    <a:pt x="1505813" y="1042456"/>
                    <a:pt x="1393658" y="1081687"/>
                    <a:pt x="1389957" y="1083075"/>
                  </a:cubicBezTo>
                  <a:cubicBezTo>
                    <a:pt x="1354446" y="1080116"/>
                    <a:pt x="1317995" y="1082840"/>
                    <a:pt x="1283425" y="1074198"/>
                  </a:cubicBezTo>
                  <a:cubicBezTo>
                    <a:pt x="1233084" y="1061613"/>
                    <a:pt x="1202366" y="1027191"/>
                    <a:pt x="1159138" y="1003176"/>
                  </a:cubicBezTo>
                  <a:cubicBezTo>
                    <a:pt x="1150958" y="998631"/>
                    <a:pt x="1141383" y="997258"/>
                    <a:pt x="1132505" y="994299"/>
                  </a:cubicBezTo>
                  <a:cubicBezTo>
                    <a:pt x="1126406" y="988200"/>
                    <a:pt x="1089011" y="947062"/>
                    <a:pt x="1079239" y="958788"/>
                  </a:cubicBezTo>
                  <a:cubicBezTo>
                    <a:pt x="1063966" y="977116"/>
                    <a:pt x="1073320" y="1006135"/>
                    <a:pt x="1070361" y="1029809"/>
                  </a:cubicBezTo>
                  <a:cubicBezTo>
                    <a:pt x="1067402" y="1083075"/>
                    <a:pt x="1069912" y="1136929"/>
                    <a:pt x="1061483" y="1189607"/>
                  </a:cubicBezTo>
                  <a:cubicBezTo>
                    <a:pt x="1056620" y="1219999"/>
                    <a:pt x="1024573" y="1268879"/>
                    <a:pt x="1008217" y="1296139"/>
                  </a:cubicBezTo>
                  <a:cubicBezTo>
                    <a:pt x="993228" y="1348601"/>
                    <a:pt x="986629" y="1378005"/>
                    <a:pt x="963829" y="1429304"/>
                  </a:cubicBezTo>
                  <a:cubicBezTo>
                    <a:pt x="950392" y="1459538"/>
                    <a:pt x="937793" y="1490553"/>
                    <a:pt x="919441" y="1518081"/>
                  </a:cubicBezTo>
                  <a:cubicBezTo>
                    <a:pt x="907834" y="1535492"/>
                    <a:pt x="889848" y="1547673"/>
                    <a:pt x="875052" y="1562469"/>
                  </a:cubicBezTo>
                  <a:cubicBezTo>
                    <a:pt x="869134" y="1577265"/>
                    <a:pt x="866560" y="1593890"/>
                    <a:pt x="857297" y="1606858"/>
                  </a:cubicBezTo>
                  <a:cubicBezTo>
                    <a:pt x="807210" y="1676980"/>
                    <a:pt x="776162" y="1692678"/>
                    <a:pt x="715254" y="1748901"/>
                  </a:cubicBezTo>
                  <a:cubicBezTo>
                    <a:pt x="651737" y="1807532"/>
                    <a:pt x="695761" y="1780842"/>
                    <a:pt x="635355" y="1811044"/>
                  </a:cubicBezTo>
                  <a:cubicBezTo>
                    <a:pt x="600728" y="1862986"/>
                    <a:pt x="629278" y="1830452"/>
                    <a:pt x="537701" y="1873188"/>
                  </a:cubicBezTo>
                  <a:cubicBezTo>
                    <a:pt x="519712" y="1881583"/>
                    <a:pt x="503382" y="1893900"/>
                    <a:pt x="484435" y="1899821"/>
                  </a:cubicBezTo>
                  <a:cubicBezTo>
                    <a:pt x="447624" y="1911324"/>
                    <a:pt x="375274" y="1920488"/>
                    <a:pt x="333514" y="1926454"/>
                  </a:cubicBezTo>
                  <a:cubicBezTo>
                    <a:pt x="224023" y="1923495"/>
                    <a:pt x="113082" y="1935583"/>
                    <a:pt x="5041" y="1917576"/>
                  </a:cubicBezTo>
                  <a:cubicBezTo>
                    <a:pt x="-18492" y="1913654"/>
                    <a:pt x="46865" y="1894570"/>
                    <a:pt x="67184" y="1882066"/>
                  </a:cubicBezTo>
                  <a:cubicBezTo>
                    <a:pt x="85358" y="1870882"/>
                    <a:pt x="101113" y="1855579"/>
                    <a:pt x="120450" y="1846555"/>
                  </a:cubicBezTo>
                  <a:cubicBezTo>
                    <a:pt x="145890" y="1834683"/>
                    <a:pt x="175239" y="1832477"/>
                    <a:pt x="200349" y="1819922"/>
                  </a:cubicBezTo>
                  <a:cubicBezTo>
                    <a:pt x="230944" y="1804625"/>
                    <a:pt x="271702" y="1785067"/>
                    <a:pt x="298004" y="1766656"/>
                  </a:cubicBezTo>
                  <a:cubicBezTo>
                    <a:pt x="308289" y="1759456"/>
                    <a:pt x="315105" y="1748194"/>
                    <a:pt x="324637" y="1740023"/>
                  </a:cubicBezTo>
                  <a:cubicBezTo>
                    <a:pt x="398511" y="1676702"/>
                    <a:pt x="331770" y="1741765"/>
                    <a:pt x="377903" y="1695635"/>
                  </a:cubicBezTo>
                  <a:cubicBezTo>
                    <a:pt x="412702" y="1608634"/>
                    <a:pt x="375373" y="1690803"/>
                    <a:pt x="422291" y="1615735"/>
                  </a:cubicBezTo>
                  <a:cubicBezTo>
                    <a:pt x="445822" y="1578086"/>
                    <a:pt x="436758" y="1577924"/>
                    <a:pt x="457802" y="1535836"/>
                  </a:cubicBezTo>
                  <a:cubicBezTo>
                    <a:pt x="462574" y="1526293"/>
                    <a:pt x="470785" y="1518746"/>
                    <a:pt x="475557" y="1509203"/>
                  </a:cubicBezTo>
                  <a:cubicBezTo>
                    <a:pt x="479742" y="1500833"/>
                    <a:pt x="480563" y="1491089"/>
                    <a:pt x="484435" y="1482570"/>
                  </a:cubicBezTo>
                  <a:cubicBezTo>
                    <a:pt x="495387" y="1458475"/>
                    <a:pt x="508108" y="1435223"/>
                    <a:pt x="519945" y="1411549"/>
                  </a:cubicBezTo>
                  <a:lnTo>
                    <a:pt x="537701" y="1376038"/>
                  </a:lnTo>
                  <a:cubicBezTo>
                    <a:pt x="534742" y="1340527"/>
                    <a:pt x="530559" y="1305097"/>
                    <a:pt x="528823" y="1269506"/>
                  </a:cubicBezTo>
                  <a:cubicBezTo>
                    <a:pt x="524639" y="1183740"/>
                    <a:pt x="527492" y="1097590"/>
                    <a:pt x="519945" y="1012054"/>
                  </a:cubicBezTo>
                  <a:cubicBezTo>
                    <a:pt x="515989" y="967217"/>
                    <a:pt x="504578" y="975088"/>
                    <a:pt x="484435" y="949910"/>
                  </a:cubicBezTo>
                  <a:cubicBezTo>
                    <a:pt x="477770" y="941578"/>
                    <a:pt x="475557" y="929195"/>
                    <a:pt x="466679" y="923277"/>
                  </a:cubicBezTo>
                  <a:cubicBezTo>
                    <a:pt x="456527" y="916509"/>
                    <a:pt x="443006" y="917359"/>
                    <a:pt x="431169" y="914400"/>
                  </a:cubicBezTo>
                  <a:cubicBezTo>
                    <a:pt x="404536" y="920318"/>
                    <a:pt x="377738" y="925538"/>
                    <a:pt x="351270" y="932155"/>
                  </a:cubicBezTo>
                  <a:cubicBezTo>
                    <a:pt x="342191" y="934425"/>
                    <a:pt x="332661" y="936218"/>
                    <a:pt x="324637" y="941033"/>
                  </a:cubicBezTo>
                  <a:cubicBezTo>
                    <a:pt x="288435" y="962754"/>
                    <a:pt x="325420" y="956385"/>
                    <a:pt x="289126" y="985421"/>
                  </a:cubicBezTo>
                  <a:cubicBezTo>
                    <a:pt x="281819" y="991267"/>
                    <a:pt x="271371" y="991340"/>
                    <a:pt x="262493" y="994299"/>
                  </a:cubicBezTo>
                  <a:cubicBezTo>
                    <a:pt x="247697" y="1012054"/>
                    <a:pt x="235379" y="1032210"/>
                    <a:pt x="218105" y="1047565"/>
                  </a:cubicBezTo>
                  <a:cubicBezTo>
                    <a:pt x="208214" y="1056357"/>
                    <a:pt x="193817" y="1058306"/>
                    <a:pt x="182594" y="1065320"/>
                  </a:cubicBezTo>
                  <a:cubicBezTo>
                    <a:pt x="170047" y="1073162"/>
                    <a:pt x="158920" y="1083075"/>
                    <a:pt x="147083" y="1091953"/>
                  </a:cubicBezTo>
                  <a:cubicBezTo>
                    <a:pt x="105654" y="1086035"/>
                    <a:pt x="62741" y="1086681"/>
                    <a:pt x="22796" y="1074198"/>
                  </a:cubicBezTo>
                  <a:cubicBezTo>
                    <a:pt x="12612" y="1071016"/>
                    <a:pt x="5602" y="1058220"/>
                    <a:pt x="5041" y="1047565"/>
                  </a:cubicBezTo>
                  <a:cubicBezTo>
                    <a:pt x="2548" y="1000191"/>
                    <a:pt x="1845" y="951400"/>
                    <a:pt x="13918" y="905522"/>
                  </a:cubicBezTo>
                  <a:cubicBezTo>
                    <a:pt x="19986" y="882465"/>
                    <a:pt x="91574" y="864841"/>
                    <a:pt x="102695" y="861134"/>
                  </a:cubicBezTo>
                  <a:cubicBezTo>
                    <a:pt x="111573" y="855215"/>
                    <a:pt x="119785" y="848150"/>
                    <a:pt x="129328" y="843378"/>
                  </a:cubicBezTo>
                  <a:cubicBezTo>
                    <a:pt x="137698" y="839193"/>
                    <a:pt x="147199" y="837787"/>
                    <a:pt x="155961" y="834501"/>
                  </a:cubicBezTo>
                  <a:cubicBezTo>
                    <a:pt x="170882" y="828906"/>
                    <a:pt x="185553" y="822664"/>
                    <a:pt x="200349" y="816745"/>
                  </a:cubicBezTo>
                  <a:cubicBezTo>
                    <a:pt x="206268" y="810827"/>
                    <a:pt x="210928" y="803296"/>
                    <a:pt x="218105" y="798990"/>
                  </a:cubicBezTo>
                  <a:cubicBezTo>
                    <a:pt x="226129" y="794175"/>
                    <a:pt x="235976" y="793398"/>
                    <a:pt x="244738" y="790112"/>
                  </a:cubicBezTo>
                  <a:cubicBezTo>
                    <a:pt x="290080" y="773109"/>
                    <a:pt x="284285" y="774778"/>
                    <a:pt x="324637" y="754602"/>
                  </a:cubicBezTo>
                  <a:cubicBezTo>
                    <a:pt x="364065" y="675743"/>
                    <a:pt x="315089" y="764341"/>
                    <a:pt x="377903" y="683580"/>
                  </a:cubicBezTo>
                  <a:cubicBezTo>
                    <a:pt x="429794" y="616863"/>
                    <a:pt x="377955" y="656913"/>
                    <a:pt x="431169" y="621436"/>
                  </a:cubicBezTo>
                  <a:cubicBezTo>
                    <a:pt x="434128" y="603681"/>
                    <a:pt x="436141" y="585742"/>
                    <a:pt x="440046" y="568170"/>
                  </a:cubicBezTo>
                  <a:cubicBezTo>
                    <a:pt x="442076" y="559035"/>
                    <a:pt x="446654" y="550615"/>
                    <a:pt x="448924" y="541537"/>
                  </a:cubicBezTo>
                  <a:cubicBezTo>
                    <a:pt x="452584" y="526899"/>
                    <a:pt x="455508" y="512063"/>
                    <a:pt x="457802" y="497149"/>
                  </a:cubicBezTo>
                  <a:cubicBezTo>
                    <a:pt x="467413" y="434676"/>
                    <a:pt x="466679" y="446408"/>
                    <a:pt x="466679" y="4083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highlight>
                  <a:srgbClr val="00FFFF"/>
                </a:highligh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DF03C9-91C2-C8BD-FC30-535267B94B23}"/>
                </a:ext>
              </a:extLst>
            </p:cNvPr>
            <p:cNvSpPr txBox="1"/>
            <p:nvPr/>
          </p:nvSpPr>
          <p:spPr>
            <a:xfrm>
              <a:off x="3366117" y="4715522"/>
              <a:ext cx="33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highlight>
                    <a:srgbClr val="00FFFF"/>
                  </a:highlight>
                </a:rPr>
                <a:t>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BBB26C-0126-9F3A-0725-76756153DA87}"/>
              </a:ext>
            </a:extLst>
          </p:cNvPr>
          <p:cNvGrpSpPr/>
          <p:nvPr/>
        </p:nvGrpSpPr>
        <p:grpSpPr>
          <a:xfrm>
            <a:off x="8023769" y="1974473"/>
            <a:ext cx="857297" cy="1065320"/>
            <a:chOff x="3094746" y="4466948"/>
            <a:chExt cx="857297" cy="106532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E4FEE18-1BC8-9A87-6AA4-909F55B63853}"/>
                </a:ext>
              </a:extLst>
            </p:cNvPr>
            <p:cNvSpPr/>
            <p:nvPr/>
          </p:nvSpPr>
          <p:spPr>
            <a:xfrm>
              <a:off x="3094746" y="4466948"/>
              <a:ext cx="857297" cy="1065320"/>
            </a:xfrm>
            <a:custGeom>
              <a:avLst/>
              <a:gdLst>
                <a:gd name="connsiteX0" fmla="*/ 582089 w 1532000"/>
                <a:gd name="connsiteY0" fmla="*/ 568170 h 1927716"/>
                <a:gd name="connsiteX1" fmla="*/ 537701 w 1532000"/>
                <a:gd name="connsiteY1" fmla="*/ 532660 h 1927716"/>
                <a:gd name="connsiteX2" fmla="*/ 502190 w 1532000"/>
                <a:gd name="connsiteY2" fmla="*/ 514904 h 1927716"/>
                <a:gd name="connsiteX3" fmla="*/ 484435 w 1532000"/>
                <a:gd name="connsiteY3" fmla="*/ 470516 h 1927716"/>
                <a:gd name="connsiteX4" fmla="*/ 466679 w 1532000"/>
                <a:gd name="connsiteY4" fmla="*/ 443883 h 1927716"/>
                <a:gd name="connsiteX5" fmla="*/ 466679 w 1532000"/>
                <a:gd name="connsiteY5" fmla="*/ 275207 h 1927716"/>
                <a:gd name="connsiteX6" fmla="*/ 493312 w 1532000"/>
                <a:gd name="connsiteY6" fmla="*/ 204186 h 1927716"/>
                <a:gd name="connsiteX7" fmla="*/ 519945 w 1532000"/>
                <a:gd name="connsiteY7" fmla="*/ 177553 h 1927716"/>
                <a:gd name="connsiteX8" fmla="*/ 564334 w 1532000"/>
                <a:gd name="connsiteY8" fmla="*/ 133165 h 1927716"/>
                <a:gd name="connsiteX9" fmla="*/ 582089 w 1532000"/>
                <a:gd name="connsiteY9" fmla="*/ 106532 h 1927716"/>
                <a:gd name="connsiteX10" fmla="*/ 608722 w 1532000"/>
                <a:gd name="connsiteY10" fmla="*/ 88776 h 1927716"/>
                <a:gd name="connsiteX11" fmla="*/ 653110 w 1532000"/>
                <a:gd name="connsiteY11" fmla="*/ 62143 h 1927716"/>
                <a:gd name="connsiteX12" fmla="*/ 741887 w 1532000"/>
                <a:gd name="connsiteY12" fmla="*/ 26633 h 1927716"/>
                <a:gd name="connsiteX13" fmla="*/ 795153 w 1532000"/>
                <a:gd name="connsiteY13" fmla="*/ 17755 h 1927716"/>
                <a:gd name="connsiteX14" fmla="*/ 901685 w 1532000"/>
                <a:gd name="connsiteY14" fmla="*/ 0 h 1927716"/>
                <a:gd name="connsiteX15" fmla="*/ 1096994 w 1532000"/>
                <a:gd name="connsiteY15" fmla="*/ 8877 h 1927716"/>
                <a:gd name="connsiteX16" fmla="*/ 1132505 w 1532000"/>
                <a:gd name="connsiteY16" fmla="*/ 44388 h 1927716"/>
                <a:gd name="connsiteX17" fmla="*/ 1150260 w 1532000"/>
                <a:gd name="connsiteY17" fmla="*/ 142042 h 1927716"/>
                <a:gd name="connsiteX18" fmla="*/ 1168015 w 1532000"/>
                <a:gd name="connsiteY18" fmla="*/ 186431 h 1927716"/>
                <a:gd name="connsiteX19" fmla="*/ 1176893 w 1532000"/>
                <a:gd name="connsiteY19" fmla="*/ 470516 h 1927716"/>
                <a:gd name="connsiteX20" fmla="*/ 1185771 w 1532000"/>
                <a:gd name="connsiteY20" fmla="*/ 514904 h 1927716"/>
                <a:gd name="connsiteX21" fmla="*/ 1212404 w 1532000"/>
                <a:gd name="connsiteY21" fmla="*/ 585926 h 1927716"/>
                <a:gd name="connsiteX22" fmla="*/ 1247914 w 1532000"/>
                <a:gd name="connsiteY22" fmla="*/ 648069 h 1927716"/>
                <a:gd name="connsiteX23" fmla="*/ 1283425 w 1532000"/>
                <a:gd name="connsiteY23" fmla="*/ 701335 h 1927716"/>
                <a:gd name="connsiteX24" fmla="*/ 1354446 w 1532000"/>
                <a:gd name="connsiteY24" fmla="*/ 763479 h 1927716"/>
                <a:gd name="connsiteX25" fmla="*/ 1407712 w 1532000"/>
                <a:gd name="connsiteY25" fmla="*/ 825623 h 1927716"/>
                <a:gd name="connsiteX26" fmla="*/ 1443223 w 1532000"/>
                <a:gd name="connsiteY26" fmla="*/ 852256 h 1927716"/>
                <a:gd name="connsiteX27" fmla="*/ 1532000 w 1532000"/>
                <a:gd name="connsiteY27" fmla="*/ 949910 h 1927716"/>
                <a:gd name="connsiteX28" fmla="*/ 1514244 w 1532000"/>
                <a:gd name="connsiteY28" fmla="*/ 1029809 h 1927716"/>
                <a:gd name="connsiteX29" fmla="*/ 1389957 w 1532000"/>
                <a:gd name="connsiteY29" fmla="*/ 1083075 h 1927716"/>
                <a:gd name="connsiteX30" fmla="*/ 1283425 w 1532000"/>
                <a:gd name="connsiteY30" fmla="*/ 1074198 h 1927716"/>
                <a:gd name="connsiteX31" fmla="*/ 1159138 w 1532000"/>
                <a:gd name="connsiteY31" fmla="*/ 1003176 h 1927716"/>
                <a:gd name="connsiteX32" fmla="*/ 1132505 w 1532000"/>
                <a:gd name="connsiteY32" fmla="*/ 994299 h 1927716"/>
                <a:gd name="connsiteX33" fmla="*/ 1079239 w 1532000"/>
                <a:gd name="connsiteY33" fmla="*/ 958788 h 1927716"/>
                <a:gd name="connsiteX34" fmla="*/ 1070361 w 1532000"/>
                <a:gd name="connsiteY34" fmla="*/ 1029809 h 1927716"/>
                <a:gd name="connsiteX35" fmla="*/ 1061483 w 1532000"/>
                <a:gd name="connsiteY35" fmla="*/ 1189607 h 1927716"/>
                <a:gd name="connsiteX36" fmla="*/ 1008217 w 1532000"/>
                <a:gd name="connsiteY36" fmla="*/ 1296139 h 1927716"/>
                <a:gd name="connsiteX37" fmla="*/ 963829 w 1532000"/>
                <a:gd name="connsiteY37" fmla="*/ 1429304 h 1927716"/>
                <a:gd name="connsiteX38" fmla="*/ 919441 w 1532000"/>
                <a:gd name="connsiteY38" fmla="*/ 1518081 h 1927716"/>
                <a:gd name="connsiteX39" fmla="*/ 875052 w 1532000"/>
                <a:gd name="connsiteY39" fmla="*/ 1562469 h 1927716"/>
                <a:gd name="connsiteX40" fmla="*/ 857297 w 1532000"/>
                <a:gd name="connsiteY40" fmla="*/ 1606858 h 1927716"/>
                <a:gd name="connsiteX41" fmla="*/ 715254 w 1532000"/>
                <a:gd name="connsiteY41" fmla="*/ 1748901 h 1927716"/>
                <a:gd name="connsiteX42" fmla="*/ 635355 w 1532000"/>
                <a:gd name="connsiteY42" fmla="*/ 1811044 h 1927716"/>
                <a:gd name="connsiteX43" fmla="*/ 537701 w 1532000"/>
                <a:gd name="connsiteY43" fmla="*/ 1873188 h 1927716"/>
                <a:gd name="connsiteX44" fmla="*/ 484435 w 1532000"/>
                <a:gd name="connsiteY44" fmla="*/ 1899821 h 1927716"/>
                <a:gd name="connsiteX45" fmla="*/ 333514 w 1532000"/>
                <a:gd name="connsiteY45" fmla="*/ 1926454 h 1927716"/>
                <a:gd name="connsiteX46" fmla="*/ 5041 w 1532000"/>
                <a:gd name="connsiteY46" fmla="*/ 1917576 h 1927716"/>
                <a:gd name="connsiteX47" fmla="*/ 67184 w 1532000"/>
                <a:gd name="connsiteY47" fmla="*/ 1882066 h 1927716"/>
                <a:gd name="connsiteX48" fmla="*/ 120450 w 1532000"/>
                <a:gd name="connsiteY48" fmla="*/ 1846555 h 1927716"/>
                <a:gd name="connsiteX49" fmla="*/ 200349 w 1532000"/>
                <a:gd name="connsiteY49" fmla="*/ 1819922 h 1927716"/>
                <a:gd name="connsiteX50" fmla="*/ 298004 w 1532000"/>
                <a:gd name="connsiteY50" fmla="*/ 1766656 h 1927716"/>
                <a:gd name="connsiteX51" fmla="*/ 324637 w 1532000"/>
                <a:gd name="connsiteY51" fmla="*/ 1740023 h 1927716"/>
                <a:gd name="connsiteX52" fmla="*/ 377903 w 1532000"/>
                <a:gd name="connsiteY52" fmla="*/ 1695635 h 1927716"/>
                <a:gd name="connsiteX53" fmla="*/ 422291 w 1532000"/>
                <a:gd name="connsiteY53" fmla="*/ 1615735 h 1927716"/>
                <a:gd name="connsiteX54" fmla="*/ 457802 w 1532000"/>
                <a:gd name="connsiteY54" fmla="*/ 1535836 h 1927716"/>
                <a:gd name="connsiteX55" fmla="*/ 475557 w 1532000"/>
                <a:gd name="connsiteY55" fmla="*/ 1509203 h 1927716"/>
                <a:gd name="connsiteX56" fmla="*/ 484435 w 1532000"/>
                <a:gd name="connsiteY56" fmla="*/ 1482570 h 1927716"/>
                <a:gd name="connsiteX57" fmla="*/ 519945 w 1532000"/>
                <a:gd name="connsiteY57" fmla="*/ 1411549 h 1927716"/>
                <a:gd name="connsiteX58" fmla="*/ 537701 w 1532000"/>
                <a:gd name="connsiteY58" fmla="*/ 1376038 h 1927716"/>
                <a:gd name="connsiteX59" fmla="*/ 528823 w 1532000"/>
                <a:gd name="connsiteY59" fmla="*/ 1269506 h 1927716"/>
                <a:gd name="connsiteX60" fmla="*/ 519945 w 1532000"/>
                <a:gd name="connsiteY60" fmla="*/ 1012054 h 1927716"/>
                <a:gd name="connsiteX61" fmla="*/ 484435 w 1532000"/>
                <a:gd name="connsiteY61" fmla="*/ 949910 h 1927716"/>
                <a:gd name="connsiteX62" fmla="*/ 466679 w 1532000"/>
                <a:gd name="connsiteY62" fmla="*/ 923277 h 1927716"/>
                <a:gd name="connsiteX63" fmla="*/ 431169 w 1532000"/>
                <a:gd name="connsiteY63" fmla="*/ 914400 h 1927716"/>
                <a:gd name="connsiteX64" fmla="*/ 351270 w 1532000"/>
                <a:gd name="connsiteY64" fmla="*/ 932155 h 1927716"/>
                <a:gd name="connsiteX65" fmla="*/ 324637 w 1532000"/>
                <a:gd name="connsiteY65" fmla="*/ 941033 h 1927716"/>
                <a:gd name="connsiteX66" fmla="*/ 289126 w 1532000"/>
                <a:gd name="connsiteY66" fmla="*/ 985421 h 1927716"/>
                <a:gd name="connsiteX67" fmla="*/ 262493 w 1532000"/>
                <a:gd name="connsiteY67" fmla="*/ 994299 h 1927716"/>
                <a:gd name="connsiteX68" fmla="*/ 218105 w 1532000"/>
                <a:gd name="connsiteY68" fmla="*/ 1047565 h 1927716"/>
                <a:gd name="connsiteX69" fmla="*/ 182594 w 1532000"/>
                <a:gd name="connsiteY69" fmla="*/ 1065320 h 1927716"/>
                <a:gd name="connsiteX70" fmla="*/ 147083 w 1532000"/>
                <a:gd name="connsiteY70" fmla="*/ 1091953 h 1927716"/>
                <a:gd name="connsiteX71" fmla="*/ 22796 w 1532000"/>
                <a:gd name="connsiteY71" fmla="*/ 1074198 h 1927716"/>
                <a:gd name="connsiteX72" fmla="*/ 5041 w 1532000"/>
                <a:gd name="connsiteY72" fmla="*/ 1047565 h 1927716"/>
                <a:gd name="connsiteX73" fmla="*/ 13918 w 1532000"/>
                <a:gd name="connsiteY73" fmla="*/ 905522 h 1927716"/>
                <a:gd name="connsiteX74" fmla="*/ 102695 w 1532000"/>
                <a:gd name="connsiteY74" fmla="*/ 861134 h 1927716"/>
                <a:gd name="connsiteX75" fmla="*/ 129328 w 1532000"/>
                <a:gd name="connsiteY75" fmla="*/ 843378 h 1927716"/>
                <a:gd name="connsiteX76" fmla="*/ 155961 w 1532000"/>
                <a:gd name="connsiteY76" fmla="*/ 834501 h 1927716"/>
                <a:gd name="connsiteX77" fmla="*/ 200349 w 1532000"/>
                <a:gd name="connsiteY77" fmla="*/ 816745 h 1927716"/>
                <a:gd name="connsiteX78" fmla="*/ 218105 w 1532000"/>
                <a:gd name="connsiteY78" fmla="*/ 798990 h 1927716"/>
                <a:gd name="connsiteX79" fmla="*/ 244738 w 1532000"/>
                <a:gd name="connsiteY79" fmla="*/ 790112 h 1927716"/>
                <a:gd name="connsiteX80" fmla="*/ 324637 w 1532000"/>
                <a:gd name="connsiteY80" fmla="*/ 754602 h 1927716"/>
                <a:gd name="connsiteX81" fmla="*/ 377903 w 1532000"/>
                <a:gd name="connsiteY81" fmla="*/ 683580 h 1927716"/>
                <a:gd name="connsiteX82" fmla="*/ 431169 w 1532000"/>
                <a:gd name="connsiteY82" fmla="*/ 621436 h 1927716"/>
                <a:gd name="connsiteX83" fmla="*/ 440046 w 1532000"/>
                <a:gd name="connsiteY83" fmla="*/ 568170 h 1927716"/>
                <a:gd name="connsiteX84" fmla="*/ 448924 w 1532000"/>
                <a:gd name="connsiteY84" fmla="*/ 541537 h 1927716"/>
                <a:gd name="connsiteX85" fmla="*/ 457802 w 1532000"/>
                <a:gd name="connsiteY85" fmla="*/ 497149 h 1927716"/>
                <a:gd name="connsiteX86" fmla="*/ 466679 w 1532000"/>
                <a:gd name="connsiteY86" fmla="*/ 408372 h 192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532000" h="1927716">
                  <a:moveTo>
                    <a:pt x="582089" y="568170"/>
                  </a:moveTo>
                  <a:cubicBezTo>
                    <a:pt x="567293" y="556333"/>
                    <a:pt x="553467" y="543170"/>
                    <a:pt x="537701" y="532660"/>
                  </a:cubicBezTo>
                  <a:cubicBezTo>
                    <a:pt x="526689" y="525319"/>
                    <a:pt x="510803" y="524952"/>
                    <a:pt x="502190" y="514904"/>
                  </a:cubicBezTo>
                  <a:cubicBezTo>
                    <a:pt x="491819" y="502805"/>
                    <a:pt x="491562" y="484769"/>
                    <a:pt x="484435" y="470516"/>
                  </a:cubicBezTo>
                  <a:cubicBezTo>
                    <a:pt x="479663" y="460973"/>
                    <a:pt x="472598" y="452761"/>
                    <a:pt x="466679" y="443883"/>
                  </a:cubicBezTo>
                  <a:cubicBezTo>
                    <a:pt x="443663" y="374829"/>
                    <a:pt x="452851" y="413487"/>
                    <a:pt x="466679" y="275207"/>
                  </a:cubicBezTo>
                  <a:cubicBezTo>
                    <a:pt x="468840" y="253596"/>
                    <a:pt x="480868" y="221608"/>
                    <a:pt x="493312" y="204186"/>
                  </a:cubicBezTo>
                  <a:cubicBezTo>
                    <a:pt x="500609" y="193970"/>
                    <a:pt x="511907" y="187198"/>
                    <a:pt x="519945" y="177553"/>
                  </a:cubicBezTo>
                  <a:cubicBezTo>
                    <a:pt x="556935" y="133166"/>
                    <a:pt x="515508" y="165715"/>
                    <a:pt x="564334" y="133165"/>
                  </a:cubicBezTo>
                  <a:cubicBezTo>
                    <a:pt x="570252" y="124287"/>
                    <a:pt x="574545" y="114077"/>
                    <a:pt x="582089" y="106532"/>
                  </a:cubicBezTo>
                  <a:cubicBezTo>
                    <a:pt x="589634" y="98987"/>
                    <a:pt x="599674" y="94431"/>
                    <a:pt x="608722" y="88776"/>
                  </a:cubicBezTo>
                  <a:cubicBezTo>
                    <a:pt x="623354" y="79631"/>
                    <a:pt x="638026" y="70523"/>
                    <a:pt x="653110" y="62143"/>
                  </a:cubicBezTo>
                  <a:cubicBezTo>
                    <a:pt x="677949" y="48344"/>
                    <a:pt x="714832" y="31142"/>
                    <a:pt x="741887" y="26633"/>
                  </a:cubicBezTo>
                  <a:cubicBezTo>
                    <a:pt x="759642" y="23674"/>
                    <a:pt x="777502" y="21285"/>
                    <a:pt x="795153" y="17755"/>
                  </a:cubicBezTo>
                  <a:cubicBezTo>
                    <a:pt x="892906" y="-1796"/>
                    <a:pt x="742110" y="19946"/>
                    <a:pt x="901685" y="0"/>
                  </a:cubicBezTo>
                  <a:cubicBezTo>
                    <a:pt x="966788" y="2959"/>
                    <a:pt x="1032996" y="-3430"/>
                    <a:pt x="1096994" y="8877"/>
                  </a:cubicBezTo>
                  <a:cubicBezTo>
                    <a:pt x="1113433" y="12038"/>
                    <a:pt x="1132505" y="44388"/>
                    <a:pt x="1132505" y="44388"/>
                  </a:cubicBezTo>
                  <a:cubicBezTo>
                    <a:pt x="1134614" y="57042"/>
                    <a:pt x="1145605" y="126524"/>
                    <a:pt x="1150260" y="142042"/>
                  </a:cubicBezTo>
                  <a:cubicBezTo>
                    <a:pt x="1154839" y="157306"/>
                    <a:pt x="1162097" y="171635"/>
                    <a:pt x="1168015" y="186431"/>
                  </a:cubicBezTo>
                  <a:cubicBezTo>
                    <a:pt x="1170974" y="281126"/>
                    <a:pt x="1171779" y="375913"/>
                    <a:pt x="1176893" y="470516"/>
                  </a:cubicBezTo>
                  <a:cubicBezTo>
                    <a:pt x="1177707" y="485583"/>
                    <a:pt x="1183072" y="500058"/>
                    <a:pt x="1185771" y="514904"/>
                  </a:cubicBezTo>
                  <a:cubicBezTo>
                    <a:pt x="1197164" y="577566"/>
                    <a:pt x="1181390" y="554912"/>
                    <a:pt x="1212404" y="585926"/>
                  </a:cubicBezTo>
                  <a:cubicBezTo>
                    <a:pt x="1227932" y="648043"/>
                    <a:pt x="1208942" y="597963"/>
                    <a:pt x="1247914" y="648069"/>
                  </a:cubicBezTo>
                  <a:cubicBezTo>
                    <a:pt x="1261015" y="664913"/>
                    <a:pt x="1268336" y="686246"/>
                    <a:pt x="1283425" y="701335"/>
                  </a:cubicBezTo>
                  <a:cubicBezTo>
                    <a:pt x="1370895" y="788805"/>
                    <a:pt x="1268867" y="690125"/>
                    <a:pt x="1354446" y="763479"/>
                  </a:cubicBezTo>
                  <a:cubicBezTo>
                    <a:pt x="1422098" y="821467"/>
                    <a:pt x="1337535" y="755446"/>
                    <a:pt x="1407712" y="825623"/>
                  </a:cubicBezTo>
                  <a:cubicBezTo>
                    <a:pt x="1418174" y="836085"/>
                    <a:pt x="1432275" y="842303"/>
                    <a:pt x="1443223" y="852256"/>
                  </a:cubicBezTo>
                  <a:cubicBezTo>
                    <a:pt x="1500270" y="904116"/>
                    <a:pt x="1495649" y="901442"/>
                    <a:pt x="1532000" y="949910"/>
                  </a:cubicBezTo>
                  <a:cubicBezTo>
                    <a:pt x="1526081" y="976543"/>
                    <a:pt x="1529378" y="1007108"/>
                    <a:pt x="1514244" y="1029809"/>
                  </a:cubicBezTo>
                  <a:cubicBezTo>
                    <a:pt x="1505813" y="1042456"/>
                    <a:pt x="1393658" y="1081687"/>
                    <a:pt x="1389957" y="1083075"/>
                  </a:cubicBezTo>
                  <a:cubicBezTo>
                    <a:pt x="1354446" y="1080116"/>
                    <a:pt x="1317995" y="1082840"/>
                    <a:pt x="1283425" y="1074198"/>
                  </a:cubicBezTo>
                  <a:cubicBezTo>
                    <a:pt x="1233084" y="1061613"/>
                    <a:pt x="1202366" y="1027191"/>
                    <a:pt x="1159138" y="1003176"/>
                  </a:cubicBezTo>
                  <a:cubicBezTo>
                    <a:pt x="1150958" y="998631"/>
                    <a:pt x="1141383" y="997258"/>
                    <a:pt x="1132505" y="994299"/>
                  </a:cubicBezTo>
                  <a:cubicBezTo>
                    <a:pt x="1126406" y="988200"/>
                    <a:pt x="1089011" y="947062"/>
                    <a:pt x="1079239" y="958788"/>
                  </a:cubicBezTo>
                  <a:cubicBezTo>
                    <a:pt x="1063966" y="977116"/>
                    <a:pt x="1073320" y="1006135"/>
                    <a:pt x="1070361" y="1029809"/>
                  </a:cubicBezTo>
                  <a:cubicBezTo>
                    <a:pt x="1067402" y="1083075"/>
                    <a:pt x="1069912" y="1136929"/>
                    <a:pt x="1061483" y="1189607"/>
                  </a:cubicBezTo>
                  <a:cubicBezTo>
                    <a:pt x="1056620" y="1219999"/>
                    <a:pt x="1024573" y="1268879"/>
                    <a:pt x="1008217" y="1296139"/>
                  </a:cubicBezTo>
                  <a:cubicBezTo>
                    <a:pt x="993228" y="1348601"/>
                    <a:pt x="986629" y="1378005"/>
                    <a:pt x="963829" y="1429304"/>
                  </a:cubicBezTo>
                  <a:cubicBezTo>
                    <a:pt x="950392" y="1459538"/>
                    <a:pt x="937793" y="1490553"/>
                    <a:pt x="919441" y="1518081"/>
                  </a:cubicBezTo>
                  <a:cubicBezTo>
                    <a:pt x="907834" y="1535492"/>
                    <a:pt x="889848" y="1547673"/>
                    <a:pt x="875052" y="1562469"/>
                  </a:cubicBezTo>
                  <a:cubicBezTo>
                    <a:pt x="869134" y="1577265"/>
                    <a:pt x="866560" y="1593890"/>
                    <a:pt x="857297" y="1606858"/>
                  </a:cubicBezTo>
                  <a:cubicBezTo>
                    <a:pt x="807210" y="1676980"/>
                    <a:pt x="776162" y="1692678"/>
                    <a:pt x="715254" y="1748901"/>
                  </a:cubicBezTo>
                  <a:cubicBezTo>
                    <a:pt x="651737" y="1807532"/>
                    <a:pt x="695761" y="1780842"/>
                    <a:pt x="635355" y="1811044"/>
                  </a:cubicBezTo>
                  <a:cubicBezTo>
                    <a:pt x="600728" y="1862986"/>
                    <a:pt x="629278" y="1830452"/>
                    <a:pt x="537701" y="1873188"/>
                  </a:cubicBezTo>
                  <a:cubicBezTo>
                    <a:pt x="519712" y="1881583"/>
                    <a:pt x="503382" y="1893900"/>
                    <a:pt x="484435" y="1899821"/>
                  </a:cubicBezTo>
                  <a:cubicBezTo>
                    <a:pt x="447624" y="1911324"/>
                    <a:pt x="375274" y="1920488"/>
                    <a:pt x="333514" y="1926454"/>
                  </a:cubicBezTo>
                  <a:cubicBezTo>
                    <a:pt x="224023" y="1923495"/>
                    <a:pt x="113082" y="1935583"/>
                    <a:pt x="5041" y="1917576"/>
                  </a:cubicBezTo>
                  <a:cubicBezTo>
                    <a:pt x="-18492" y="1913654"/>
                    <a:pt x="46865" y="1894570"/>
                    <a:pt x="67184" y="1882066"/>
                  </a:cubicBezTo>
                  <a:cubicBezTo>
                    <a:pt x="85358" y="1870882"/>
                    <a:pt x="101113" y="1855579"/>
                    <a:pt x="120450" y="1846555"/>
                  </a:cubicBezTo>
                  <a:cubicBezTo>
                    <a:pt x="145890" y="1834683"/>
                    <a:pt x="175239" y="1832477"/>
                    <a:pt x="200349" y="1819922"/>
                  </a:cubicBezTo>
                  <a:cubicBezTo>
                    <a:pt x="230944" y="1804625"/>
                    <a:pt x="271702" y="1785067"/>
                    <a:pt x="298004" y="1766656"/>
                  </a:cubicBezTo>
                  <a:cubicBezTo>
                    <a:pt x="308289" y="1759456"/>
                    <a:pt x="315105" y="1748194"/>
                    <a:pt x="324637" y="1740023"/>
                  </a:cubicBezTo>
                  <a:cubicBezTo>
                    <a:pt x="398511" y="1676702"/>
                    <a:pt x="331770" y="1741765"/>
                    <a:pt x="377903" y="1695635"/>
                  </a:cubicBezTo>
                  <a:cubicBezTo>
                    <a:pt x="412702" y="1608634"/>
                    <a:pt x="375373" y="1690803"/>
                    <a:pt x="422291" y="1615735"/>
                  </a:cubicBezTo>
                  <a:cubicBezTo>
                    <a:pt x="445822" y="1578086"/>
                    <a:pt x="436758" y="1577924"/>
                    <a:pt x="457802" y="1535836"/>
                  </a:cubicBezTo>
                  <a:cubicBezTo>
                    <a:pt x="462574" y="1526293"/>
                    <a:pt x="470785" y="1518746"/>
                    <a:pt x="475557" y="1509203"/>
                  </a:cubicBezTo>
                  <a:cubicBezTo>
                    <a:pt x="479742" y="1500833"/>
                    <a:pt x="480563" y="1491089"/>
                    <a:pt x="484435" y="1482570"/>
                  </a:cubicBezTo>
                  <a:cubicBezTo>
                    <a:pt x="495387" y="1458475"/>
                    <a:pt x="508108" y="1435223"/>
                    <a:pt x="519945" y="1411549"/>
                  </a:cubicBezTo>
                  <a:lnTo>
                    <a:pt x="537701" y="1376038"/>
                  </a:lnTo>
                  <a:cubicBezTo>
                    <a:pt x="534742" y="1340527"/>
                    <a:pt x="530559" y="1305097"/>
                    <a:pt x="528823" y="1269506"/>
                  </a:cubicBezTo>
                  <a:cubicBezTo>
                    <a:pt x="524639" y="1183740"/>
                    <a:pt x="527492" y="1097590"/>
                    <a:pt x="519945" y="1012054"/>
                  </a:cubicBezTo>
                  <a:cubicBezTo>
                    <a:pt x="515989" y="967217"/>
                    <a:pt x="504578" y="975088"/>
                    <a:pt x="484435" y="949910"/>
                  </a:cubicBezTo>
                  <a:cubicBezTo>
                    <a:pt x="477770" y="941578"/>
                    <a:pt x="475557" y="929195"/>
                    <a:pt x="466679" y="923277"/>
                  </a:cubicBezTo>
                  <a:cubicBezTo>
                    <a:pt x="456527" y="916509"/>
                    <a:pt x="443006" y="917359"/>
                    <a:pt x="431169" y="914400"/>
                  </a:cubicBezTo>
                  <a:cubicBezTo>
                    <a:pt x="404536" y="920318"/>
                    <a:pt x="377738" y="925538"/>
                    <a:pt x="351270" y="932155"/>
                  </a:cubicBezTo>
                  <a:cubicBezTo>
                    <a:pt x="342191" y="934425"/>
                    <a:pt x="332661" y="936218"/>
                    <a:pt x="324637" y="941033"/>
                  </a:cubicBezTo>
                  <a:cubicBezTo>
                    <a:pt x="288435" y="962754"/>
                    <a:pt x="325420" y="956385"/>
                    <a:pt x="289126" y="985421"/>
                  </a:cubicBezTo>
                  <a:cubicBezTo>
                    <a:pt x="281819" y="991267"/>
                    <a:pt x="271371" y="991340"/>
                    <a:pt x="262493" y="994299"/>
                  </a:cubicBezTo>
                  <a:cubicBezTo>
                    <a:pt x="247697" y="1012054"/>
                    <a:pt x="235379" y="1032210"/>
                    <a:pt x="218105" y="1047565"/>
                  </a:cubicBezTo>
                  <a:cubicBezTo>
                    <a:pt x="208214" y="1056357"/>
                    <a:pt x="193817" y="1058306"/>
                    <a:pt x="182594" y="1065320"/>
                  </a:cubicBezTo>
                  <a:cubicBezTo>
                    <a:pt x="170047" y="1073162"/>
                    <a:pt x="158920" y="1083075"/>
                    <a:pt x="147083" y="1091953"/>
                  </a:cubicBezTo>
                  <a:cubicBezTo>
                    <a:pt x="105654" y="1086035"/>
                    <a:pt x="62741" y="1086681"/>
                    <a:pt x="22796" y="1074198"/>
                  </a:cubicBezTo>
                  <a:cubicBezTo>
                    <a:pt x="12612" y="1071016"/>
                    <a:pt x="5602" y="1058220"/>
                    <a:pt x="5041" y="1047565"/>
                  </a:cubicBezTo>
                  <a:cubicBezTo>
                    <a:pt x="2548" y="1000191"/>
                    <a:pt x="1845" y="951400"/>
                    <a:pt x="13918" y="905522"/>
                  </a:cubicBezTo>
                  <a:cubicBezTo>
                    <a:pt x="19986" y="882465"/>
                    <a:pt x="91574" y="864841"/>
                    <a:pt x="102695" y="861134"/>
                  </a:cubicBezTo>
                  <a:cubicBezTo>
                    <a:pt x="111573" y="855215"/>
                    <a:pt x="119785" y="848150"/>
                    <a:pt x="129328" y="843378"/>
                  </a:cubicBezTo>
                  <a:cubicBezTo>
                    <a:pt x="137698" y="839193"/>
                    <a:pt x="147199" y="837787"/>
                    <a:pt x="155961" y="834501"/>
                  </a:cubicBezTo>
                  <a:cubicBezTo>
                    <a:pt x="170882" y="828906"/>
                    <a:pt x="185553" y="822664"/>
                    <a:pt x="200349" y="816745"/>
                  </a:cubicBezTo>
                  <a:cubicBezTo>
                    <a:pt x="206268" y="810827"/>
                    <a:pt x="210928" y="803296"/>
                    <a:pt x="218105" y="798990"/>
                  </a:cubicBezTo>
                  <a:cubicBezTo>
                    <a:pt x="226129" y="794175"/>
                    <a:pt x="235976" y="793398"/>
                    <a:pt x="244738" y="790112"/>
                  </a:cubicBezTo>
                  <a:cubicBezTo>
                    <a:pt x="290080" y="773109"/>
                    <a:pt x="284285" y="774778"/>
                    <a:pt x="324637" y="754602"/>
                  </a:cubicBezTo>
                  <a:cubicBezTo>
                    <a:pt x="364065" y="675743"/>
                    <a:pt x="315089" y="764341"/>
                    <a:pt x="377903" y="683580"/>
                  </a:cubicBezTo>
                  <a:cubicBezTo>
                    <a:pt x="429794" y="616863"/>
                    <a:pt x="377955" y="656913"/>
                    <a:pt x="431169" y="621436"/>
                  </a:cubicBezTo>
                  <a:cubicBezTo>
                    <a:pt x="434128" y="603681"/>
                    <a:pt x="436141" y="585742"/>
                    <a:pt x="440046" y="568170"/>
                  </a:cubicBezTo>
                  <a:cubicBezTo>
                    <a:pt x="442076" y="559035"/>
                    <a:pt x="446654" y="550615"/>
                    <a:pt x="448924" y="541537"/>
                  </a:cubicBezTo>
                  <a:cubicBezTo>
                    <a:pt x="452584" y="526899"/>
                    <a:pt x="455508" y="512063"/>
                    <a:pt x="457802" y="497149"/>
                  </a:cubicBezTo>
                  <a:cubicBezTo>
                    <a:pt x="467413" y="434676"/>
                    <a:pt x="466679" y="446408"/>
                    <a:pt x="466679" y="4083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highlight>
                  <a:srgbClr val="00FFFF"/>
                </a:highligh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BEAFAE-7BF9-D167-07F0-262074095BBC}"/>
                </a:ext>
              </a:extLst>
            </p:cNvPr>
            <p:cNvSpPr txBox="1"/>
            <p:nvPr/>
          </p:nvSpPr>
          <p:spPr>
            <a:xfrm>
              <a:off x="3366117" y="4715522"/>
              <a:ext cx="33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highlight>
                    <a:srgbClr val="00FFFF"/>
                  </a:highlight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7C32FA1-225B-2CE1-EF1B-E4CC62009131}"/>
              </a:ext>
            </a:extLst>
          </p:cNvPr>
          <p:cNvGrpSpPr/>
          <p:nvPr/>
        </p:nvGrpSpPr>
        <p:grpSpPr>
          <a:xfrm>
            <a:off x="8897025" y="1984074"/>
            <a:ext cx="857297" cy="1065320"/>
            <a:chOff x="3094746" y="4466948"/>
            <a:chExt cx="857297" cy="106532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A5962F-6456-00F7-9DAA-E1D8DA60F9CB}"/>
                </a:ext>
              </a:extLst>
            </p:cNvPr>
            <p:cNvSpPr/>
            <p:nvPr/>
          </p:nvSpPr>
          <p:spPr>
            <a:xfrm>
              <a:off x="3094746" y="4466948"/>
              <a:ext cx="857297" cy="1065320"/>
            </a:xfrm>
            <a:custGeom>
              <a:avLst/>
              <a:gdLst>
                <a:gd name="connsiteX0" fmla="*/ 582089 w 1532000"/>
                <a:gd name="connsiteY0" fmla="*/ 568170 h 1927716"/>
                <a:gd name="connsiteX1" fmla="*/ 537701 w 1532000"/>
                <a:gd name="connsiteY1" fmla="*/ 532660 h 1927716"/>
                <a:gd name="connsiteX2" fmla="*/ 502190 w 1532000"/>
                <a:gd name="connsiteY2" fmla="*/ 514904 h 1927716"/>
                <a:gd name="connsiteX3" fmla="*/ 484435 w 1532000"/>
                <a:gd name="connsiteY3" fmla="*/ 470516 h 1927716"/>
                <a:gd name="connsiteX4" fmla="*/ 466679 w 1532000"/>
                <a:gd name="connsiteY4" fmla="*/ 443883 h 1927716"/>
                <a:gd name="connsiteX5" fmla="*/ 466679 w 1532000"/>
                <a:gd name="connsiteY5" fmla="*/ 275207 h 1927716"/>
                <a:gd name="connsiteX6" fmla="*/ 493312 w 1532000"/>
                <a:gd name="connsiteY6" fmla="*/ 204186 h 1927716"/>
                <a:gd name="connsiteX7" fmla="*/ 519945 w 1532000"/>
                <a:gd name="connsiteY7" fmla="*/ 177553 h 1927716"/>
                <a:gd name="connsiteX8" fmla="*/ 564334 w 1532000"/>
                <a:gd name="connsiteY8" fmla="*/ 133165 h 1927716"/>
                <a:gd name="connsiteX9" fmla="*/ 582089 w 1532000"/>
                <a:gd name="connsiteY9" fmla="*/ 106532 h 1927716"/>
                <a:gd name="connsiteX10" fmla="*/ 608722 w 1532000"/>
                <a:gd name="connsiteY10" fmla="*/ 88776 h 1927716"/>
                <a:gd name="connsiteX11" fmla="*/ 653110 w 1532000"/>
                <a:gd name="connsiteY11" fmla="*/ 62143 h 1927716"/>
                <a:gd name="connsiteX12" fmla="*/ 741887 w 1532000"/>
                <a:gd name="connsiteY12" fmla="*/ 26633 h 1927716"/>
                <a:gd name="connsiteX13" fmla="*/ 795153 w 1532000"/>
                <a:gd name="connsiteY13" fmla="*/ 17755 h 1927716"/>
                <a:gd name="connsiteX14" fmla="*/ 901685 w 1532000"/>
                <a:gd name="connsiteY14" fmla="*/ 0 h 1927716"/>
                <a:gd name="connsiteX15" fmla="*/ 1096994 w 1532000"/>
                <a:gd name="connsiteY15" fmla="*/ 8877 h 1927716"/>
                <a:gd name="connsiteX16" fmla="*/ 1132505 w 1532000"/>
                <a:gd name="connsiteY16" fmla="*/ 44388 h 1927716"/>
                <a:gd name="connsiteX17" fmla="*/ 1150260 w 1532000"/>
                <a:gd name="connsiteY17" fmla="*/ 142042 h 1927716"/>
                <a:gd name="connsiteX18" fmla="*/ 1168015 w 1532000"/>
                <a:gd name="connsiteY18" fmla="*/ 186431 h 1927716"/>
                <a:gd name="connsiteX19" fmla="*/ 1176893 w 1532000"/>
                <a:gd name="connsiteY19" fmla="*/ 470516 h 1927716"/>
                <a:gd name="connsiteX20" fmla="*/ 1185771 w 1532000"/>
                <a:gd name="connsiteY20" fmla="*/ 514904 h 1927716"/>
                <a:gd name="connsiteX21" fmla="*/ 1212404 w 1532000"/>
                <a:gd name="connsiteY21" fmla="*/ 585926 h 1927716"/>
                <a:gd name="connsiteX22" fmla="*/ 1247914 w 1532000"/>
                <a:gd name="connsiteY22" fmla="*/ 648069 h 1927716"/>
                <a:gd name="connsiteX23" fmla="*/ 1283425 w 1532000"/>
                <a:gd name="connsiteY23" fmla="*/ 701335 h 1927716"/>
                <a:gd name="connsiteX24" fmla="*/ 1354446 w 1532000"/>
                <a:gd name="connsiteY24" fmla="*/ 763479 h 1927716"/>
                <a:gd name="connsiteX25" fmla="*/ 1407712 w 1532000"/>
                <a:gd name="connsiteY25" fmla="*/ 825623 h 1927716"/>
                <a:gd name="connsiteX26" fmla="*/ 1443223 w 1532000"/>
                <a:gd name="connsiteY26" fmla="*/ 852256 h 1927716"/>
                <a:gd name="connsiteX27" fmla="*/ 1532000 w 1532000"/>
                <a:gd name="connsiteY27" fmla="*/ 949910 h 1927716"/>
                <a:gd name="connsiteX28" fmla="*/ 1514244 w 1532000"/>
                <a:gd name="connsiteY28" fmla="*/ 1029809 h 1927716"/>
                <a:gd name="connsiteX29" fmla="*/ 1389957 w 1532000"/>
                <a:gd name="connsiteY29" fmla="*/ 1083075 h 1927716"/>
                <a:gd name="connsiteX30" fmla="*/ 1283425 w 1532000"/>
                <a:gd name="connsiteY30" fmla="*/ 1074198 h 1927716"/>
                <a:gd name="connsiteX31" fmla="*/ 1159138 w 1532000"/>
                <a:gd name="connsiteY31" fmla="*/ 1003176 h 1927716"/>
                <a:gd name="connsiteX32" fmla="*/ 1132505 w 1532000"/>
                <a:gd name="connsiteY32" fmla="*/ 994299 h 1927716"/>
                <a:gd name="connsiteX33" fmla="*/ 1079239 w 1532000"/>
                <a:gd name="connsiteY33" fmla="*/ 958788 h 1927716"/>
                <a:gd name="connsiteX34" fmla="*/ 1070361 w 1532000"/>
                <a:gd name="connsiteY34" fmla="*/ 1029809 h 1927716"/>
                <a:gd name="connsiteX35" fmla="*/ 1061483 w 1532000"/>
                <a:gd name="connsiteY35" fmla="*/ 1189607 h 1927716"/>
                <a:gd name="connsiteX36" fmla="*/ 1008217 w 1532000"/>
                <a:gd name="connsiteY36" fmla="*/ 1296139 h 1927716"/>
                <a:gd name="connsiteX37" fmla="*/ 963829 w 1532000"/>
                <a:gd name="connsiteY37" fmla="*/ 1429304 h 1927716"/>
                <a:gd name="connsiteX38" fmla="*/ 919441 w 1532000"/>
                <a:gd name="connsiteY38" fmla="*/ 1518081 h 1927716"/>
                <a:gd name="connsiteX39" fmla="*/ 875052 w 1532000"/>
                <a:gd name="connsiteY39" fmla="*/ 1562469 h 1927716"/>
                <a:gd name="connsiteX40" fmla="*/ 857297 w 1532000"/>
                <a:gd name="connsiteY40" fmla="*/ 1606858 h 1927716"/>
                <a:gd name="connsiteX41" fmla="*/ 715254 w 1532000"/>
                <a:gd name="connsiteY41" fmla="*/ 1748901 h 1927716"/>
                <a:gd name="connsiteX42" fmla="*/ 635355 w 1532000"/>
                <a:gd name="connsiteY42" fmla="*/ 1811044 h 1927716"/>
                <a:gd name="connsiteX43" fmla="*/ 537701 w 1532000"/>
                <a:gd name="connsiteY43" fmla="*/ 1873188 h 1927716"/>
                <a:gd name="connsiteX44" fmla="*/ 484435 w 1532000"/>
                <a:gd name="connsiteY44" fmla="*/ 1899821 h 1927716"/>
                <a:gd name="connsiteX45" fmla="*/ 333514 w 1532000"/>
                <a:gd name="connsiteY45" fmla="*/ 1926454 h 1927716"/>
                <a:gd name="connsiteX46" fmla="*/ 5041 w 1532000"/>
                <a:gd name="connsiteY46" fmla="*/ 1917576 h 1927716"/>
                <a:gd name="connsiteX47" fmla="*/ 67184 w 1532000"/>
                <a:gd name="connsiteY47" fmla="*/ 1882066 h 1927716"/>
                <a:gd name="connsiteX48" fmla="*/ 120450 w 1532000"/>
                <a:gd name="connsiteY48" fmla="*/ 1846555 h 1927716"/>
                <a:gd name="connsiteX49" fmla="*/ 200349 w 1532000"/>
                <a:gd name="connsiteY49" fmla="*/ 1819922 h 1927716"/>
                <a:gd name="connsiteX50" fmla="*/ 298004 w 1532000"/>
                <a:gd name="connsiteY50" fmla="*/ 1766656 h 1927716"/>
                <a:gd name="connsiteX51" fmla="*/ 324637 w 1532000"/>
                <a:gd name="connsiteY51" fmla="*/ 1740023 h 1927716"/>
                <a:gd name="connsiteX52" fmla="*/ 377903 w 1532000"/>
                <a:gd name="connsiteY52" fmla="*/ 1695635 h 1927716"/>
                <a:gd name="connsiteX53" fmla="*/ 422291 w 1532000"/>
                <a:gd name="connsiteY53" fmla="*/ 1615735 h 1927716"/>
                <a:gd name="connsiteX54" fmla="*/ 457802 w 1532000"/>
                <a:gd name="connsiteY54" fmla="*/ 1535836 h 1927716"/>
                <a:gd name="connsiteX55" fmla="*/ 475557 w 1532000"/>
                <a:gd name="connsiteY55" fmla="*/ 1509203 h 1927716"/>
                <a:gd name="connsiteX56" fmla="*/ 484435 w 1532000"/>
                <a:gd name="connsiteY56" fmla="*/ 1482570 h 1927716"/>
                <a:gd name="connsiteX57" fmla="*/ 519945 w 1532000"/>
                <a:gd name="connsiteY57" fmla="*/ 1411549 h 1927716"/>
                <a:gd name="connsiteX58" fmla="*/ 537701 w 1532000"/>
                <a:gd name="connsiteY58" fmla="*/ 1376038 h 1927716"/>
                <a:gd name="connsiteX59" fmla="*/ 528823 w 1532000"/>
                <a:gd name="connsiteY59" fmla="*/ 1269506 h 1927716"/>
                <a:gd name="connsiteX60" fmla="*/ 519945 w 1532000"/>
                <a:gd name="connsiteY60" fmla="*/ 1012054 h 1927716"/>
                <a:gd name="connsiteX61" fmla="*/ 484435 w 1532000"/>
                <a:gd name="connsiteY61" fmla="*/ 949910 h 1927716"/>
                <a:gd name="connsiteX62" fmla="*/ 466679 w 1532000"/>
                <a:gd name="connsiteY62" fmla="*/ 923277 h 1927716"/>
                <a:gd name="connsiteX63" fmla="*/ 431169 w 1532000"/>
                <a:gd name="connsiteY63" fmla="*/ 914400 h 1927716"/>
                <a:gd name="connsiteX64" fmla="*/ 351270 w 1532000"/>
                <a:gd name="connsiteY64" fmla="*/ 932155 h 1927716"/>
                <a:gd name="connsiteX65" fmla="*/ 324637 w 1532000"/>
                <a:gd name="connsiteY65" fmla="*/ 941033 h 1927716"/>
                <a:gd name="connsiteX66" fmla="*/ 289126 w 1532000"/>
                <a:gd name="connsiteY66" fmla="*/ 985421 h 1927716"/>
                <a:gd name="connsiteX67" fmla="*/ 262493 w 1532000"/>
                <a:gd name="connsiteY67" fmla="*/ 994299 h 1927716"/>
                <a:gd name="connsiteX68" fmla="*/ 218105 w 1532000"/>
                <a:gd name="connsiteY68" fmla="*/ 1047565 h 1927716"/>
                <a:gd name="connsiteX69" fmla="*/ 182594 w 1532000"/>
                <a:gd name="connsiteY69" fmla="*/ 1065320 h 1927716"/>
                <a:gd name="connsiteX70" fmla="*/ 147083 w 1532000"/>
                <a:gd name="connsiteY70" fmla="*/ 1091953 h 1927716"/>
                <a:gd name="connsiteX71" fmla="*/ 22796 w 1532000"/>
                <a:gd name="connsiteY71" fmla="*/ 1074198 h 1927716"/>
                <a:gd name="connsiteX72" fmla="*/ 5041 w 1532000"/>
                <a:gd name="connsiteY72" fmla="*/ 1047565 h 1927716"/>
                <a:gd name="connsiteX73" fmla="*/ 13918 w 1532000"/>
                <a:gd name="connsiteY73" fmla="*/ 905522 h 1927716"/>
                <a:gd name="connsiteX74" fmla="*/ 102695 w 1532000"/>
                <a:gd name="connsiteY74" fmla="*/ 861134 h 1927716"/>
                <a:gd name="connsiteX75" fmla="*/ 129328 w 1532000"/>
                <a:gd name="connsiteY75" fmla="*/ 843378 h 1927716"/>
                <a:gd name="connsiteX76" fmla="*/ 155961 w 1532000"/>
                <a:gd name="connsiteY76" fmla="*/ 834501 h 1927716"/>
                <a:gd name="connsiteX77" fmla="*/ 200349 w 1532000"/>
                <a:gd name="connsiteY77" fmla="*/ 816745 h 1927716"/>
                <a:gd name="connsiteX78" fmla="*/ 218105 w 1532000"/>
                <a:gd name="connsiteY78" fmla="*/ 798990 h 1927716"/>
                <a:gd name="connsiteX79" fmla="*/ 244738 w 1532000"/>
                <a:gd name="connsiteY79" fmla="*/ 790112 h 1927716"/>
                <a:gd name="connsiteX80" fmla="*/ 324637 w 1532000"/>
                <a:gd name="connsiteY80" fmla="*/ 754602 h 1927716"/>
                <a:gd name="connsiteX81" fmla="*/ 377903 w 1532000"/>
                <a:gd name="connsiteY81" fmla="*/ 683580 h 1927716"/>
                <a:gd name="connsiteX82" fmla="*/ 431169 w 1532000"/>
                <a:gd name="connsiteY82" fmla="*/ 621436 h 1927716"/>
                <a:gd name="connsiteX83" fmla="*/ 440046 w 1532000"/>
                <a:gd name="connsiteY83" fmla="*/ 568170 h 1927716"/>
                <a:gd name="connsiteX84" fmla="*/ 448924 w 1532000"/>
                <a:gd name="connsiteY84" fmla="*/ 541537 h 1927716"/>
                <a:gd name="connsiteX85" fmla="*/ 457802 w 1532000"/>
                <a:gd name="connsiteY85" fmla="*/ 497149 h 1927716"/>
                <a:gd name="connsiteX86" fmla="*/ 466679 w 1532000"/>
                <a:gd name="connsiteY86" fmla="*/ 408372 h 192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532000" h="1927716">
                  <a:moveTo>
                    <a:pt x="582089" y="568170"/>
                  </a:moveTo>
                  <a:cubicBezTo>
                    <a:pt x="567293" y="556333"/>
                    <a:pt x="553467" y="543170"/>
                    <a:pt x="537701" y="532660"/>
                  </a:cubicBezTo>
                  <a:cubicBezTo>
                    <a:pt x="526689" y="525319"/>
                    <a:pt x="510803" y="524952"/>
                    <a:pt x="502190" y="514904"/>
                  </a:cubicBezTo>
                  <a:cubicBezTo>
                    <a:pt x="491819" y="502805"/>
                    <a:pt x="491562" y="484769"/>
                    <a:pt x="484435" y="470516"/>
                  </a:cubicBezTo>
                  <a:cubicBezTo>
                    <a:pt x="479663" y="460973"/>
                    <a:pt x="472598" y="452761"/>
                    <a:pt x="466679" y="443883"/>
                  </a:cubicBezTo>
                  <a:cubicBezTo>
                    <a:pt x="443663" y="374829"/>
                    <a:pt x="452851" y="413487"/>
                    <a:pt x="466679" y="275207"/>
                  </a:cubicBezTo>
                  <a:cubicBezTo>
                    <a:pt x="468840" y="253596"/>
                    <a:pt x="480868" y="221608"/>
                    <a:pt x="493312" y="204186"/>
                  </a:cubicBezTo>
                  <a:cubicBezTo>
                    <a:pt x="500609" y="193970"/>
                    <a:pt x="511907" y="187198"/>
                    <a:pt x="519945" y="177553"/>
                  </a:cubicBezTo>
                  <a:cubicBezTo>
                    <a:pt x="556935" y="133166"/>
                    <a:pt x="515508" y="165715"/>
                    <a:pt x="564334" y="133165"/>
                  </a:cubicBezTo>
                  <a:cubicBezTo>
                    <a:pt x="570252" y="124287"/>
                    <a:pt x="574545" y="114077"/>
                    <a:pt x="582089" y="106532"/>
                  </a:cubicBezTo>
                  <a:cubicBezTo>
                    <a:pt x="589634" y="98987"/>
                    <a:pt x="599674" y="94431"/>
                    <a:pt x="608722" y="88776"/>
                  </a:cubicBezTo>
                  <a:cubicBezTo>
                    <a:pt x="623354" y="79631"/>
                    <a:pt x="638026" y="70523"/>
                    <a:pt x="653110" y="62143"/>
                  </a:cubicBezTo>
                  <a:cubicBezTo>
                    <a:pt x="677949" y="48344"/>
                    <a:pt x="714832" y="31142"/>
                    <a:pt x="741887" y="26633"/>
                  </a:cubicBezTo>
                  <a:cubicBezTo>
                    <a:pt x="759642" y="23674"/>
                    <a:pt x="777502" y="21285"/>
                    <a:pt x="795153" y="17755"/>
                  </a:cubicBezTo>
                  <a:cubicBezTo>
                    <a:pt x="892906" y="-1796"/>
                    <a:pt x="742110" y="19946"/>
                    <a:pt x="901685" y="0"/>
                  </a:cubicBezTo>
                  <a:cubicBezTo>
                    <a:pt x="966788" y="2959"/>
                    <a:pt x="1032996" y="-3430"/>
                    <a:pt x="1096994" y="8877"/>
                  </a:cubicBezTo>
                  <a:cubicBezTo>
                    <a:pt x="1113433" y="12038"/>
                    <a:pt x="1132505" y="44388"/>
                    <a:pt x="1132505" y="44388"/>
                  </a:cubicBezTo>
                  <a:cubicBezTo>
                    <a:pt x="1134614" y="57042"/>
                    <a:pt x="1145605" y="126524"/>
                    <a:pt x="1150260" y="142042"/>
                  </a:cubicBezTo>
                  <a:cubicBezTo>
                    <a:pt x="1154839" y="157306"/>
                    <a:pt x="1162097" y="171635"/>
                    <a:pt x="1168015" y="186431"/>
                  </a:cubicBezTo>
                  <a:cubicBezTo>
                    <a:pt x="1170974" y="281126"/>
                    <a:pt x="1171779" y="375913"/>
                    <a:pt x="1176893" y="470516"/>
                  </a:cubicBezTo>
                  <a:cubicBezTo>
                    <a:pt x="1177707" y="485583"/>
                    <a:pt x="1183072" y="500058"/>
                    <a:pt x="1185771" y="514904"/>
                  </a:cubicBezTo>
                  <a:cubicBezTo>
                    <a:pt x="1197164" y="577566"/>
                    <a:pt x="1181390" y="554912"/>
                    <a:pt x="1212404" y="585926"/>
                  </a:cubicBezTo>
                  <a:cubicBezTo>
                    <a:pt x="1227932" y="648043"/>
                    <a:pt x="1208942" y="597963"/>
                    <a:pt x="1247914" y="648069"/>
                  </a:cubicBezTo>
                  <a:cubicBezTo>
                    <a:pt x="1261015" y="664913"/>
                    <a:pt x="1268336" y="686246"/>
                    <a:pt x="1283425" y="701335"/>
                  </a:cubicBezTo>
                  <a:cubicBezTo>
                    <a:pt x="1370895" y="788805"/>
                    <a:pt x="1268867" y="690125"/>
                    <a:pt x="1354446" y="763479"/>
                  </a:cubicBezTo>
                  <a:cubicBezTo>
                    <a:pt x="1422098" y="821467"/>
                    <a:pt x="1337535" y="755446"/>
                    <a:pt x="1407712" y="825623"/>
                  </a:cubicBezTo>
                  <a:cubicBezTo>
                    <a:pt x="1418174" y="836085"/>
                    <a:pt x="1432275" y="842303"/>
                    <a:pt x="1443223" y="852256"/>
                  </a:cubicBezTo>
                  <a:cubicBezTo>
                    <a:pt x="1500270" y="904116"/>
                    <a:pt x="1495649" y="901442"/>
                    <a:pt x="1532000" y="949910"/>
                  </a:cubicBezTo>
                  <a:cubicBezTo>
                    <a:pt x="1526081" y="976543"/>
                    <a:pt x="1529378" y="1007108"/>
                    <a:pt x="1514244" y="1029809"/>
                  </a:cubicBezTo>
                  <a:cubicBezTo>
                    <a:pt x="1505813" y="1042456"/>
                    <a:pt x="1393658" y="1081687"/>
                    <a:pt x="1389957" y="1083075"/>
                  </a:cubicBezTo>
                  <a:cubicBezTo>
                    <a:pt x="1354446" y="1080116"/>
                    <a:pt x="1317995" y="1082840"/>
                    <a:pt x="1283425" y="1074198"/>
                  </a:cubicBezTo>
                  <a:cubicBezTo>
                    <a:pt x="1233084" y="1061613"/>
                    <a:pt x="1202366" y="1027191"/>
                    <a:pt x="1159138" y="1003176"/>
                  </a:cubicBezTo>
                  <a:cubicBezTo>
                    <a:pt x="1150958" y="998631"/>
                    <a:pt x="1141383" y="997258"/>
                    <a:pt x="1132505" y="994299"/>
                  </a:cubicBezTo>
                  <a:cubicBezTo>
                    <a:pt x="1126406" y="988200"/>
                    <a:pt x="1089011" y="947062"/>
                    <a:pt x="1079239" y="958788"/>
                  </a:cubicBezTo>
                  <a:cubicBezTo>
                    <a:pt x="1063966" y="977116"/>
                    <a:pt x="1073320" y="1006135"/>
                    <a:pt x="1070361" y="1029809"/>
                  </a:cubicBezTo>
                  <a:cubicBezTo>
                    <a:pt x="1067402" y="1083075"/>
                    <a:pt x="1069912" y="1136929"/>
                    <a:pt x="1061483" y="1189607"/>
                  </a:cubicBezTo>
                  <a:cubicBezTo>
                    <a:pt x="1056620" y="1219999"/>
                    <a:pt x="1024573" y="1268879"/>
                    <a:pt x="1008217" y="1296139"/>
                  </a:cubicBezTo>
                  <a:cubicBezTo>
                    <a:pt x="993228" y="1348601"/>
                    <a:pt x="986629" y="1378005"/>
                    <a:pt x="963829" y="1429304"/>
                  </a:cubicBezTo>
                  <a:cubicBezTo>
                    <a:pt x="950392" y="1459538"/>
                    <a:pt x="937793" y="1490553"/>
                    <a:pt x="919441" y="1518081"/>
                  </a:cubicBezTo>
                  <a:cubicBezTo>
                    <a:pt x="907834" y="1535492"/>
                    <a:pt x="889848" y="1547673"/>
                    <a:pt x="875052" y="1562469"/>
                  </a:cubicBezTo>
                  <a:cubicBezTo>
                    <a:pt x="869134" y="1577265"/>
                    <a:pt x="866560" y="1593890"/>
                    <a:pt x="857297" y="1606858"/>
                  </a:cubicBezTo>
                  <a:cubicBezTo>
                    <a:pt x="807210" y="1676980"/>
                    <a:pt x="776162" y="1692678"/>
                    <a:pt x="715254" y="1748901"/>
                  </a:cubicBezTo>
                  <a:cubicBezTo>
                    <a:pt x="651737" y="1807532"/>
                    <a:pt x="695761" y="1780842"/>
                    <a:pt x="635355" y="1811044"/>
                  </a:cubicBezTo>
                  <a:cubicBezTo>
                    <a:pt x="600728" y="1862986"/>
                    <a:pt x="629278" y="1830452"/>
                    <a:pt x="537701" y="1873188"/>
                  </a:cubicBezTo>
                  <a:cubicBezTo>
                    <a:pt x="519712" y="1881583"/>
                    <a:pt x="503382" y="1893900"/>
                    <a:pt x="484435" y="1899821"/>
                  </a:cubicBezTo>
                  <a:cubicBezTo>
                    <a:pt x="447624" y="1911324"/>
                    <a:pt x="375274" y="1920488"/>
                    <a:pt x="333514" y="1926454"/>
                  </a:cubicBezTo>
                  <a:cubicBezTo>
                    <a:pt x="224023" y="1923495"/>
                    <a:pt x="113082" y="1935583"/>
                    <a:pt x="5041" y="1917576"/>
                  </a:cubicBezTo>
                  <a:cubicBezTo>
                    <a:pt x="-18492" y="1913654"/>
                    <a:pt x="46865" y="1894570"/>
                    <a:pt x="67184" y="1882066"/>
                  </a:cubicBezTo>
                  <a:cubicBezTo>
                    <a:pt x="85358" y="1870882"/>
                    <a:pt x="101113" y="1855579"/>
                    <a:pt x="120450" y="1846555"/>
                  </a:cubicBezTo>
                  <a:cubicBezTo>
                    <a:pt x="145890" y="1834683"/>
                    <a:pt x="175239" y="1832477"/>
                    <a:pt x="200349" y="1819922"/>
                  </a:cubicBezTo>
                  <a:cubicBezTo>
                    <a:pt x="230944" y="1804625"/>
                    <a:pt x="271702" y="1785067"/>
                    <a:pt x="298004" y="1766656"/>
                  </a:cubicBezTo>
                  <a:cubicBezTo>
                    <a:pt x="308289" y="1759456"/>
                    <a:pt x="315105" y="1748194"/>
                    <a:pt x="324637" y="1740023"/>
                  </a:cubicBezTo>
                  <a:cubicBezTo>
                    <a:pt x="398511" y="1676702"/>
                    <a:pt x="331770" y="1741765"/>
                    <a:pt x="377903" y="1695635"/>
                  </a:cubicBezTo>
                  <a:cubicBezTo>
                    <a:pt x="412702" y="1608634"/>
                    <a:pt x="375373" y="1690803"/>
                    <a:pt x="422291" y="1615735"/>
                  </a:cubicBezTo>
                  <a:cubicBezTo>
                    <a:pt x="445822" y="1578086"/>
                    <a:pt x="436758" y="1577924"/>
                    <a:pt x="457802" y="1535836"/>
                  </a:cubicBezTo>
                  <a:cubicBezTo>
                    <a:pt x="462574" y="1526293"/>
                    <a:pt x="470785" y="1518746"/>
                    <a:pt x="475557" y="1509203"/>
                  </a:cubicBezTo>
                  <a:cubicBezTo>
                    <a:pt x="479742" y="1500833"/>
                    <a:pt x="480563" y="1491089"/>
                    <a:pt x="484435" y="1482570"/>
                  </a:cubicBezTo>
                  <a:cubicBezTo>
                    <a:pt x="495387" y="1458475"/>
                    <a:pt x="508108" y="1435223"/>
                    <a:pt x="519945" y="1411549"/>
                  </a:cubicBezTo>
                  <a:lnTo>
                    <a:pt x="537701" y="1376038"/>
                  </a:lnTo>
                  <a:cubicBezTo>
                    <a:pt x="534742" y="1340527"/>
                    <a:pt x="530559" y="1305097"/>
                    <a:pt x="528823" y="1269506"/>
                  </a:cubicBezTo>
                  <a:cubicBezTo>
                    <a:pt x="524639" y="1183740"/>
                    <a:pt x="527492" y="1097590"/>
                    <a:pt x="519945" y="1012054"/>
                  </a:cubicBezTo>
                  <a:cubicBezTo>
                    <a:pt x="515989" y="967217"/>
                    <a:pt x="504578" y="975088"/>
                    <a:pt x="484435" y="949910"/>
                  </a:cubicBezTo>
                  <a:cubicBezTo>
                    <a:pt x="477770" y="941578"/>
                    <a:pt x="475557" y="929195"/>
                    <a:pt x="466679" y="923277"/>
                  </a:cubicBezTo>
                  <a:cubicBezTo>
                    <a:pt x="456527" y="916509"/>
                    <a:pt x="443006" y="917359"/>
                    <a:pt x="431169" y="914400"/>
                  </a:cubicBezTo>
                  <a:cubicBezTo>
                    <a:pt x="404536" y="920318"/>
                    <a:pt x="377738" y="925538"/>
                    <a:pt x="351270" y="932155"/>
                  </a:cubicBezTo>
                  <a:cubicBezTo>
                    <a:pt x="342191" y="934425"/>
                    <a:pt x="332661" y="936218"/>
                    <a:pt x="324637" y="941033"/>
                  </a:cubicBezTo>
                  <a:cubicBezTo>
                    <a:pt x="288435" y="962754"/>
                    <a:pt x="325420" y="956385"/>
                    <a:pt x="289126" y="985421"/>
                  </a:cubicBezTo>
                  <a:cubicBezTo>
                    <a:pt x="281819" y="991267"/>
                    <a:pt x="271371" y="991340"/>
                    <a:pt x="262493" y="994299"/>
                  </a:cubicBezTo>
                  <a:cubicBezTo>
                    <a:pt x="247697" y="1012054"/>
                    <a:pt x="235379" y="1032210"/>
                    <a:pt x="218105" y="1047565"/>
                  </a:cubicBezTo>
                  <a:cubicBezTo>
                    <a:pt x="208214" y="1056357"/>
                    <a:pt x="193817" y="1058306"/>
                    <a:pt x="182594" y="1065320"/>
                  </a:cubicBezTo>
                  <a:cubicBezTo>
                    <a:pt x="170047" y="1073162"/>
                    <a:pt x="158920" y="1083075"/>
                    <a:pt x="147083" y="1091953"/>
                  </a:cubicBezTo>
                  <a:cubicBezTo>
                    <a:pt x="105654" y="1086035"/>
                    <a:pt x="62741" y="1086681"/>
                    <a:pt x="22796" y="1074198"/>
                  </a:cubicBezTo>
                  <a:cubicBezTo>
                    <a:pt x="12612" y="1071016"/>
                    <a:pt x="5602" y="1058220"/>
                    <a:pt x="5041" y="1047565"/>
                  </a:cubicBezTo>
                  <a:cubicBezTo>
                    <a:pt x="2548" y="1000191"/>
                    <a:pt x="1845" y="951400"/>
                    <a:pt x="13918" y="905522"/>
                  </a:cubicBezTo>
                  <a:cubicBezTo>
                    <a:pt x="19986" y="882465"/>
                    <a:pt x="91574" y="864841"/>
                    <a:pt x="102695" y="861134"/>
                  </a:cubicBezTo>
                  <a:cubicBezTo>
                    <a:pt x="111573" y="855215"/>
                    <a:pt x="119785" y="848150"/>
                    <a:pt x="129328" y="843378"/>
                  </a:cubicBezTo>
                  <a:cubicBezTo>
                    <a:pt x="137698" y="839193"/>
                    <a:pt x="147199" y="837787"/>
                    <a:pt x="155961" y="834501"/>
                  </a:cubicBezTo>
                  <a:cubicBezTo>
                    <a:pt x="170882" y="828906"/>
                    <a:pt x="185553" y="822664"/>
                    <a:pt x="200349" y="816745"/>
                  </a:cubicBezTo>
                  <a:cubicBezTo>
                    <a:pt x="206268" y="810827"/>
                    <a:pt x="210928" y="803296"/>
                    <a:pt x="218105" y="798990"/>
                  </a:cubicBezTo>
                  <a:cubicBezTo>
                    <a:pt x="226129" y="794175"/>
                    <a:pt x="235976" y="793398"/>
                    <a:pt x="244738" y="790112"/>
                  </a:cubicBezTo>
                  <a:cubicBezTo>
                    <a:pt x="290080" y="773109"/>
                    <a:pt x="284285" y="774778"/>
                    <a:pt x="324637" y="754602"/>
                  </a:cubicBezTo>
                  <a:cubicBezTo>
                    <a:pt x="364065" y="675743"/>
                    <a:pt x="315089" y="764341"/>
                    <a:pt x="377903" y="683580"/>
                  </a:cubicBezTo>
                  <a:cubicBezTo>
                    <a:pt x="429794" y="616863"/>
                    <a:pt x="377955" y="656913"/>
                    <a:pt x="431169" y="621436"/>
                  </a:cubicBezTo>
                  <a:cubicBezTo>
                    <a:pt x="434128" y="603681"/>
                    <a:pt x="436141" y="585742"/>
                    <a:pt x="440046" y="568170"/>
                  </a:cubicBezTo>
                  <a:cubicBezTo>
                    <a:pt x="442076" y="559035"/>
                    <a:pt x="446654" y="550615"/>
                    <a:pt x="448924" y="541537"/>
                  </a:cubicBezTo>
                  <a:cubicBezTo>
                    <a:pt x="452584" y="526899"/>
                    <a:pt x="455508" y="512063"/>
                    <a:pt x="457802" y="497149"/>
                  </a:cubicBezTo>
                  <a:cubicBezTo>
                    <a:pt x="467413" y="434676"/>
                    <a:pt x="466679" y="446408"/>
                    <a:pt x="466679" y="4083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highlight>
                  <a:srgbClr val="00FFFF"/>
                </a:highligh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832C73-B567-6104-2D17-BB73C5B89E4C}"/>
                </a:ext>
              </a:extLst>
            </p:cNvPr>
            <p:cNvSpPr txBox="1"/>
            <p:nvPr/>
          </p:nvSpPr>
          <p:spPr>
            <a:xfrm>
              <a:off x="3366117" y="4715522"/>
              <a:ext cx="33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highlight>
                    <a:srgbClr val="00FFFF"/>
                  </a:highlight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0F873F-B3AC-45E9-5256-F6F77DB6CA0F}"/>
              </a:ext>
            </a:extLst>
          </p:cNvPr>
          <p:cNvGrpSpPr/>
          <p:nvPr/>
        </p:nvGrpSpPr>
        <p:grpSpPr>
          <a:xfrm>
            <a:off x="10715348" y="3075887"/>
            <a:ext cx="857297" cy="1065320"/>
            <a:chOff x="3094746" y="4466948"/>
            <a:chExt cx="857297" cy="106532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CFCD291-ED78-BAA6-CD5C-C80E883D24A7}"/>
                </a:ext>
              </a:extLst>
            </p:cNvPr>
            <p:cNvSpPr/>
            <p:nvPr/>
          </p:nvSpPr>
          <p:spPr>
            <a:xfrm>
              <a:off x="3094746" y="4466948"/>
              <a:ext cx="857297" cy="1065320"/>
            </a:xfrm>
            <a:custGeom>
              <a:avLst/>
              <a:gdLst>
                <a:gd name="connsiteX0" fmla="*/ 582089 w 1532000"/>
                <a:gd name="connsiteY0" fmla="*/ 568170 h 1927716"/>
                <a:gd name="connsiteX1" fmla="*/ 537701 w 1532000"/>
                <a:gd name="connsiteY1" fmla="*/ 532660 h 1927716"/>
                <a:gd name="connsiteX2" fmla="*/ 502190 w 1532000"/>
                <a:gd name="connsiteY2" fmla="*/ 514904 h 1927716"/>
                <a:gd name="connsiteX3" fmla="*/ 484435 w 1532000"/>
                <a:gd name="connsiteY3" fmla="*/ 470516 h 1927716"/>
                <a:gd name="connsiteX4" fmla="*/ 466679 w 1532000"/>
                <a:gd name="connsiteY4" fmla="*/ 443883 h 1927716"/>
                <a:gd name="connsiteX5" fmla="*/ 466679 w 1532000"/>
                <a:gd name="connsiteY5" fmla="*/ 275207 h 1927716"/>
                <a:gd name="connsiteX6" fmla="*/ 493312 w 1532000"/>
                <a:gd name="connsiteY6" fmla="*/ 204186 h 1927716"/>
                <a:gd name="connsiteX7" fmla="*/ 519945 w 1532000"/>
                <a:gd name="connsiteY7" fmla="*/ 177553 h 1927716"/>
                <a:gd name="connsiteX8" fmla="*/ 564334 w 1532000"/>
                <a:gd name="connsiteY8" fmla="*/ 133165 h 1927716"/>
                <a:gd name="connsiteX9" fmla="*/ 582089 w 1532000"/>
                <a:gd name="connsiteY9" fmla="*/ 106532 h 1927716"/>
                <a:gd name="connsiteX10" fmla="*/ 608722 w 1532000"/>
                <a:gd name="connsiteY10" fmla="*/ 88776 h 1927716"/>
                <a:gd name="connsiteX11" fmla="*/ 653110 w 1532000"/>
                <a:gd name="connsiteY11" fmla="*/ 62143 h 1927716"/>
                <a:gd name="connsiteX12" fmla="*/ 741887 w 1532000"/>
                <a:gd name="connsiteY12" fmla="*/ 26633 h 1927716"/>
                <a:gd name="connsiteX13" fmla="*/ 795153 w 1532000"/>
                <a:gd name="connsiteY13" fmla="*/ 17755 h 1927716"/>
                <a:gd name="connsiteX14" fmla="*/ 901685 w 1532000"/>
                <a:gd name="connsiteY14" fmla="*/ 0 h 1927716"/>
                <a:gd name="connsiteX15" fmla="*/ 1096994 w 1532000"/>
                <a:gd name="connsiteY15" fmla="*/ 8877 h 1927716"/>
                <a:gd name="connsiteX16" fmla="*/ 1132505 w 1532000"/>
                <a:gd name="connsiteY16" fmla="*/ 44388 h 1927716"/>
                <a:gd name="connsiteX17" fmla="*/ 1150260 w 1532000"/>
                <a:gd name="connsiteY17" fmla="*/ 142042 h 1927716"/>
                <a:gd name="connsiteX18" fmla="*/ 1168015 w 1532000"/>
                <a:gd name="connsiteY18" fmla="*/ 186431 h 1927716"/>
                <a:gd name="connsiteX19" fmla="*/ 1176893 w 1532000"/>
                <a:gd name="connsiteY19" fmla="*/ 470516 h 1927716"/>
                <a:gd name="connsiteX20" fmla="*/ 1185771 w 1532000"/>
                <a:gd name="connsiteY20" fmla="*/ 514904 h 1927716"/>
                <a:gd name="connsiteX21" fmla="*/ 1212404 w 1532000"/>
                <a:gd name="connsiteY21" fmla="*/ 585926 h 1927716"/>
                <a:gd name="connsiteX22" fmla="*/ 1247914 w 1532000"/>
                <a:gd name="connsiteY22" fmla="*/ 648069 h 1927716"/>
                <a:gd name="connsiteX23" fmla="*/ 1283425 w 1532000"/>
                <a:gd name="connsiteY23" fmla="*/ 701335 h 1927716"/>
                <a:gd name="connsiteX24" fmla="*/ 1354446 w 1532000"/>
                <a:gd name="connsiteY24" fmla="*/ 763479 h 1927716"/>
                <a:gd name="connsiteX25" fmla="*/ 1407712 w 1532000"/>
                <a:gd name="connsiteY25" fmla="*/ 825623 h 1927716"/>
                <a:gd name="connsiteX26" fmla="*/ 1443223 w 1532000"/>
                <a:gd name="connsiteY26" fmla="*/ 852256 h 1927716"/>
                <a:gd name="connsiteX27" fmla="*/ 1532000 w 1532000"/>
                <a:gd name="connsiteY27" fmla="*/ 949910 h 1927716"/>
                <a:gd name="connsiteX28" fmla="*/ 1514244 w 1532000"/>
                <a:gd name="connsiteY28" fmla="*/ 1029809 h 1927716"/>
                <a:gd name="connsiteX29" fmla="*/ 1389957 w 1532000"/>
                <a:gd name="connsiteY29" fmla="*/ 1083075 h 1927716"/>
                <a:gd name="connsiteX30" fmla="*/ 1283425 w 1532000"/>
                <a:gd name="connsiteY30" fmla="*/ 1074198 h 1927716"/>
                <a:gd name="connsiteX31" fmla="*/ 1159138 w 1532000"/>
                <a:gd name="connsiteY31" fmla="*/ 1003176 h 1927716"/>
                <a:gd name="connsiteX32" fmla="*/ 1132505 w 1532000"/>
                <a:gd name="connsiteY32" fmla="*/ 994299 h 1927716"/>
                <a:gd name="connsiteX33" fmla="*/ 1079239 w 1532000"/>
                <a:gd name="connsiteY33" fmla="*/ 958788 h 1927716"/>
                <a:gd name="connsiteX34" fmla="*/ 1070361 w 1532000"/>
                <a:gd name="connsiteY34" fmla="*/ 1029809 h 1927716"/>
                <a:gd name="connsiteX35" fmla="*/ 1061483 w 1532000"/>
                <a:gd name="connsiteY35" fmla="*/ 1189607 h 1927716"/>
                <a:gd name="connsiteX36" fmla="*/ 1008217 w 1532000"/>
                <a:gd name="connsiteY36" fmla="*/ 1296139 h 1927716"/>
                <a:gd name="connsiteX37" fmla="*/ 963829 w 1532000"/>
                <a:gd name="connsiteY37" fmla="*/ 1429304 h 1927716"/>
                <a:gd name="connsiteX38" fmla="*/ 919441 w 1532000"/>
                <a:gd name="connsiteY38" fmla="*/ 1518081 h 1927716"/>
                <a:gd name="connsiteX39" fmla="*/ 875052 w 1532000"/>
                <a:gd name="connsiteY39" fmla="*/ 1562469 h 1927716"/>
                <a:gd name="connsiteX40" fmla="*/ 857297 w 1532000"/>
                <a:gd name="connsiteY40" fmla="*/ 1606858 h 1927716"/>
                <a:gd name="connsiteX41" fmla="*/ 715254 w 1532000"/>
                <a:gd name="connsiteY41" fmla="*/ 1748901 h 1927716"/>
                <a:gd name="connsiteX42" fmla="*/ 635355 w 1532000"/>
                <a:gd name="connsiteY42" fmla="*/ 1811044 h 1927716"/>
                <a:gd name="connsiteX43" fmla="*/ 537701 w 1532000"/>
                <a:gd name="connsiteY43" fmla="*/ 1873188 h 1927716"/>
                <a:gd name="connsiteX44" fmla="*/ 484435 w 1532000"/>
                <a:gd name="connsiteY44" fmla="*/ 1899821 h 1927716"/>
                <a:gd name="connsiteX45" fmla="*/ 333514 w 1532000"/>
                <a:gd name="connsiteY45" fmla="*/ 1926454 h 1927716"/>
                <a:gd name="connsiteX46" fmla="*/ 5041 w 1532000"/>
                <a:gd name="connsiteY46" fmla="*/ 1917576 h 1927716"/>
                <a:gd name="connsiteX47" fmla="*/ 67184 w 1532000"/>
                <a:gd name="connsiteY47" fmla="*/ 1882066 h 1927716"/>
                <a:gd name="connsiteX48" fmla="*/ 120450 w 1532000"/>
                <a:gd name="connsiteY48" fmla="*/ 1846555 h 1927716"/>
                <a:gd name="connsiteX49" fmla="*/ 200349 w 1532000"/>
                <a:gd name="connsiteY49" fmla="*/ 1819922 h 1927716"/>
                <a:gd name="connsiteX50" fmla="*/ 298004 w 1532000"/>
                <a:gd name="connsiteY50" fmla="*/ 1766656 h 1927716"/>
                <a:gd name="connsiteX51" fmla="*/ 324637 w 1532000"/>
                <a:gd name="connsiteY51" fmla="*/ 1740023 h 1927716"/>
                <a:gd name="connsiteX52" fmla="*/ 377903 w 1532000"/>
                <a:gd name="connsiteY52" fmla="*/ 1695635 h 1927716"/>
                <a:gd name="connsiteX53" fmla="*/ 422291 w 1532000"/>
                <a:gd name="connsiteY53" fmla="*/ 1615735 h 1927716"/>
                <a:gd name="connsiteX54" fmla="*/ 457802 w 1532000"/>
                <a:gd name="connsiteY54" fmla="*/ 1535836 h 1927716"/>
                <a:gd name="connsiteX55" fmla="*/ 475557 w 1532000"/>
                <a:gd name="connsiteY55" fmla="*/ 1509203 h 1927716"/>
                <a:gd name="connsiteX56" fmla="*/ 484435 w 1532000"/>
                <a:gd name="connsiteY56" fmla="*/ 1482570 h 1927716"/>
                <a:gd name="connsiteX57" fmla="*/ 519945 w 1532000"/>
                <a:gd name="connsiteY57" fmla="*/ 1411549 h 1927716"/>
                <a:gd name="connsiteX58" fmla="*/ 537701 w 1532000"/>
                <a:gd name="connsiteY58" fmla="*/ 1376038 h 1927716"/>
                <a:gd name="connsiteX59" fmla="*/ 528823 w 1532000"/>
                <a:gd name="connsiteY59" fmla="*/ 1269506 h 1927716"/>
                <a:gd name="connsiteX60" fmla="*/ 519945 w 1532000"/>
                <a:gd name="connsiteY60" fmla="*/ 1012054 h 1927716"/>
                <a:gd name="connsiteX61" fmla="*/ 484435 w 1532000"/>
                <a:gd name="connsiteY61" fmla="*/ 949910 h 1927716"/>
                <a:gd name="connsiteX62" fmla="*/ 466679 w 1532000"/>
                <a:gd name="connsiteY62" fmla="*/ 923277 h 1927716"/>
                <a:gd name="connsiteX63" fmla="*/ 431169 w 1532000"/>
                <a:gd name="connsiteY63" fmla="*/ 914400 h 1927716"/>
                <a:gd name="connsiteX64" fmla="*/ 351270 w 1532000"/>
                <a:gd name="connsiteY64" fmla="*/ 932155 h 1927716"/>
                <a:gd name="connsiteX65" fmla="*/ 324637 w 1532000"/>
                <a:gd name="connsiteY65" fmla="*/ 941033 h 1927716"/>
                <a:gd name="connsiteX66" fmla="*/ 289126 w 1532000"/>
                <a:gd name="connsiteY66" fmla="*/ 985421 h 1927716"/>
                <a:gd name="connsiteX67" fmla="*/ 262493 w 1532000"/>
                <a:gd name="connsiteY67" fmla="*/ 994299 h 1927716"/>
                <a:gd name="connsiteX68" fmla="*/ 218105 w 1532000"/>
                <a:gd name="connsiteY68" fmla="*/ 1047565 h 1927716"/>
                <a:gd name="connsiteX69" fmla="*/ 182594 w 1532000"/>
                <a:gd name="connsiteY69" fmla="*/ 1065320 h 1927716"/>
                <a:gd name="connsiteX70" fmla="*/ 147083 w 1532000"/>
                <a:gd name="connsiteY70" fmla="*/ 1091953 h 1927716"/>
                <a:gd name="connsiteX71" fmla="*/ 22796 w 1532000"/>
                <a:gd name="connsiteY71" fmla="*/ 1074198 h 1927716"/>
                <a:gd name="connsiteX72" fmla="*/ 5041 w 1532000"/>
                <a:gd name="connsiteY72" fmla="*/ 1047565 h 1927716"/>
                <a:gd name="connsiteX73" fmla="*/ 13918 w 1532000"/>
                <a:gd name="connsiteY73" fmla="*/ 905522 h 1927716"/>
                <a:gd name="connsiteX74" fmla="*/ 102695 w 1532000"/>
                <a:gd name="connsiteY74" fmla="*/ 861134 h 1927716"/>
                <a:gd name="connsiteX75" fmla="*/ 129328 w 1532000"/>
                <a:gd name="connsiteY75" fmla="*/ 843378 h 1927716"/>
                <a:gd name="connsiteX76" fmla="*/ 155961 w 1532000"/>
                <a:gd name="connsiteY76" fmla="*/ 834501 h 1927716"/>
                <a:gd name="connsiteX77" fmla="*/ 200349 w 1532000"/>
                <a:gd name="connsiteY77" fmla="*/ 816745 h 1927716"/>
                <a:gd name="connsiteX78" fmla="*/ 218105 w 1532000"/>
                <a:gd name="connsiteY78" fmla="*/ 798990 h 1927716"/>
                <a:gd name="connsiteX79" fmla="*/ 244738 w 1532000"/>
                <a:gd name="connsiteY79" fmla="*/ 790112 h 1927716"/>
                <a:gd name="connsiteX80" fmla="*/ 324637 w 1532000"/>
                <a:gd name="connsiteY80" fmla="*/ 754602 h 1927716"/>
                <a:gd name="connsiteX81" fmla="*/ 377903 w 1532000"/>
                <a:gd name="connsiteY81" fmla="*/ 683580 h 1927716"/>
                <a:gd name="connsiteX82" fmla="*/ 431169 w 1532000"/>
                <a:gd name="connsiteY82" fmla="*/ 621436 h 1927716"/>
                <a:gd name="connsiteX83" fmla="*/ 440046 w 1532000"/>
                <a:gd name="connsiteY83" fmla="*/ 568170 h 1927716"/>
                <a:gd name="connsiteX84" fmla="*/ 448924 w 1532000"/>
                <a:gd name="connsiteY84" fmla="*/ 541537 h 1927716"/>
                <a:gd name="connsiteX85" fmla="*/ 457802 w 1532000"/>
                <a:gd name="connsiteY85" fmla="*/ 497149 h 1927716"/>
                <a:gd name="connsiteX86" fmla="*/ 466679 w 1532000"/>
                <a:gd name="connsiteY86" fmla="*/ 408372 h 192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532000" h="1927716">
                  <a:moveTo>
                    <a:pt x="582089" y="568170"/>
                  </a:moveTo>
                  <a:cubicBezTo>
                    <a:pt x="567293" y="556333"/>
                    <a:pt x="553467" y="543170"/>
                    <a:pt x="537701" y="532660"/>
                  </a:cubicBezTo>
                  <a:cubicBezTo>
                    <a:pt x="526689" y="525319"/>
                    <a:pt x="510803" y="524952"/>
                    <a:pt x="502190" y="514904"/>
                  </a:cubicBezTo>
                  <a:cubicBezTo>
                    <a:pt x="491819" y="502805"/>
                    <a:pt x="491562" y="484769"/>
                    <a:pt x="484435" y="470516"/>
                  </a:cubicBezTo>
                  <a:cubicBezTo>
                    <a:pt x="479663" y="460973"/>
                    <a:pt x="472598" y="452761"/>
                    <a:pt x="466679" y="443883"/>
                  </a:cubicBezTo>
                  <a:cubicBezTo>
                    <a:pt x="443663" y="374829"/>
                    <a:pt x="452851" y="413487"/>
                    <a:pt x="466679" y="275207"/>
                  </a:cubicBezTo>
                  <a:cubicBezTo>
                    <a:pt x="468840" y="253596"/>
                    <a:pt x="480868" y="221608"/>
                    <a:pt x="493312" y="204186"/>
                  </a:cubicBezTo>
                  <a:cubicBezTo>
                    <a:pt x="500609" y="193970"/>
                    <a:pt x="511907" y="187198"/>
                    <a:pt x="519945" y="177553"/>
                  </a:cubicBezTo>
                  <a:cubicBezTo>
                    <a:pt x="556935" y="133166"/>
                    <a:pt x="515508" y="165715"/>
                    <a:pt x="564334" y="133165"/>
                  </a:cubicBezTo>
                  <a:cubicBezTo>
                    <a:pt x="570252" y="124287"/>
                    <a:pt x="574545" y="114077"/>
                    <a:pt x="582089" y="106532"/>
                  </a:cubicBezTo>
                  <a:cubicBezTo>
                    <a:pt x="589634" y="98987"/>
                    <a:pt x="599674" y="94431"/>
                    <a:pt x="608722" y="88776"/>
                  </a:cubicBezTo>
                  <a:cubicBezTo>
                    <a:pt x="623354" y="79631"/>
                    <a:pt x="638026" y="70523"/>
                    <a:pt x="653110" y="62143"/>
                  </a:cubicBezTo>
                  <a:cubicBezTo>
                    <a:pt x="677949" y="48344"/>
                    <a:pt x="714832" y="31142"/>
                    <a:pt x="741887" y="26633"/>
                  </a:cubicBezTo>
                  <a:cubicBezTo>
                    <a:pt x="759642" y="23674"/>
                    <a:pt x="777502" y="21285"/>
                    <a:pt x="795153" y="17755"/>
                  </a:cubicBezTo>
                  <a:cubicBezTo>
                    <a:pt x="892906" y="-1796"/>
                    <a:pt x="742110" y="19946"/>
                    <a:pt x="901685" y="0"/>
                  </a:cubicBezTo>
                  <a:cubicBezTo>
                    <a:pt x="966788" y="2959"/>
                    <a:pt x="1032996" y="-3430"/>
                    <a:pt x="1096994" y="8877"/>
                  </a:cubicBezTo>
                  <a:cubicBezTo>
                    <a:pt x="1113433" y="12038"/>
                    <a:pt x="1132505" y="44388"/>
                    <a:pt x="1132505" y="44388"/>
                  </a:cubicBezTo>
                  <a:cubicBezTo>
                    <a:pt x="1134614" y="57042"/>
                    <a:pt x="1145605" y="126524"/>
                    <a:pt x="1150260" y="142042"/>
                  </a:cubicBezTo>
                  <a:cubicBezTo>
                    <a:pt x="1154839" y="157306"/>
                    <a:pt x="1162097" y="171635"/>
                    <a:pt x="1168015" y="186431"/>
                  </a:cubicBezTo>
                  <a:cubicBezTo>
                    <a:pt x="1170974" y="281126"/>
                    <a:pt x="1171779" y="375913"/>
                    <a:pt x="1176893" y="470516"/>
                  </a:cubicBezTo>
                  <a:cubicBezTo>
                    <a:pt x="1177707" y="485583"/>
                    <a:pt x="1183072" y="500058"/>
                    <a:pt x="1185771" y="514904"/>
                  </a:cubicBezTo>
                  <a:cubicBezTo>
                    <a:pt x="1197164" y="577566"/>
                    <a:pt x="1181390" y="554912"/>
                    <a:pt x="1212404" y="585926"/>
                  </a:cubicBezTo>
                  <a:cubicBezTo>
                    <a:pt x="1227932" y="648043"/>
                    <a:pt x="1208942" y="597963"/>
                    <a:pt x="1247914" y="648069"/>
                  </a:cubicBezTo>
                  <a:cubicBezTo>
                    <a:pt x="1261015" y="664913"/>
                    <a:pt x="1268336" y="686246"/>
                    <a:pt x="1283425" y="701335"/>
                  </a:cubicBezTo>
                  <a:cubicBezTo>
                    <a:pt x="1370895" y="788805"/>
                    <a:pt x="1268867" y="690125"/>
                    <a:pt x="1354446" y="763479"/>
                  </a:cubicBezTo>
                  <a:cubicBezTo>
                    <a:pt x="1422098" y="821467"/>
                    <a:pt x="1337535" y="755446"/>
                    <a:pt x="1407712" y="825623"/>
                  </a:cubicBezTo>
                  <a:cubicBezTo>
                    <a:pt x="1418174" y="836085"/>
                    <a:pt x="1432275" y="842303"/>
                    <a:pt x="1443223" y="852256"/>
                  </a:cubicBezTo>
                  <a:cubicBezTo>
                    <a:pt x="1500270" y="904116"/>
                    <a:pt x="1495649" y="901442"/>
                    <a:pt x="1532000" y="949910"/>
                  </a:cubicBezTo>
                  <a:cubicBezTo>
                    <a:pt x="1526081" y="976543"/>
                    <a:pt x="1529378" y="1007108"/>
                    <a:pt x="1514244" y="1029809"/>
                  </a:cubicBezTo>
                  <a:cubicBezTo>
                    <a:pt x="1505813" y="1042456"/>
                    <a:pt x="1393658" y="1081687"/>
                    <a:pt x="1389957" y="1083075"/>
                  </a:cubicBezTo>
                  <a:cubicBezTo>
                    <a:pt x="1354446" y="1080116"/>
                    <a:pt x="1317995" y="1082840"/>
                    <a:pt x="1283425" y="1074198"/>
                  </a:cubicBezTo>
                  <a:cubicBezTo>
                    <a:pt x="1233084" y="1061613"/>
                    <a:pt x="1202366" y="1027191"/>
                    <a:pt x="1159138" y="1003176"/>
                  </a:cubicBezTo>
                  <a:cubicBezTo>
                    <a:pt x="1150958" y="998631"/>
                    <a:pt x="1141383" y="997258"/>
                    <a:pt x="1132505" y="994299"/>
                  </a:cubicBezTo>
                  <a:cubicBezTo>
                    <a:pt x="1126406" y="988200"/>
                    <a:pt x="1089011" y="947062"/>
                    <a:pt x="1079239" y="958788"/>
                  </a:cubicBezTo>
                  <a:cubicBezTo>
                    <a:pt x="1063966" y="977116"/>
                    <a:pt x="1073320" y="1006135"/>
                    <a:pt x="1070361" y="1029809"/>
                  </a:cubicBezTo>
                  <a:cubicBezTo>
                    <a:pt x="1067402" y="1083075"/>
                    <a:pt x="1069912" y="1136929"/>
                    <a:pt x="1061483" y="1189607"/>
                  </a:cubicBezTo>
                  <a:cubicBezTo>
                    <a:pt x="1056620" y="1219999"/>
                    <a:pt x="1024573" y="1268879"/>
                    <a:pt x="1008217" y="1296139"/>
                  </a:cubicBezTo>
                  <a:cubicBezTo>
                    <a:pt x="993228" y="1348601"/>
                    <a:pt x="986629" y="1378005"/>
                    <a:pt x="963829" y="1429304"/>
                  </a:cubicBezTo>
                  <a:cubicBezTo>
                    <a:pt x="950392" y="1459538"/>
                    <a:pt x="937793" y="1490553"/>
                    <a:pt x="919441" y="1518081"/>
                  </a:cubicBezTo>
                  <a:cubicBezTo>
                    <a:pt x="907834" y="1535492"/>
                    <a:pt x="889848" y="1547673"/>
                    <a:pt x="875052" y="1562469"/>
                  </a:cubicBezTo>
                  <a:cubicBezTo>
                    <a:pt x="869134" y="1577265"/>
                    <a:pt x="866560" y="1593890"/>
                    <a:pt x="857297" y="1606858"/>
                  </a:cubicBezTo>
                  <a:cubicBezTo>
                    <a:pt x="807210" y="1676980"/>
                    <a:pt x="776162" y="1692678"/>
                    <a:pt x="715254" y="1748901"/>
                  </a:cubicBezTo>
                  <a:cubicBezTo>
                    <a:pt x="651737" y="1807532"/>
                    <a:pt x="695761" y="1780842"/>
                    <a:pt x="635355" y="1811044"/>
                  </a:cubicBezTo>
                  <a:cubicBezTo>
                    <a:pt x="600728" y="1862986"/>
                    <a:pt x="629278" y="1830452"/>
                    <a:pt x="537701" y="1873188"/>
                  </a:cubicBezTo>
                  <a:cubicBezTo>
                    <a:pt x="519712" y="1881583"/>
                    <a:pt x="503382" y="1893900"/>
                    <a:pt x="484435" y="1899821"/>
                  </a:cubicBezTo>
                  <a:cubicBezTo>
                    <a:pt x="447624" y="1911324"/>
                    <a:pt x="375274" y="1920488"/>
                    <a:pt x="333514" y="1926454"/>
                  </a:cubicBezTo>
                  <a:cubicBezTo>
                    <a:pt x="224023" y="1923495"/>
                    <a:pt x="113082" y="1935583"/>
                    <a:pt x="5041" y="1917576"/>
                  </a:cubicBezTo>
                  <a:cubicBezTo>
                    <a:pt x="-18492" y="1913654"/>
                    <a:pt x="46865" y="1894570"/>
                    <a:pt x="67184" y="1882066"/>
                  </a:cubicBezTo>
                  <a:cubicBezTo>
                    <a:pt x="85358" y="1870882"/>
                    <a:pt x="101113" y="1855579"/>
                    <a:pt x="120450" y="1846555"/>
                  </a:cubicBezTo>
                  <a:cubicBezTo>
                    <a:pt x="145890" y="1834683"/>
                    <a:pt x="175239" y="1832477"/>
                    <a:pt x="200349" y="1819922"/>
                  </a:cubicBezTo>
                  <a:cubicBezTo>
                    <a:pt x="230944" y="1804625"/>
                    <a:pt x="271702" y="1785067"/>
                    <a:pt x="298004" y="1766656"/>
                  </a:cubicBezTo>
                  <a:cubicBezTo>
                    <a:pt x="308289" y="1759456"/>
                    <a:pt x="315105" y="1748194"/>
                    <a:pt x="324637" y="1740023"/>
                  </a:cubicBezTo>
                  <a:cubicBezTo>
                    <a:pt x="398511" y="1676702"/>
                    <a:pt x="331770" y="1741765"/>
                    <a:pt x="377903" y="1695635"/>
                  </a:cubicBezTo>
                  <a:cubicBezTo>
                    <a:pt x="412702" y="1608634"/>
                    <a:pt x="375373" y="1690803"/>
                    <a:pt x="422291" y="1615735"/>
                  </a:cubicBezTo>
                  <a:cubicBezTo>
                    <a:pt x="445822" y="1578086"/>
                    <a:pt x="436758" y="1577924"/>
                    <a:pt x="457802" y="1535836"/>
                  </a:cubicBezTo>
                  <a:cubicBezTo>
                    <a:pt x="462574" y="1526293"/>
                    <a:pt x="470785" y="1518746"/>
                    <a:pt x="475557" y="1509203"/>
                  </a:cubicBezTo>
                  <a:cubicBezTo>
                    <a:pt x="479742" y="1500833"/>
                    <a:pt x="480563" y="1491089"/>
                    <a:pt x="484435" y="1482570"/>
                  </a:cubicBezTo>
                  <a:cubicBezTo>
                    <a:pt x="495387" y="1458475"/>
                    <a:pt x="508108" y="1435223"/>
                    <a:pt x="519945" y="1411549"/>
                  </a:cubicBezTo>
                  <a:lnTo>
                    <a:pt x="537701" y="1376038"/>
                  </a:lnTo>
                  <a:cubicBezTo>
                    <a:pt x="534742" y="1340527"/>
                    <a:pt x="530559" y="1305097"/>
                    <a:pt x="528823" y="1269506"/>
                  </a:cubicBezTo>
                  <a:cubicBezTo>
                    <a:pt x="524639" y="1183740"/>
                    <a:pt x="527492" y="1097590"/>
                    <a:pt x="519945" y="1012054"/>
                  </a:cubicBezTo>
                  <a:cubicBezTo>
                    <a:pt x="515989" y="967217"/>
                    <a:pt x="504578" y="975088"/>
                    <a:pt x="484435" y="949910"/>
                  </a:cubicBezTo>
                  <a:cubicBezTo>
                    <a:pt x="477770" y="941578"/>
                    <a:pt x="475557" y="929195"/>
                    <a:pt x="466679" y="923277"/>
                  </a:cubicBezTo>
                  <a:cubicBezTo>
                    <a:pt x="456527" y="916509"/>
                    <a:pt x="443006" y="917359"/>
                    <a:pt x="431169" y="914400"/>
                  </a:cubicBezTo>
                  <a:cubicBezTo>
                    <a:pt x="404536" y="920318"/>
                    <a:pt x="377738" y="925538"/>
                    <a:pt x="351270" y="932155"/>
                  </a:cubicBezTo>
                  <a:cubicBezTo>
                    <a:pt x="342191" y="934425"/>
                    <a:pt x="332661" y="936218"/>
                    <a:pt x="324637" y="941033"/>
                  </a:cubicBezTo>
                  <a:cubicBezTo>
                    <a:pt x="288435" y="962754"/>
                    <a:pt x="325420" y="956385"/>
                    <a:pt x="289126" y="985421"/>
                  </a:cubicBezTo>
                  <a:cubicBezTo>
                    <a:pt x="281819" y="991267"/>
                    <a:pt x="271371" y="991340"/>
                    <a:pt x="262493" y="994299"/>
                  </a:cubicBezTo>
                  <a:cubicBezTo>
                    <a:pt x="247697" y="1012054"/>
                    <a:pt x="235379" y="1032210"/>
                    <a:pt x="218105" y="1047565"/>
                  </a:cubicBezTo>
                  <a:cubicBezTo>
                    <a:pt x="208214" y="1056357"/>
                    <a:pt x="193817" y="1058306"/>
                    <a:pt x="182594" y="1065320"/>
                  </a:cubicBezTo>
                  <a:cubicBezTo>
                    <a:pt x="170047" y="1073162"/>
                    <a:pt x="158920" y="1083075"/>
                    <a:pt x="147083" y="1091953"/>
                  </a:cubicBezTo>
                  <a:cubicBezTo>
                    <a:pt x="105654" y="1086035"/>
                    <a:pt x="62741" y="1086681"/>
                    <a:pt x="22796" y="1074198"/>
                  </a:cubicBezTo>
                  <a:cubicBezTo>
                    <a:pt x="12612" y="1071016"/>
                    <a:pt x="5602" y="1058220"/>
                    <a:pt x="5041" y="1047565"/>
                  </a:cubicBezTo>
                  <a:cubicBezTo>
                    <a:pt x="2548" y="1000191"/>
                    <a:pt x="1845" y="951400"/>
                    <a:pt x="13918" y="905522"/>
                  </a:cubicBezTo>
                  <a:cubicBezTo>
                    <a:pt x="19986" y="882465"/>
                    <a:pt x="91574" y="864841"/>
                    <a:pt x="102695" y="861134"/>
                  </a:cubicBezTo>
                  <a:cubicBezTo>
                    <a:pt x="111573" y="855215"/>
                    <a:pt x="119785" y="848150"/>
                    <a:pt x="129328" y="843378"/>
                  </a:cubicBezTo>
                  <a:cubicBezTo>
                    <a:pt x="137698" y="839193"/>
                    <a:pt x="147199" y="837787"/>
                    <a:pt x="155961" y="834501"/>
                  </a:cubicBezTo>
                  <a:cubicBezTo>
                    <a:pt x="170882" y="828906"/>
                    <a:pt x="185553" y="822664"/>
                    <a:pt x="200349" y="816745"/>
                  </a:cubicBezTo>
                  <a:cubicBezTo>
                    <a:pt x="206268" y="810827"/>
                    <a:pt x="210928" y="803296"/>
                    <a:pt x="218105" y="798990"/>
                  </a:cubicBezTo>
                  <a:cubicBezTo>
                    <a:pt x="226129" y="794175"/>
                    <a:pt x="235976" y="793398"/>
                    <a:pt x="244738" y="790112"/>
                  </a:cubicBezTo>
                  <a:cubicBezTo>
                    <a:pt x="290080" y="773109"/>
                    <a:pt x="284285" y="774778"/>
                    <a:pt x="324637" y="754602"/>
                  </a:cubicBezTo>
                  <a:cubicBezTo>
                    <a:pt x="364065" y="675743"/>
                    <a:pt x="315089" y="764341"/>
                    <a:pt x="377903" y="683580"/>
                  </a:cubicBezTo>
                  <a:cubicBezTo>
                    <a:pt x="429794" y="616863"/>
                    <a:pt x="377955" y="656913"/>
                    <a:pt x="431169" y="621436"/>
                  </a:cubicBezTo>
                  <a:cubicBezTo>
                    <a:pt x="434128" y="603681"/>
                    <a:pt x="436141" y="585742"/>
                    <a:pt x="440046" y="568170"/>
                  </a:cubicBezTo>
                  <a:cubicBezTo>
                    <a:pt x="442076" y="559035"/>
                    <a:pt x="446654" y="550615"/>
                    <a:pt x="448924" y="541537"/>
                  </a:cubicBezTo>
                  <a:cubicBezTo>
                    <a:pt x="452584" y="526899"/>
                    <a:pt x="455508" y="512063"/>
                    <a:pt x="457802" y="497149"/>
                  </a:cubicBezTo>
                  <a:cubicBezTo>
                    <a:pt x="467413" y="434676"/>
                    <a:pt x="466679" y="446408"/>
                    <a:pt x="466679" y="4083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highlight>
                  <a:srgbClr val="FF0000"/>
                </a:highligh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C3F613-D2C0-5C8C-5B7C-204DCFE0BA66}"/>
                </a:ext>
              </a:extLst>
            </p:cNvPr>
            <p:cNvSpPr txBox="1"/>
            <p:nvPr/>
          </p:nvSpPr>
          <p:spPr>
            <a:xfrm>
              <a:off x="3300478" y="4715522"/>
              <a:ext cx="585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highlight>
                    <a:srgbClr val="FF0000"/>
                  </a:highlight>
                </a:rPr>
                <a:t>10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C808E0-891C-AC4B-3F38-5525DACE6EAA}"/>
              </a:ext>
            </a:extLst>
          </p:cNvPr>
          <p:cNvGrpSpPr/>
          <p:nvPr/>
        </p:nvGrpSpPr>
        <p:grpSpPr>
          <a:xfrm>
            <a:off x="8039728" y="3075887"/>
            <a:ext cx="857297" cy="1065320"/>
            <a:chOff x="3094746" y="4466948"/>
            <a:chExt cx="857297" cy="106532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E9823D6-4B20-A6D8-2419-EC5FAD62DB19}"/>
                </a:ext>
              </a:extLst>
            </p:cNvPr>
            <p:cNvSpPr/>
            <p:nvPr/>
          </p:nvSpPr>
          <p:spPr>
            <a:xfrm>
              <a:off x="3094746" y="4466948"/>
              <a:ext cx="857297" cy="1065320"/>
            </a:xfrm>
            <a:custGeom>
              <a:avLst/>
              <a:gdLst>
                <a:gd name="connsiteX0" fmla="*/ 582089 w 1532000"/>
                <a:gd name="connsiteY0" fmla="*/ 568170 h 1927716"/>
                <a:gd name="connsiteX1" fmla="*/ 537701 w 1532000"/>
                <a:gd name="connsiteY1" fmla="*/ 532660 h 1927716"/>
                <a:gd name="connsiteX2" fmla="*/ 502190 w 1532000"/>
                <a:gd name="connsiteY2" fmla="*/ 514904 h 1927716"/>
                <a:gd name="connsiteX3" fmla="*/ 484435 w 1532000"/>
                <a:gd name="connsiteY3" fmla="*/ 470516 h 1927716"/>
                <a:gd name="connsiteX4" fmla="*/ 466679 w 1532000"/>
                <a:gd name="connsiteY4" fmla="*/ 443883 h 1927716"/>
                <a:gd name="connsiteX5" fmla="*/ 466679 w 1532000"/>
                <a:gd name="connsiteY5" fmla="*/ 275207 h 1927716"/>
                <a:gd name="connsiteX6" fmla="*/ 493312 w 1532000"/>
                <a:gd name="connsiteY6" fmla="*/ 204186 h 1927716"/>
                <a:gd name="connsiteX7" fmla="*/ 519945 w 1532000"/>
                <a:gd name="connsiteY7" fmla="*/ 177553 h 1927716"/>
                <a:gd name="connsiteX8" fmla="*/ 564334 w 1532000"/>
                <a:gd name="connsiteY8" fmla="*/ 133165 h 1927716"/>
                <a:gd name="connsiteX9" fmla="*/ 582089 w 1532000"/>
                <a:gd name="connsiteY9" fmla="*/ 106532 h 1927716"/>
                <a:gd name="connsiteX10" fmla="*/ 608722 w 1532000"/>
                <a:gd name="connsiteY10" fmla="*/ 88776 h 1927716"/>
                <a:gd name="connsiteX11" fmla="*/ 653110 w 1532000"/>
                <a:gd name="connsiteY11" fmla="*/ 62143 h 1927716"/>
                <a:gd name="connsiteX12" fmla="*/ 741887 w 1532000"/>
                <a:gd name="connsiteY12" fmla="*/ 26633 h 1927716"/>
                <a:gd name="connsiteX13" fmla="*/ 795153 w 1532000"/>
                <a:gd name="connsiteY13" fmla="*/ 17755 h 1927716"/>
                <a:gd name="connsiteX14" fmla="*/ 901685 w 1532000"/>
                <a:gd name="connsiteY14" fmla="*/ 0 h 1927716"/>
                <a:gd name="connsiteX15" fmla="*/ 1096994 w 1532000"/>
                <a:gd name="connsiteY15" fmla="*/ 8877 h 1927716"/>
                <a:gd name="connsiteX16" fmla="*/ 1132505 w 1532000"/>
                <a:gd name="connsiteY16" fmla="*/ 44388 h 1927716"/>
                <a:gd name="connsiteX17" fmla="*/ 1150260 w 1532000"/>
                <a:gd name="connsiteY17" fmla="*/ 142042 h 1927716"/>
                <a:gd name="connsiteX18" fmla="*/ 1168015 w 1532000"/>
                <a:gd name="connsiteY18" fmla="*/ 186431 h 1927716"/>
                <a:gd name="connsiteX19" fmla="*/ 1176893 w 1532000"/>
                <a:gd name="connsiteY19" fmla="*/ 470516 h 1927716"/>
                <a:gd name="connsiteX20" fmla="*/ 1185771 w 1532000"/>
                <a:gd name="connsiteY20" fmla="*/ 514904 h 1927716"/>
                <a:gd name="connsiteX21" fmla="*/ 1212404 w 1532000"/>
                <a:gd name="connsiteY21" fmla="*/ 585926 h 1927716"/>
                <a:gd name="connsiteX22" fmla="*/ 1247914 w 1532000"/>
                <a:gd name="connsiteY22" fmla="*/ 648069 h 1927716"/>
                <a:gd name="connsiteX23" fmla="*/ 1283425 w 1532000"/>
                <a:gd name="connsiteY23" fmla="*/ 701335 h 1927716"/>
                <a:gd name="connsiteX24" fmla="*/ 1354446 w 1532000"/>
                <a:gd name="connsiteY24" fmla="*/ 763479 h 1927716"/>
                <a:gd name="connsiteX25" fmla="*/ 1407712 w 1532000"/>
                <a:gd name="connsiteY25" fmla="*/ 825623 h 1927716"/>
                <a:gd name="connsiteX26" fmla="*/ 1443223 w 1532000"/>
                <a:gd name="connsiteY26" fmla="*/ 852256 h 1927716"/>
                <a:gd name="connsiteX27" fmla="*/ 1532000 w 1532000"/>
                <a:gd name="connsiteY27" fmla="*/ 949910 h 1927716"/>
                <a:gd name="connsiteX28" fmla="*/ 1514244 w 1532000"/>
                <a:gd name="connsiteY28" fmla="*/ 1029809 h 1927716"/>
                <a:gd name="connsiteX29" fmla="*/ 1389957 w 1532000"/>
                <a:gd name="connsiteY29" fmla="*/ 1083075 h 1927716"/>
                <a:gd name="connsiteX30" fmla="*/ 1283425 w 1532000"/>
                <a:gd name="connsiteY30" fmla="*/ 1074198 h 1927716"/>
                <a:gd name="connsiteX31" fmla="*/ 1159138 w 1532000"/>
                <a:gd name="connsiteY31" fmla="*/ 1003176 h 1927716"/>
                <a:gd name="connsiteX32" fmla="*/ 1132505 w 1532000"/>
                <a:gd name="connsiteY32" fmla="*/ 994299 h 1927716"/>
                <a:gd name="connsiteX33" fmla="*/ 1079239 w 1532000"/>
                <a:gd name="connsiteY33" fmla="*/ 958788 h 1927716"/>
                <a:gd name="connsiteX34" fmla="*/ 1070361 w 1532000"/>
                <a:gd name="connsiteY34" fmla="*/ 1029809 h 1927716"/>
                <a:gd name="connsiteX35" fmla="*/ 1061483 w 1532000"/>
                <a:gd name="connsiteY35" fmla="*/ 1189607 h 1927716"/>
                <a:gd name="connsiteX36" fmla="*/ 1008217 w 1532000"/>
                <a:gd name="connsiteY36" fmla="*/ 1296139 h 1927716"/>
                <a:gd name="connsiteX37" fmla="*/ 963829 w 1532000"/>
                <a:gd name="connsiteY37" fmla="*/ 1429304 h 1927716"/>
                <a:gd name="connsiteX38" fmla="*/ 919441 w 1532000"/>
                <a:gd name="connsiteY38" fmla="*/ 1518081 h 1927716"/>
                <a:gd name="connsiteX39" fmla="*/ 875052 w 1532000"/>
                <a:gd name="connsiteY39" fmla="*/ 1562469 h 1927716"/>
                <a:gd name="connsiteX40" fmla="*/ 857297 w 1532000"/>
                <a:gd name="connsiteY40" fmla="*/ 1606858 h 1927716"/>
                <a:gd name="connsiteX41" fmla="*/ 715254 w 1532000"/>
                <a:gd name="connsiteY41" fmla="*/ 1748901 h 1927716"/>
                <a:gd name="connsiteX42" fmla="*/ 635355 w 1532000"/>
                <a:gd name="connsiteY42" fmla="*/ 1811044 h 1927716"/>
                <a:gd name="connsiteX43" fmla="*/ 537701 w 1532000"/>
                <a:gd name="connsiteY43" fmla="*/ 1873188 h 1927716"/>
                <a:gd name="connsiteX44" fmla="*/ 484435 w 1532000"/>
                <a:gd name="connsiteY44" fmla="*/ 1899821 h 1927716"/>
                <a:gd name="connsiteX45" fmla="*/ 333514 w 1532000"/>
                <a:gd name="connsiteY45" fmla="*/ 1926454 h 1927716"/>
                <a:gd name="connsiteX46" fmla="*/ 5041 w 1532000"/>
                <a:gd name="connsiteY46" fmla="*/ 1917576 h 1927716"/>
                <a:gd name="connsiteX47" fmla="*/ 67184 w 1532000"/>
                <a:gd name="connsiteY47" fmla="*/ 1882066 h 1927716"/>
                <a:gd name="connsiteX48" fmla="*/ 120450 w 1532000"/>
                <a:gd name="connsiteY48" fmla="*/ 1846555 h 1927716"/>
                <a:gd name="connsiteX49" fmla="*/ 200349 w 1532000"/>
                <a:gd name="connsiteY49" fmla="*/ 1819922 h 1927716"/>
                <a:gd name="connsiteX50" fmla="*/ 298004 w 1532000"/>
                <a:gd name="connsiteY50" fmla="*/ 1766656 h 1927716"/>
                <a:gd name="connsiteX51" fmla="*/ 324637 w 1532000"/>
                <a:gd name="connsiteY51" fmla="*/ 1740023 h 1927716"/>
                <a:gd name="connsiteX52" fmla="*/ 377903 w 1532000"/>
                <a:gd name="connsiteY52" fmla="*/ 1695635 h 1927716"/>
                <a:gd name="connsiteX53" fmla="*/ 422291 w 1532000"/>
                <a:gd name="connsiteY53" fmla="*/ 1615735 h 1927716"/>
                <a:gd name="connsiteX54" fmla="*/ 457802 w 1532000"/>
                <a:gd name="connsiteY54" fmla="*/ 1535836 h 1927716"/>
                <a:gd name="connsiteX55" fmla="*/ 475557 w 1532000"/>
                <a:gd name="connsiteY55" fmla="*/ 1509203 h 1927716"/>
                <a:gd name="connsiteX56" fmla="*/ 484435 w 1532000"/>
                <a:gd name="connsiteY56" fmla="*/ 1482570 h 1927716"/>
                <a:gd name="connsiteX57" fmla="*/ 519945 w 1532000"/>
                <a:gd name="connsiteY57" fmla="*/ 1411549 h 1927716"/>
                <a:gd name="connsiteX58" fmla="*/ 537701 w 1532000"/>
                <a:gd name="connsiteY58" fmla="*/ 1376038 h 1927716"/>
                <a:gd name="connsiteX59" fmla="*/ 528823 w 1532000"/>
                <a:gd name="connsiteY59" fmla="*/ 1269506 h 1927716"/>
                <a:gd name="connsiteX60" fmla="*/ 519945 w 1532000"/>
                <a:gd name="connsiteY60" fmla="*/ 1012054 h 1927716"/>
                <a:gd name="connsiteX61" fmla="*/ 484435 w 1532000"/>
                <a:gd name="connsiteY61" fmla="*/ 949910 h 1927716"/>
                <a:gd name="connsiteX62" fmla="*/ 466679 w 1532000"/>
                <a:gd name="connsiteY62" fmla="*/ 923277 h 1927716"/>
                <a:gd name="connsiteX63" fmla="*/ 431169 w 1532000"/>
                <a:gd name="connsiteY63" fmla="*/ 914400 h 1927716"/>
                <a:gd name="connsiteX64" fmla="*/ 351270 w 1532000"/>
                <a:gd name="connsiteY64" fmla="*/ 932155 h 1927716"/>
                <a:gd name="connsiteX65" fmla="*/ 324637 w 1532000"/>
                <a:gd name="connsiteY65" fmla="*/ 941033 h 1927716"/>
                <a:gd name="connsiteX66" fmla="*/ 289126 w 1532000"/>
                <a:gd name="connsiteY66" fmla="*/ 985421 h 1927716"/>
                <a:gd name="connsiteX67" fmla="*/ 262493 w 1532000"/>
                <a:gd name="connsiteY67" fmla="*/ 994299 h 1927716"/>
                <a:gd name="connsiteX68" fmla="*/ 218105 w 1532000"/>
                <a:gd name="connsiteY68" fmla="*/ 1047565 h 1927716"/>
                <a:gd name="connsiteX69" fmla="*/ 182594 w 1532000"/>
                <a:gd name="connsiteY69" fmla="*/ 1065320 h 1927716"/>
                <a:gd name="connsiteX70" fmla="*/ 147083 w 1532000"/>
                <a:gd name="connsiteY70" fmla="*/ 1091953 h 1927716"/>
                <a:gd name="connsiteX71" fmla="*/ 22796 w 1532000"/>
                <a:gd name="connsiteY71" fmla="*/ 1074198 h 1927716"/>
                <a:gd name="connsiteX72" fmla="*/ 5041 w 1532000"/>
                <a:gd name="connsiteY72" fmla="*/ 1047565 h 1927716"/>
                <a:gd name="connsiteX73" fmla="*/ 13918 w 1532000"/>
                <a:gd name="connsiteY73" fmla="*/ 905522 h 1927716"/>
                <a:gd name="connsiteX74" fmla="*/ 102695 w 1532000"/>
                <a:gd name="connsiteY74" fmla="*/ 861134 h 1927716"/>
                <a:gd name="connsiteX75" fmla="*/ 129328 w 1532000"/>
                <a:gd name="connsiteY75" fmla="*/ 843378 h 1927716"/>
                <a:gd name="connsiteX76" fmla="*/ 155961 w 1532000"/>
                <a:gd name="connsiteY76" fmla="*/ 834501 h 1927716"/>
                <a:gd name="connsiteX77" fmla="*/ 200349 w 1532000"/>
                <a:gd name="connsiteY77" fmla="*/ 816745 h 1927716"/>
                <a:gd name="connsiteX78" fmla="*/ 218105 w 1532000"/>
                <a:gd name="connsiteY78" fmla="*/ 798990 h 1927716"/>
                <a:gd name="connsiteX79" fmla="*/ 244738 w 1532000"/>
                <a:gd name="connsiteY79" fmla="*/ 790112 h 1927716"/>
                <a:gd name="connsiteX80" fmla="*/ 324637 w 1532000"/>
                <a:gd name="connsiteY80" fmla="*/ 754602 h 1927716"/>
                <a:gd name="connsiteX81" fmla="*/ 377903 w 1532000"/>
                <a:gd name="connsiteY81" fmla="*/ 683580 h 1927716"/>
                <a:gd name="connsiteX82" fmla="*/ 431169 w 1532000"/>
                <a:gd name="connsiteY82" fmla="*/ 621436 h 1927716"/>
                <a:gd name="connsiteX83" fmla="*/ 440046 w 1532000"/>
                <a:gd name="connsiteY83" fmla="*/ 568170 h 1927716"/>
                <a:gd name="connsiteX84" fmla="*/ 448924 w 1532000"/>
                <a:gd name="connsiteY84" fmla="*/ 541537 h 1927716"/>
                <a:gd name="connsiteX85" fmla="*/ 457802 w 1532000"/>
                <a:gd name="connsiteY85" fmla="*/ 497149 h 1927716"/>
                <a:gd name="connsiteX86" fmla="*/ 466679 w 1532000"/>
                <a:gd name="connsiteY86" fmla="*/ 408372 h 192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532000" h="1927716">
                  <a:moveTo>
                    <a:pt x="582089" y="568170"/>
                  </a:moveTo>
                  <a:cubicBezTo>
                    <a:pt x="567293" y="556333"/>
                    <a:pt x="553467" y="543170"/>
                    <a:pt x="537701" y="532660"/>
                  </a:cubicBezTo>
                  <a:cubicBezTo>
                    <a:pt x="526689" y="525319"/>
                    <a:pt x="510803" y="524952"/>
                    <a:pt x="502190" y="514904"/>
                  </a:cubicBezTo>
                  <a:cubicBezTo>
                    <a:pt x="491819" y="502805"/>
                    <a:pt x="491562" y="484769"/>
                    <a:pt x="484435" y="470516"/>
                  </a:cubicBezTo>
                  <a:cubicBezTo>
                    <a:pt x="479663" y="460973"/>
                    <a:pt x="472598" y="452761"/>
                    <a:pt x="466679" y="443883"/>
                  </a:cubicBezTo>
                  <a:cubicBezTo>
                    <a:pt x="443663" y="374829"/>
                    <a:pt x="452851" y="413487"/>
                    <a:pt x="466679" y="275207"/>
                  </a:cubicBezTo>
                  <a:cubicBezTo>
                    <a:pt x="468840" y="253596"/>
                    <a:pt x="480868" y="221608"/>
                    <a:pt x="493312" y="204186"/>
                  </a:cubicBezTo>
                  <a:cubicBezTo>
                    <a:pt x="500609" y="193970"/>
                    <a:pt x="511907" y="187198"/>
                    <a:pt x="519945" y="177553"/>
                  </a:cubicBezTo>
                  <a:cubicBezTo>
                    <a:pt x="556935" y="133166"/>
                    <a:pt x="515508" y="165715"/>
                    <a:pt x="564334" y="133165"/>
                  </a:cubicBezTo>
                  <a:cubicBezTo>
                    <a:pt x="570252" y="124287"/>
                    <a:pt x="574545" y="114077"/>
                    <a:pt x="582089" y="106532"/>
                  </a:cubicBezTo>
                  <a:cubicBezTo>
                    <a:pt x="589634" y="98987"/>
                    <a:pt x="599674" y="94431"/>
                    <a:pt x="608722" y="88776"/>
                  </a:cubicBezTo>
                  <a:cubicBezTo>
                    <a:pt x="623354" y="79631"/>
                    <a:pt x="638026" y="70523"/>
                    <a:pt x="653110" y="62143"/>
                  </a:cubicBezTo>
                  <a:cubicBezTo>
                    <a:pt x="677949" y="48344"/>
                    <a:pt x="714832" y="31142"/>
                    <a:pt x="741887" y="26633"/>
                  </a:cubicBezTo>
                  <a:cubicBezTo>
                    <a:pt x="759642" y="23674"/>
                    <a:pt x="777502" y="21285"/>
                    <a:pt x="795153" y="17755"/>
                  </a:cubicBezTo>
                  <a:cubicBezTo>
                    <a:pt x="892906" y="-1796"/>
                    <a:pt x="742110" y="19946"/>
                    <a:pt x="901685" y="0"/>
                  </a:cubicBezTo>
                  <a:cubicBezTo>
                    <a:pt x="966788" y="2959"/>
                    <a:pt x="1032996" y="-3430"/>
                    <a:pt x="1096994" y="8877"/>
                  </a:cubicBezTo>
                  <a:cubicBezTo>
                    <a:pt x="1113433" y="12038"/>
                    <a:pt x="1132505" y="44388"/>
                    <a:pt x="1132505" y="44388"/>
                  </a:cubicBezTo>
                  <a:cubicBezTo>
                    <a:pt x="1134614" y="57042"/>
                    <a:pt x="1145605" y="126524"/>
                    <a:pt x="1150260" y="142042"/>
                  </a:cubicBezTo>
                  <a:cubicBezTo>
                    <a:pt x="1154839" y="157306"/>
                    <a:pt x="1162097" y="171635"/>
                    <a:pt x="1168015" y="186431"/>
                  </a:cubicBezTo>
                  <a:cubicBezTo>
                    <a:pt x="1170974" y="281126"/>
                    <a:pt x="1171779" y="375913"/>
                    <a:pt x="1176893" y="470516"/>
                  </a:cubicBezTo>
                  <a:cubicBezTo>
                    <a:pt x="1177707" y="485583"/>
                    <a:pt x="1183072" y="500058"/>
                    <a:pt x="1185771" y="514904"/>
                  </a:cubicBezTo>
                  <a:cubicBezTo>
                    <a:pt x="1197164" y="577566"/>
                    <a:pt x="1181390" y="554912"/>
                    <a:pt x="1212404" y="585926"/>
                  </a:cubicBezTo>
                  <a:cubicBezTo>
                    <a:pt x="1227932" y="648043"/>
                    <a:pt x="1208942" y="597963"/>
                    <a:pt x="1247914" y="648069"/>
                  </a:cubicBezTo>
                  <a:cubicBezTo>
                    <a:pt x="1261015" y="664913"/>
                    <a:pt x="1268336" y="686246"/>
                    <a:pt x="1283425" y="701335"/>
                  </a:cubicBezTo>
                  <a:cubicBezTo>
                    <a:pt x="1370895" y="788805"/>
                    <a:pt x="1268867" y="690125"/>
                    <a:pt x="1354446" y="763479"/>
                  </a:cubicBezTo>
                  <a:cubicBezTo>
                    <a:pt x="1422098" y="821467"/>
                    <a:pt x="1337535" y="755446"/>
                    <a:pt x="1407712" y="825623"/>
                  </a:cubicBezTo>
                  <a:cubicBezTo>
                    <a:pt x="1418174" y="836085"/>
                    <a:pt x="1432275" y="842303"/>
                    <a:pt x="1443223" y="852256"/>
                  </a:cubicBezTo>
                  <a:cubicBezTo>
                    <a:pt x="1500270" y="904116"/>
                    <a:pt x="1495649" y="901442"/>
                    <a:pt x="1532000" y="949910"/>
                  </a:cubicBezTo>
                  <a:cubicBezTo>
                    <a:pt x="1526081" y="976543"/>
                    <a:pt x="1529378" y="1007108"/>
                    <a:pt x="1514244" y="1029809"/>
                  </a:cubicBezTo>
                  <a:cubicBezTo>
                    <a:pt x="1505813" y="1042456"/>
                    <a:pt x="1393658" y="1081687"/>
                    <a:pt x="1389957" y="1083075"/>
                  </a:cubicBezTo>
                  <a:cubicBezTo>
                    <a:pt x="1354446" y="1080116"/>
                    <a:pt x="1317995" y="1082840"/>
                    <a:pt x="1283425" y="1074198"/>
                  </a:cubicBezTo>
                  <a:cubicBezTo>
                    <a:pt x="1233084" y="1061613"/>
                    <a:pt x="1202366" y="1027191"/>
                    <a:pt x="1159138" y="1003176"/>
                  </a:cubicBezTo>
                  <a:cubicBezTo>
                    <a:pt x="1150958" y="998631"/>
                    <a:pt x="1141383" y="997258"/>
                    <a:pt x="1132505" y="994299"/>
                  </a:cubicBezTo>
                  <a:cubicBezTo>
                    <a:pt x="1126406" y="988200"/>
                    <a:pt x="1089011" y="947062"/>
                    <a:pt x="1079239" y="958788"/>
                  </a:cubicBezTo>
                  <a:cubicBezTo>
                    <a:pt x="1063966" y="977116"/>
                    <a:pt x="1073320" y="1006135"/>
                    <a:pt x="1070361" y="1029809"/>
                  </a:cubicBezTo>
                  <a:cubicBezTo>
                    <a:pt x="1067402" y="1083075"/>
                    <a:pt x="1069912" y="1136929"/>
                    <a:pt x="1061483" y="1189607"/>
                  </a:cubicBezTo>
                  <a:cubicBezTo>
                    <a:pt x="1056620" y="1219999"/>
                    <a:pt x="1024573" y="1268879"/>
                    <a:pt x="1008217" y="1296139"/>
                  </a:cubicBezTo>
                  <a:cubicBezTo>
                    <a:pt x="993228" y="1348601"/>
                    <a:pt x="986629" y="1378005"/>
                    <a:pt x="963829" y="1429304"/>
                  </a:cubicBezTo>
                  <a:cubicBezTo>
                    <a:pt x="950392" y="1459538"/>
                    <a:pt x="937793" y="1490553"/>
                    <a:pt x="919441" y="1518081"/>
                  </a:cubicBezTo>
                  <a:cubicBezTo>
                    <a:pt x="907834" y="1535492"/>
                    <a:pt x="889848" y="1547673"/>
                    <a:pt x="875052" y="1562469"/>
                  </a:cubicBezTo>
                  <a:cubicBezTo>
                    <a:pt x="869134" y="1577265"/>
                    <a:pt x="866560" y="1593890"/>
                    <a:pt x="857297" y="1606858"/>
                  </a:cubicBezTo>
                  <a:cubicBezTo>
                    <a:pt x="807210" y="1676980"/>
                    <a:pt x="776162" y="1692678"/>
                    <a:pt x="715254" y="1748901"/>
                  </a:cubicBezTo>
                  <a:cubicBezTo>
                    <a:pt x="651737" y="1807532"/>
                    <a:pt x="695761" y="1780842"/>
                    <a:pt x="635355" y="1811044"/>
                  </a:cubicBezTo>
                  <a:cubicBezTo>
                    <a:pt x="600728" y="1862986"/>
                    <a:pt x="629278" y="1830452"/>
                    <a:pt x="537701" y="1873188"/>
                  </a:cubicBezTo>
                  <a:cubicBezTo>
                    <a:pt x="519712" y="1881583"/>
                    <a:pt x="503382" y="1893900"/>
                    <a:pt x="484435" y="1899821"/>
                  </a:cubicBezTo>
                  <a:cubicBezTo>
                    <a:pt x="447624" y="1911324"/>
                    <a:pt x="375274" y="1920488"/>
                    <a:pt x="333514" y="1926454"/>
                  </a:cubicBezTo>
                  <a:cubicBezTo>
                    <a:pt x="224023" y="1923495"/>
                    <a:pt x="113082" y="1935583"/>
                    <a:pt x="5041" y="1917576"/>
                  </a:cubicBezTo>
                  <a:cubicBezTo>
                    <a:pt x="-18492" y="1913654"/>
                    <a:pt x="46865" y="1894570"/>
                    <a:pt x="67184" y="1882066"/>
                  </a:cubicBezTo>
                  <a:cubicBezTo>
                    <a:pt x="85358" y="1870882"/>
                    <a:pt x="101113" y="1855579"/>
                    <a:pt x="120450" y="1846555"/>
                  </a:cubicBezTo>
                  <a:cubicBezTo>
                    <a:pt x="145890" y="1834683"/>
                    <a:pt x="175239" y="1832477"/>
                    <a:pt x="200349" y="1819922"/>
                  </a:cubicBezTo>
                  <a:cubicBezTo>
                    <a:pt x="230944" y="1804625"/>
                    <a:pt x="271702" y="1785067"/>
                    <a:pt x="298004" y="1766656"/>
                  </a:cubicBezTo>
                  <a:cubicBezTo>
                    <a:pt x="308289" y="1759456"/>
                    <a:pt x="315105" y="1748194"/>
                    <a:pt x="324637" y="1740023"/>
                  </a:cubicBezTo>
                  <a:cubicBezTo>
                    <a:pt x="398511" y="1676702"/>
                    <a:pt x="331770" y="1741765"/>
                    <a:pt x="377903" y="1695635"/>
                  </a:cubicBezTo>
                  <a:cubicBezTo>
                    <a:pt x="412702" y="1608634"/>
                    <a:pt x="375373" y="1690803"/>
                    <a:pt x="422291" y="1615735"/>
                  </a:cubicBezTo>
                  <a:cubicBezTo>
                    <a:pt x="445822" y="1578086"/>
                    <a:pt x="436758" y="1577924"/>
                    <a:pt x="457802" y="1535836"/>
                  </a:cubicBezTo>
                  <a:cubicBezTo>
                    <a:pt x="462574" y="1526293"/>
                    <a:pt x="470785" y="1518746"/>
                    <a:pt x="475557" y="1509203"/>
                  </a:cubicBezTo>
                  <a:cubicBezTo>
                    <a:pt x="479742" y="1500833"/>
                    <a:pt x="480563" y="1491089"/>
                    <a:pt x="484435" y="1482570"/>
                  </a:cubicBezTo>
                  <a:cubicBezTo>
                    <a:pt x="495387" y="1458475"/>
                    <a:pt x="508108" y="1435223"/>
                    <a:pt x="519945" y="1411549"/>
                  </a:cubicBezTo>
                  <a:lnTo>
                    <a:pt x="537701" y="1376038"/>
                  </a:lnTo>
                  <a:cubicBezTo>
                    <a:pt x="534742" y="1340527"/>
                    <a:pt x="530559" y="1305097"/>
                    <a:pt x="528823" y="1269506"/>
                  </a:cubicBezTo>
                  <a:cubicBezTo>
                    <a:pt x="524639" y="1183740"/>
                    <a:pt x="527492" y="1097590"/>
                    <a:pt x="519945" y="1012054"/>
                  </a:cubicBezTo>
                  <a:cubicBezTo>
                    <a:pt x="515989" y="967217"/>
                    <a:pt x="504578" y="975088"/>
                    <a:pt x="484435" y="949910"/>
                  </a:cubicBezTo>
                  <a:cubicBezTo>
                    <a:pt x="477770" y="941578"/>
                    <a:pt x="475557" y="929195"/>
                    <a:pt x="466679" y="923277"/>
                  </a:cubicBezTo>
                  <a:cubicBezTo>
                    <a:pt x="456527" y="916509"/>
                    <a:pt x="443006" y="917359"/>
                    <a:pt x="431169" y="914400"/>
                  </a:cubicBezTo>
                  <a:cubicBezTo>
                    <a:pt x="404536" y="920318"/>
                    <a:pt x="377738" y="925538"/>
                    <a:pt x="351270" y="932155"/>
                  </a:cubicBezTo>
                  <a:cubicBezTo>
                    <a:pt x="342191" y="934425"/>
                    <a:pt x="332661" y="936218"/>
                    <a:pt x="324637" y="941033"/>
                  </a:cubicBezTo>
                  <a:cubicBezTo>
                    <a:pt x="288435" y="962754"/>
                    <a:pt x="325420" y="956385"/>
                    <a:pt x="289126" y="985421"/>
                  </a:cubicBezTo>
                  <a:cubicBezTo>
                    <a:pt x="281819" y="991267"/>
                    <a:pt x="271371" y="991340"/>
                    <a:pt x="262493" y="994299"/>
                  </a:cubicBezTo>
                  <a:cubicBezTo>
                    <a:pt x="247697" y="1012054"/>
                    <a:pt x="235379" y="1032210"/>
                    <a:pt x="218105" y="1047565"/>
                  </a:cubicBezTo>
                  <a:cubicBezTo>
                    <a:pt x="208214" y="1056357"/>
                    <a:pt x="193817" y="1058306"/>
                    <a:pt x="182594" y="1065320"/>
                  </a:cubicBezTo>
                  <a:cubicBezTo>
                    <a:pt x="170047" y="1073162"/>
                    <a:pt x="158920" y="1083075"/>
                    <a:pt x="147083" y="1091953"/>
                  </a:cubicBezTo>
                  <a:cubicBezTo>
                    <a:pt x="105654" y="1086035"/>
                    <a:pt x="62741" y="1086681"/>
                    <a:pt x="22796" y="1074198"/>
                  </a:cubicBezTo>
                  <a:cubicBezTo>
                    <a:pt x="12612" y="1071016"/>
                    <a:pt x="5602" y="1058220"/>
                    <a:pt x="5041" y="1047565"/>
                  </a:cubicBezTo>
                  <a:cubicBezTo>
                    <a:pt x="2548" y="1000191"/>
                    <a:pt x="1845" y="951400"/>
                    <a:pt x="13918" y="905522"/>
                  </a:cubicBezTo>
                  <a:cubicBezTo>
                    <a:pt x="19986" y="882465"/>
                    <a:pt x="91574" y="864841"/>
                    <a:pt x="102695" y="861134"/>
                  </a:cubicBezTo>
                  <a:cubicBezTo>
                    <a:pt x="111573" y="855215"/>
                    <a:pt x="119785" y="848150"/>
                    <a:pt x="129328" y="843378"/>
                  </a:cubicBezTo>
                  <a:cubicBezTo>
                    <a:pt x="137698" y="839193"/>
                    <a:pt x="147199" y="837787"/>
                    <a:pt x="155961" y="834501"/>
                  </a:cubicBezTo>
                  <a:cubicBezTo>
                    <a:pt x="170882" y="828906"/>
                    <a:pt x="185553" y="822664"/>
                    <a:pt x="200349" y="816745"/>
                  </a:cubicBezTo>
                  <a:cubicBezTo>
                    <a:pt x="206268" y="810827"/>
                    <a:pt x="210928" y="803296"/>
                    <a:pt x="218105" y="798990"/>
                  </a:cubicBezTo>
                  <a:cubicBezTo>
                    <a:pt x="226129" y="794175"/>
                    <a:pt x="235976" y="793398"/>
                    <a:pt x="244738" y="790112"/>
                  </a:cubicBezTo>
                  <a:cubicBezTo>
                    <a:pt x="290080" y="773109"/>
                    <a:pt x="284285" y="774778"/>
                    <a:pt x="324637" y="754602"/>
                  </a:cubicBezTo>
                  <a:cubicBezTo>
                    <a:pt x="364065" y="675743"/>
                    <a:pt x="315089" y="764341"/>
                    <a:pt x="377903" y="683580"/>
                  </a:cubicBezTo>
                  <a:cubicBezTo>
                    <a:pt x="429794" y="616863"/>
                    <a:pt x="377955" y="656913"/>
                    <a:pt x="431169" y="621436"/>
                  </a:cubicBezTo>
                  <a:cubicBezTo>
                    <a:pt x="434128" y="603681"/>
                    <a:pt x="436141" y="585742"/>
                    <a:pt x="440046" y="568170"/>
                  </a:cubicBezTo>
                  <a:cubicBezTo>
                    <a:pt x="442076" y="559035"/>
                    <a:pt x="446654" y="550615"/>
                    <a:pt x="448924" y="541537"/>
                  </a:cubicBezTo>
                  <a:cubicBezTo>
                    <a:pt x="452584" y="526899"/>
                    <a:pt x="455508" y="512063"/>
                    <a:pt x="457802" y="497149"/>
                  </a:cubicBezTo>
                  <a:cubicBezTo>
                    <a:pt x="467413" y="434676"/>
                    <a:pt x="466679" y="446408"/>
                    <a:pt x="466679" y="4083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highlight>
                  <a:srgbClr val="FF0000"/>
                </a:highligh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0E7567-8F52-6D5C-4A71-398384007DA9}"/>
                </a:ext>
              </a:extLst>
            </p:cNvPr>
            <p:cNvSpPr txBox="1"/>
            <p:nvPr/>
          </p:nvSpPr>
          <p:spPr>
            <a:xfrm>
              <a:off x="3366117" y="4715522"/>
              <a:ext cx="33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highlight>
                    <a:srgbClr val="FF0000"/>
                  </a:highlight>
                </a:rPr>
                <a:t>7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3C95D2-B58D-A2B2-B03F-8DB7F54BFE33}"/>
              </a:ext>
            </a:extLst>
          </p:cNvPr>
          <p:cNvGrpSpPr/>
          <p:nvPr/>
        </p:nvGrpSpPr>
        <p:grpSpPr>
          <a:xfrm>
            <a:off x="8897025" y="3107336"/>
            <a:ext cx="857297" cy="1065320"/>
            <a:chOff x="3094746" y="4466948"/>
            <a:chExt cx="857297" cy="106532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234D8ED-CD78-F2DB-6193-36E48969D41C}"/>
                </a:ext>
              </a:extLst>
            </p:cNvPr>
            <p:cNvSpPr/>
            <p:nvPr/>
          </p:nvSpPr>
          <p:spPr>
            <a:xfrm>
              <a:off x="3094746" y="4466948"/>
              <a:ext cx="857297" cy="1065320"/>
            </a:xfrm>
            <a:custGeom>
              <a:avLst/>
              <a:gdLst>
                <a:gd name="connsiteX0" fmla="*/ 582089 w 1532000"/>
                <a:gd name="connsiteY0" fmla="*/ 568170 h 1927716"/>
                <a:gd name="connsiteX1" fmla="*/ 537701 w 1532000"/>
                <a:gd name="connsiteY1" fmla="*/ 532660 h 1927716"/>
                <a:gd name="connsiteX2" fmla="*/ 502190 w 1532000"/>
                <a:gd name="connsiteY2" fmla="*/ 514904 h 1927716"/>
                <a:gd name="connsiteX3" fmla="*/ 484435 w 1532000"/>
                <a:gd name="connsiteY3" fmla="*/ 470516 h 1927716"/>
                <a:gd name="connsiteX4" fmla="*/ 466679 w 1532000"/>
                <a:gd name="connsiteY4" fmla="*/ 443883 h 1927716"/>
                <a:gd name="connsiteX5" fmla="*/ 466679 w 1532000"/>
                <a:gd name="connsiteY5" fmla="*/ 275207 h 1927716"/>
                <a:gd name="connsiteX6" fmla="*/ 493312 w 1532000"/>
                <a:gd name="connsiteY6" fmla="*/ 204186 h 1927716"/>
                <a:gd name="connsiteX7" fmla="*/ 519945 w 1532000"/>
                <a:gd name="connsiteY7" fmla="*/ 177553 h 1927716"/>
                <a:gd name="connsiteX8" fmla="*/ 564334 w 1532000"/>
                <a:gd name="connsiteY8" fmla="*/ 133165 h 1927716"/>
                <a:gd name="connsiteX9" fmla="*/ 582089 w 1532000"/>
                <a:gd name="connsiteY9" fmla="*/ 106532 h 1927716"/>
                <a:gd name="connsiteX10" fmla="*/ 608722 w 1532000"/>
                <a:gd name="connsiteY10" fmla="*/ 88776 h 1927716"/>
                <a:gd name="connsiteX11" fmla="*/ 653110 w 1532000"/>
                <a:gd name="connsiteY11" fmla="*/ 62143 h 1927716"/>
                <a:gd name="connsiteX12" fmla="*/ 741887 w 1532000"/>
                <a:gd name="connsiteY12" fmla="*/ 26633 h 1927716"/>
                <a:gd name="connsiteX13" fmla="*/ 795153 w 1532000"/>
                <a:gd name="connsiteY13" fmla="*/ 17755 h 1927716"/>
                <a:gd name="connsiteX14" fmla="*/ 901685 w 1532000"/>
                <a:gd name="connsiteY14" fmla="*/ 0 h 1927716"/>
                <a:gd name="connsiteX15" fmla="*/ 1096994 w 1532000"/>
                <a:gd name="connsiteY15" fmla="*/ 8877 h 1927716"/>
                <a:gd name="connsiteX16" fmla="*/ 1132505 w 1532000"/>
                <a:gd name="connsiteY16" fmla="*/ 44388 h 1927716"/>
                <a:gd name="connsiteX17" fmla="*/ 1150260 w 1532000"/>
                <a:gd name="connsiteY17" fmla="*/ 142042 h 1927716"/>
                <a:gd name="connsiteX18" fmla="*/ 1168015 w 1532000"/>
                <a:gd name="connsiteY18" fmla="*/ 186431 h 1927716"/>
                <a:gd name="connsiteX19" fmla="*/ 1176893 w 1532000"/>
                <a:gd name="connsiteY19" fmla="*/ 470516 h 1927716"/>
                <a:gd name="connsiteX20" fmla="*/ 1185771 w 1532000"/>
                <a:gd name="connsiteY20" fmla="*/ 514904 h 1927716"/>
                <a:gd name="connsiteX21" fmla="*/ 1212404 w 1532000"/>
                <a:gd name="connsiteY21" fmla="*/ 585926 h 1927716"/>
                <a:gd name="connsiteX22" fmla="*/ 1247914 w 1532000"/>
                <a:gd name="connsiteY22" fmla="*/ 648069 h 1927716"/>
                <a:gd name="connsiteX23" fmla="*/ 1283425 w 1532000"/>
                <a:gd name="connsiteY23" fmla="*/ 701335 h 1927716"/>
                <a:gd name="connsiteX24" fmla="*/ 1354446 w 1532000"/>
                <a:gd name="connsiteY24" fmla="*/ 763479 h 1927716"/>
                <a:gd name="connsiteX25" fmla="*/ 1407712 w 1532000"/>
                <a:gd name="connsiteY25" fmla="*/ 825623 h 1927716"/>
                <a:gd name="connsiteX26" fmla="*/ 1443223 w 1532000"/>
                <a:gd name="connsiteY26" fmla="*/ 852256 h 1927716"/>
                <a:gd name="connsiteX27" fmla="*/ 1532000 w 1532000"/>
                <a:gd name="connsiteY27" fmla="*/ 949910 h 1927716"/>
                <a:gd name="connsiteX28" fmla="*/ 1514244 w 1532000"/>
                <a:gd name="connsiteY28" fmla="*/ 1029809 h 1927716"/>
                <a:gd name="connsiteX29" fmla="*/ 1389957 w 1532000"/>
                <a:gd name="connsiteY29" fmla="*/ 1083075 h 1927716"/>
                <a:gd name="connsiteX30" fmla="*/ 1283425 w 1532000"/>
                <a:gd name="connsiteY30" fmla="*/ 1074198 h 1927716"/>
                <a:gd name="connsiteX31" fmla="*/ 1159138 w 1532000"/>
                <a:gd name="connsiteY31" fmla="*/ 1003176 h 1927716"/>
                <a:gd name="connsiteX32" fmla="*/ 1132505 w 1532000"/>
                <a:gd name="connsiteY32" fmla="*/ 994299 h 1927716"/>
                <a:gd name="connsiteX33" fmla="*/ 1079239 w 1532000"/>
                <a:gd name="connsiteY33" fmla="*/ 958788 h 1927716"/>
                <a:gd name="connsiteX34" fmla="*/ 1070361 w 1532000"/>
                <a:gd name="connsiteY34" fmla="*/ 1029809 h 1927716"/>
                <a:gd name="connsiteX35" fmla="*/ 1061483 w 1532000"/>
                <a:gd name="connsiteY35" fmla="*/ 1189607 h 1927716"/>
                <a:gd name="connsiteX36" fmla="*/ 1008217 w 1532000"/>
                <a:gd name="connsiteY36" fmla="*/ 1296139 h 1927716"/>
                <a:gd name="connsiteX37" fmla="*/ 963829 w 1532000"/>
                <a:gd name="connsiteY37" fmla="*/ 1429304 h 1927716"/>
                <a:gd name="connsiteX38" fmla="*/ 919441 w 1532000"/>
                <a:gd name="connsiteY38" fmla="*/ 1518081 h 1927716"/>
                <a:gd name="connsiteX39" fmla="*/ 875052 w 1532000"/>
                <a:gd name="connsiteY39" fmla="*/ 1562469 h 1927716"/>
                <a:gd name="connsiteX40" fmla="*/ 857297 w 1532000"/>
                <a:gd name="connsiteY40" fmla="*/ 1606858 h 1927716"/>
                <a:gd name="connsiteX41" fmla="*/ 715254 w 1532000"/>
                <a:gd name="connsiteY41" fmla="*/ 1748901 h 1927716"/>
                <a:gd name="connsiteX42" fmla="*/ 635355 w 1532000"/>
                <a:gd name="connsiteY42" fmla="*/ 1811044 h 1927716"/>
                <a:gd name="connsiteX43" fmla="*/ 537701 w 1532000"/>
                <a:gd name="connsiteY43" fmla="*/ 1873188 h 1927716"/>
                <a:gd name="connsiteX44" fmla="*/ 484435 w 1532000"/>
                <a:gd name="connsiteY44" fmla="*/ 1899821 h 1927716"/>
                <a:gd name="connsiteX45" fmla="*/ 333514 w 1532000"/>
                <a:gd name="connsiteY45" fmla="*/ 1926454 h 1927716"/>
                <a:gd name="connsiteX46" fmla="*/ 5041 w 1532000"/>
                <a:gd name="connsiteY46" fmla="*/ 1917576 h 1927716"/>
                <a:gd name="connsiteX47" fmla="*/ 67184 w 1532000"/>
                <a:gd name="connsiteY47" fmla="*/ 1882066 h 1927716"/>
                <a:gd name="connsiteX48" fmla="*/ 120450 w 1532000"/>
                <a:gd name="connsiteY48" fmla="*/ 1846555 h 1927716"/>
                <a:gd name="connsiteX49" fmla="*/ 200349 w 1532000"/>
                <a:gd name="connsiteY49" fmla="*/ 1819922 h 1927716"/>
                <a:gd name="connsiteX50" fmla="*/ 298004 w 1532000"/>
                <a:gd name="connsiteY50" fmla="*/ 1766656 h 1927716"/>
                <a:gd name="connsiteX51" fmla="*/ 324637 w 1532000"/>
                <a:gd name="connsiteY51" fmla="*/ 1740023 h 1927716"/>
                <a:gd name="connsiteX52" fmla="*/ 377903 w 1532000"/>
                <a:gd name="connsiteY52" fmla="*/ 1695635 h 1927716"/>
                <a:gd name="connsiteX53" fmla="*/ 422291 w 1532000"/>
                <a:gd name="connsiteY53" fmla="*/ 1615735 h 1927716"/>
                <a:gd name="connsiteX54" fmla="*/ 457802 w 1532000"/>
                <a:gd name="connsiteY54" fmla="*/ 1535836 h 1927716"/>
                <a:gd name="connsiteX55" fmla="*/ 475557 w 1532000"/>
                <a:gd name="connsiteY55" fmla="*/ 1509203 h 1927716"/>
                <a:gd name="connsiteX56" fmla="*/ 484435 w 1532000"/>
                <a:gd name="connsiteY56" fmla="*/ 1482570 h 1927716"/>
                <a:gd name="connsiteX57" fmla="*/ 519945 w 1532000"/>
                <a:gd name="connsiteY57" fmla="*/ 1411549 h 1927716"/>
                <a:gd name="connsiteX58" fmla="*/ 537701 w 1532000"/>
                <a:gd name="connsiteY58" fmla="*/ 1376038 h 1927716"/>
                <a:gd name="connsiteX59" fmla="*/ 528823 w 1532000"/>
                <a:gd name="connsiteY59" fmla="*/ 1269506 h 1927716"/>
                <a:gd name="connsiteX60" fmla="*/ 519945 w 1532000"/>
                <a:gd name="connsiteY60" fmla="*/ 1012054 h 1927716"/>
                <a:gd name="connsiteX61" fmla="*/ 484435 w 1532000"/>
                <a:gd name="connsiteY61" fmla="*/ 949910 h 1927716"/>
                <a:gd name="connsiteX62" fmla="*/ 466679 w 1532000"/>
                <a:gd name="connsiteY62" fmla="*/ 923277 h 1927716"/>
                <a:gd name="connsiteX63" fmla="*/ 431169 w 1532000"/>
                <a:gd name="connsiteY63" fmla="*/ 914400 h 1927716"/>
                <a:gd name="connsiteX64" fmla="*/ 351270 w 1532000"/>
                <a:gd name="connsiteY64" fmla="*/ 932155 h 1927716"/>
                <a:gd name="connsiteX65" fmla="*/ 324637 w 1532000"/>
                <a:gd name="connsiteY65" fmla="*/ 941033 h 1927716"/>
                <a:gd name="connsiteX66" fmla="*/ 289126 w 1532000"/>
                <a:gd name="connsiteY66" fmla="*/ 985421 h 1927716"/>
                <a:gd name="connsiteX67" fmla="*/ 262493 w 1532000"/>
                <a:gd name="connsiteY67" fmla="*/ 994299 h 1927716"/>
                <a:gd name="connsiteX68" fmla="*/ 218105 w 1532000"/>
                <a:gd name="connsiteY68" fmla="*/ 1047565 h 1927716"/>
                <a:gd name="connsiteX69" fmla="*/ 182594 w 1532000"/>
                <a:gd name="connsiteY69" fmla="*/ 1065320 h 1927716"/>
                <a:gd name="connsiteX70" fmla="*/ 147083 w 1532000"/>
                <a:gd name="connsiteY70" fmla="*/ 1091953 h 1927716"/>
                <a:gd name="connsiteX71" fmla="*/ 22796 w 1532000"/>
                <a:gd name="connsiteY71" fmla="*/ 1074198 h 1927716"/>
                <a:gd name="connsiteX72" fmla="*/ 5041 w 1532000"/>
                <a:gd name="connsiteY72" fmla="*/ 1047565 h 1927716"/>
                <a:gd name="connsiteX73" fmla="*/ 13918 w 1532000"/>
                <a:gd name="connsiteY73" fmla="*/ 905522 h 1927716"/>
                <a:gd name="connsiteX74" fmla="*/ 102695 w 1532000"/>
                <a:gd name="connsiteY74" fmla="*/ 861134 h 1927716"/>
                <a:gd name="connsiteX75" fmla="*/ 129328 w 1532000"/>
                <a:gd name="connsiteY75" fmla="*/ 843378 h 1927716"/>
                <a:gd name="connsiteX76" fmla="*/ 155961 w 1532000"/>
                <a:gd name="connsiteY76" fmla="*/ 834501 h 1927716"/>
                <a:gd name="connsiteX77" fmla="*/ 200349 w 1532000"/>
                <a:gd name="connsiteY77" fmla="*/ 816745 h 1927716"/>
                <a:gd name="connsiteX78" fmla="*/ 218105 w 1532000"/>
                <a:gd name="connsiteY78" fmla="*/ 798990 h 1927716"/>
                <a:gd name="connsiteX79" fmla="*/ 244738 w 1532000"/>
                <a:gd name="connsiteY79" fmla="*/ 790112 h 1927716"/>
                <a:gd name="connsiteX80" fmla="*/ 324637 w 1532000"/>
                <a:gd name="connsiteY80" fmla="*/ 754602 h 1927716"/>
                <a:gd name="connsiteX81" fmla="*/ 377903 w 1532000"/>
                <a:gd name="connsiteY81" fmla="*/ 683580 h 1927716"/>
                <a:gd name="connsiteX82" fmla="*/ 431169 w 1532000"/>
                <a:gd name="connsiteY82" fmla="*/ 621436 h 1927716"/>
                <a:gd name="connsiteX83" fmla="*/ 440046 w 1532000"/>
                <a:gd name="connsiteY83" fmla="*/ 568170 h 1927716"/>
                <a:gd name="connsiteX84" fmla="*/ 448924 w 1532000"/>
                <a:gd name="connsiteY84" fmla="*/ 541537 h 1927716"/>
                <a:gd name="connsiteX85" fmla="*/ 457802 w 1532000"/>
                <a:gd name="connsiteY85" fmla="*/ 497149 h 1927716"/>
                <a:gd name="connsiteX86" fmla="*/ 466679 w 1532000"/>
                <a:gd name="connsiteY86" fmla="*/ 408372 h 192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532000" h="1927716">
                  <a:moveTo>
                    <a:pt x="582089" y="568170"/>
                  </a:moveTo>
                  <a:cubicBezTo>
                    <a:pt x="567293" y="556333"/>
                    <a:pt x="553467" y="543170"/>
                    <a:pt x="537701" y="532660"/>
                  </a:cubicBezTo>
                  <a:cubicBezTo>
                    <a:pt x="526689" y="525319"/>
                    <a:pt x="510803" y="524952"/>
                    <a:pt x="502190" y="514904"/>
                  </a:cubicBezTo>
                  <a:cubicBezTo>
                    <a:pt x="491819" y="502805"/>
                    <a:pt x="491562" y="484769"/>
                    <a:pt x="484435" y="470516"/>
                  </a:cubicBezTo>
                  <a:cubicBezTo>
                    <a:pt x="479663" y="460973"/>
                    <a:pt x="472598" y="452761"/>
                    <a:pt x="466679" y="443883"/>
                  </a:cubicBezTo>
                  <a:cubicBezTo>
                    <a:pt x="443663" y="374829"/>
                    <a:pt x="452851" y="413487"/>
                    <a:pt x="466679" y="275207"/>
                  </a:cubicBezTo>
                  <a:cubicBezTo>
                    <a:pt x="468840" y="253596"/>
                    <a:pt x="480868" y="221608"/>
                    <a:pt x="493312" y="204186"/>
                  </a:cubicBezTo>
                  <a:cubicBezTo>
                    <a:pt x="500609" y="193970"/>
                    <a:pt x="511907" y="187198"/>
                    <a:pt x="519945" y="177553"/>
                  </a:cubicBezTo>
                  <a:cubicBezTo>
                    <a:pt x="556935" y="133166"/>
                    <a:pt x="515508" y="165715"/>
                    <a:pt x="564334" y="133165"/>
                  </a:cubicBezTo>
                  <a:cubicBezTo>
                    <a:pt x="570252" y="124287"/>
                    <a:pt x="574545" y="114077"/>
                    <a:pt x="582089" y="106532"/>
                  </a:cubicBezTo>
                  <a:cubicBezTo>
                    <a:pt x="589634" y="98987"/>
                    <a:pt x="599674" y="94431"/>
                    <a:pt x="608722" y="88776"/>
                  </a:cubicBezTo>
                  <a:cubicBezTo>
                    <a:pt x="623354" y="79631"/>
                    <a:pt x="638026" y="70523"/>
                    <a:pt x="653110" y="62143"/>
                  </a:cubicBezTo>
                  <a:cubicBezTo>
                    <a:pt x="677949" y="48344"/>
                    <a:pt x="714832" y="31142"/>
                    <a:pt x="741887" y="26633"/>
                  </a:cubicBezTo>
                  <a:cubicBezTo>
                    <a:pt x="759642" y="23674"/>
                    <a:pt x="777502" y="21285"/>
                    <a:pt x="795153" y="17755"/>
                  </a:cubicBezTo>
                  <a:cubicBezTo>
                    <a:pt x="892906" y="-1796"/>
                    <a:pt x="742110" y="19946"/>
                    <a:pt x="901685" y="0"/>
                  </a:cubicBezTo>
                  <a:cubicBezTo>
                    <a:pt x="966788" y="2959"/>
                    <a:pt x="1032996" y="-3430"/>
                    <a:pt x="1096994" y="8877"/>
                  </a:cubicBezTo>
                  <a:cubicBezTo>
                    <a:pt x="1113433" y="12038"/>
                    <a:pt x="1132505" y="44388"/>
                    <a:pt x="1132505" y="44388"/>
                  </a:cubicBezTo>
                  <a:cubicBezTo>
                    <a:pt x="1134614" y="57042"/>
                    <a:pt x="1145605" y="126524"/>
                    <a:pt x="1150260" y="142042"/>
                  </a:cubicBezTo>
                  <a:cubicBezTo>
                    <a:pt x="1154839" y="157306"/>
                    <a:pt x="1162097" y="171635"/>
                    <a:pt x="1168015" y="186431"/>
                  </a:cubicBezTo>
                  <a:cubicBezTo>
                    <a:pt x="1170974" y="281126"/>
                    <a:pt x="1171779" y="375913"/>
                    <a:pt x="1176893" y="470516"/>
                  </a:cubicBezTo>
                  <a:cubicBezTo>
                    <a:pt x="1177707" y="485583"/>
                    <a:pt x="1183072" y="500058"/>
                    <a:pt x="1185771" y="514904"/>
                  </a:cubicBezTo>
                  <a:cubicBezTo>
                    <a:pt x="1197164" y="577566"/>
                    <a:pt x="1181390" y="554912"/>
                    <a:pt x="1212404" y="585926"/>
                  </a:cubicBezTo>
                  <a:cubicBezTo>
                    <a:pt x="1227932" y="648043"/>
                    <a:pt x="1208942" y="597963"/>
                    <a:pt x="1247914" y="648069"/>
                  </a:cubicBezTo>
                  <a:cubicBezTo>
                    <a:pt x="1261015" y="664913"/>
                    <a:pt x="1268336" y="686246"/>
                    <a:pt x="1283425" y="701335"/>
                  </a:cubicBezTo>
                  <a:cubicBezTo>
                    <a:pt x="1370895" y="788805"/>
                    <a:pt x="1268867" y="690125"/>
                    <a:pt x="1354446" y="763479"/>
                  </a:cubicBezTo>
                  <a:cubicBezTo>
                    <a:pt x="1422098" y="821467"/>
                    <a:pt x="1337535" y="755446"/>
                    <a:pt x="1407712" y="825623"/>
                  </a:cubicBezTo>
                  <a:cubicBezTo>
                    <a:pt x="1418174" y="836085"/>
                    <a:pt x="1432275" y="842303"/>
                    <a:pt x="1443223" y="852256"/>
                  </a:cubicBezTo>
                  <a:cubicBezTo>
                    <a:pt x="1500270" y="904116"/>
                    <a:pt x="1495649" y="901442"/>
                    <a:pt x="1532000" y="949910"/>
                  </a:cubicBezTo>
                  <a:cubicBezTo>
                    <a:pt x="1526081" y="976543"/>
                    <a:pt x="1529378" y="1007108"/>
                    <a:pt x="1514244" y="1029809"/>
                  </a:cubicBezTo>
                  <a:cubicBezTo>
                    <a:pt x="1505813" y="1042456"/>
                    <a:pt x="1393658" y="1081687"/>
                    <a:pt x="1389957" y="1083075"/>
                  </a:cubicBezTo>
                  <a:cubicBezTo>
                    <a:pt x="1354446" y="1080116"/>
                    <a:pt x="1317995" y="1082840"/>
                    <a:pt x="1283425" y="1074198"/>
                  </a:cubicBezTo>
                  <a:cubicBezTo>
                    <a:pt x="1233084" y="1061613"/>
                    <a:pt x="1202366" y="1027191"/>
                    <a:pt x="1159138" y="1003176"/>
                  </a:cubicBezTo>
                  <a:cubicBezTo>
                    <a:pt x="1150958" y="998631"/>
                    <a:pt x="1141383" y="997258"/>
                    <a:pt x="1132505" y="994299"/>
                  </a:cubicBezTo>
                  <a:cubicBezTo>
                    <a:pt x="1126406" y="988200"/>
                    <a:pt x="1089011" y="947062"/>
                    <a:pt x="1079239" y="958788"/>
                  </a:cubicBezTo>
                  <a:cubicBezTo>
                    <a:pt x="1063966" y="977116"/>
                    <a:pt x="1073320" y="1006135"/>
                    <a:pt x="1070361" y="1029809"/>
                  </a:cubicBezTo>
                  <a:cubicBezTo>
                    <a:pt x="1067402" y="1083075"/>
                    <a:pt x="1069912" y="1136929"/>
                    <a:pt x="1061483" y="1189607"/>
                  </a:cubicBezTo>
                  <a:cubicBezTo>
                    <a:pt x="1056620" y="1219999"/>
                    <a:pt x="1024573" y="1268879"/>
                    <a:pt x="1008217" y="1296139"/>
                  </a:cubicBezTo>
                  <a:cubicBezTo>
                    <a:pt x="993228" y="1348601"/>
                    <a:pt x="986629" y="1378005"/>
                    <a:pt x="963829" y="1429304"/>
                  </a:cubicBezTo>
                  <a:cubicBezTo>
                    <a:pt x="950392" y="1459538"/>
                    <a:pt x="937793" y="1490553"/>
                    <a:pt x="919441" y="1518081"/>
                  </a:cubicBezTo>
                  <a:cubicBezTo>
                    <a:pt x="907834" y="1535492"/>
                    <a:pt x="889848" y="1547673"/>
                    <a:pt x="875052" y="1562469"/>
                  </a:cubicBezTo>
                  <a:cubicBezTo>
                    <a:pt x="869134" y="1577265"/>
                    <a:pt x="866560" y="1593890"/>
                    <a:pt x="857297" y="1606858"/>
                  </a:cubicBezTo>
                  <a:cubicBezTo>
                    <a:pt x="807210" y="1676980"/>
                    <a:pt x="776162" y="1692678"/>
                    <a:pt x="715254" y="1748901"/>
                  </a:cubicBezTo>
                  <a:cubicBezTo>
                    <a:pt x="651737" y="1807532"/>
                    <a:pt x="695761" y="1780842"/>
                    <a:pt x="635355" y="1811044"/>
                  </a:cubicBezTo>
                  <a:cubicBezTo>
                    <a:pt x="600728" y="1862986"/>
                    <a:pt x="629278" y="1830452"/>
                    <a:pt x="537701" y="1873188"/>
                  </a:cubicBezTo>
                  <a:cubicBezTo>
                    <a:pt x="519712" y="1881583"/>
                    <a:pt x="503382" y="1893900"/>
                    <a:pt x="484435" y="1899821"/>
                  </a:cubicBezTo>
                  <a:cubicBezTo>
                    <a:pt x="447624" y="1911324"/>
                    <a:pt x="375274" y="1920488"/>
                    <a:pt x="333514" y="1926454"/>
                  </a:cubicBezTo>
                  <a:cubicBezTo>
                    <a:pt x="224023" y="1923495"/>
                    <a:pt x="113082" y="1935583"/>
                    <a:pt x="5041" y="1917576"/>
                  </a:cubicBezTo>
                  <a:cubicBezTo>
                    <a:pt x="-18492" y="1913654"/>
                    <a:pt x="46865" y="1894570"/>
                    <a:pt x="67184" y="1882066"/>
                  </a:cubicBezTo>
                  <a:cubicBezTo>
                    <a:pt x="85358" y="1870882"/>
                    <a:pt x="101113" y="1855579"/>
                    <a:pt x="120450" y="1846555"/>
                  </a:cubicBezTo>
                  <a:cubicBezTo>
                    <a:pt x="145890" y="1834683"/>
                    <a:pt x="175239" y="1832477"/>
                    <a:pt x="200349" y="1819922"/>
                  </a:cubicBezTo>
                  <a:cubicBezTo>
                    <a:pt x="230944" y="1804625"/>
                    <a:pt x="271702" y="1785067"/>
                    <a:pt x="298004" y="1766656"/>
                  </a:cubicBezTo>
                  <a:cubicBezTo>
                    <a:pt x="308289" y="1759456"/>
                    <a:pt x="315105" y="1748194"/>
                    <a:pt x="324637" y="1740023"/>
                  </a:cubicBezTo>
                  <a:cubicBezTo>
                    <a:pt x="398511" y="1676702"/>
                    <a:pt x="331770" y="1741765"/>
                    <a:pt x="377903" y="1695635"/>
                  </a:cubicBezTo>
                  <a:cubicBezTo>
                    <a:pt x="412702" y="1608634"/>
                    <a:pt x="375373" y="1690803"/>
                    <a:pt x="422291" y="1615735"/>
                  </a:cubicBezTo>
                  <a:cubicBezTo>
                    <a:pt x="445822" y="1578086"/>
                    <a:pt x="436758" y="1577924"/>
                    <a:pt x="457802" y="1535836"/>
                  </a:cubicBezTo>
                  <a:cubicBezTo>
                    <a:pt x="462574" y="1526293"/>
                    <a:pt x="470785" y="1518746"/>
                    <a:pt x="475557" y="1509203"/>
                  </a:cubicBezTo>
                  <a:cubicBezTo>
                    <a:pt x="479742" y="1500833"/>
                    <a:pt x="480563" y="1491089"/>
                    <a:pt x="484435" y="1482570"/>
                  </a:cubicBezTo>
                  <a:cubicBezTo>
                    <a:pt x="495387" y="1458475"/>
                    <a:pt x="508108" y="1435223"/>
                    <a:pt x="519945" y="1411549"/>
                  </a:cubicBezTo>
                  <a:lnTo>
                    <a:pt x="537701" y="1376038"/>
                  </a:lnTo>
                  <a:cubicBezTo>
                    <a:pt x="534742" y="1340527"/>
                    <a:pt x="530559" y="1305097"/>
                    <a:pt x="528823" y="1269506"/>
                  </a:cubicBezTo>
                  <a:cubicBezTo>
                    <a:pt x="524639" y="1183740"/>
                    <a:pt x="527492" y="1097590"/>
                    <a:pt x="519945" y="1012054"/>
                  </a:cubicBezTo>
                  <a:cubicBezTo>
                    <a:pt x="515989" y="967217"/>
                    <a:pt x="504578" y="975088"/>
                    <a:pt x="484435" y="949910"/>
                  </a:cubicBezTo>
                  <a:cubicBezTo>
                    <a:pt x="477770" y="941578"/>
                    <a:pt x="475557" y="929195"/>
                    <a:pt x="466679" y="923277"/>
                  </a:cubicBezTo>
                  <a:cubicBezTo>
                    <a:pt x="456527" y="916509"/>
                    <a:pt x="443006" y="917359"/>
                    <a:pt x="431169" y="914400"/>
                  </a:cubicBezTo>
                  <a:cubicBezTo>
                    <a:pt x="404536" y="920318"/>
                    <a:pt x="377738" y="925538"/>
                    <a:pt x="351270" y="932155"/>
                  </a:cubicBezTo>
                  <a:cubicBezTo>
                    <a:pt x="342191" y="934425"/>
                    <a:pt x="332661" y="936218"/>
                    <a:pt x="324637" y="941033"/>
                  </a:cubicBezTo>
                  <a:cubicBezTo>
                    <a:pt x="288435" y="962754"/>
                    <a:pt x="325420" y="956385"/>
                    <a:pt x="289126" y="985421"/>
                  </a:cubicBezTo>
                  <a:cubicBezTo>
                    <a:pt x="281819" y="991267"/>
                    <a:pt x="271371" y="991340"/>
                    <a:pt x="262493" y="994299"/>
                  </a:cubicBezTo>
                  <a:cubicBezTo>
                    <a:pt x="247697" y="1012054"/>
                    <a:pt x="235379" y="1032210"/>
                    <a:pt x="218105" y="1047565"/>
                  </a:cubicBezTo>
                  <a:cubicBezTo>
                    <a:pt x="208214" y="1056357"/>
                    <a:pt x="193817" y="1058306"/>
                    <a:pt x="182594" y="1065320"/>
                  </a:cubicBezTo>
                  <a:cubicBezTo>
                    <a:pt x="170047" y="1073162"/>
                    <a:pt x="158920" y="1083075"/>
                    <a:pt x="147083" y="1091953"/>
                  </a:cubicBezTo>
                  <a:cubicBezTo>
                    <a:pt x="105654" y="1086035"/>
                    <a:pt x="62741" y="1086681"/>
                    <a:pt x="22796" y="1074198"/>
                  </a:cubicBezTo>
                  <a:cubicBezTo>
                    <a:pt x="12612" y="1071016"/>
                    <a:pt x="5602" y="1058220"/>
                    <a:pt x="5041" y="1047565"/>
                  </a:cubicBezTo>
                  <a:cubicBezTo>
                    <a:pt x="2548" y="1000191"/>
                    <a:pt x="1845" y="951400"/>
                    <a:pt x="13918" y="905522"/>
                  </a:cubicBezTo>
                  <a:cubicBezTo>
                    <a:pt x="19986" y="882465"/>
                    <a:pt x="91574" y="864841"/>
                    <a:pt x="102695" y="861134"/>
                  </a:cubicBezTo>
                  <a:cubicBezTo>
                    <a:pt x="111573" y="855215"/>
                    <a:pt x="119785" y="848150"/>
                    <a:pt x="129328" y="843378"/>
                  </a:cubicBezTo>
                  <a:cubicBezTo>
                    <a:pt x="137698" y="839193"/>
                    <a:pt x="147199" y="837787"/>
                    <a:pt x="155961" y="834501"/>
                  </a:cubicBezTo>
                  <a:cubicBezTo>
                    <a:pt x="170882" y="828906"/>
                    <a:pt x="185553" y="822664"/>
                    <a:pt x="200349" y="816745"/>
                  </a:cubicBezTo>
                  <a:cubicBezTo>
                    <a:pt x="206268" y="810827"/>
                    <a:pt x="210928" y="803296"/>
                    <a:pt x="218105" y="798990"/>
                  </a:cubicBezTo>
                  <a:cubicBezTo>
                    <a:pt x="226129" y="794175"/>
                    <a:pt x="235976" y="793398"/>
                    <a:pt x="244738" y="790112"/>
                  </a:cubicBezTo>
                  <a:cubicBezTo>
                    <a:pt x="290080" y="773109"/>
                    <a:pt x="284285" y="774778"/>
                    <a:pt x="324637" y="754602"/>
                  </a:cubicBezTo>
                  <a:cubicBezTo>
                    <a:pt x="364065" y="675743"/>
                    <a:pt x="315089" y="764341"/>
                    <a:pt x="377903" y="683580"/>
                  </a:cubicBezTo>
                  <a:cubicBezTo>
                    <a:pt x="429794" y="616863"/>
                    <a:pt x="377955" y="656913"/>
                    <a:pt x="431169" y="621436"/>
                  </a:cubicBezTo>
                  <a:cubicBezTo>
                    <a:pt x="434128" y="603681"/>
                    <a:pt x="436141" y="585742"/>
                    <a:pt x="440046" y="568170"/>
                  </a:cubicBezTo>
                  <a:cubicBezTo>
                    <a:pt x="442076" y="559035"/>
                    <a:pt x="446654" y="550615"/>
                    <a:pt x="448924" y="541537"/>
                  </a:cubicBezTo>
                  <a:cubicBezTo>
                    <a:pt x="452584" y="526899"/>
                    <a:pt x="455508" y="512063"/>
                    <a:pt x="457802" y="497149"/>
                  </a:cubicBezTo>
                  <a:cubicBezTo>
                    <a:pt x="467413" y="434676"/>
                    <a:pt x="466679" y="446408"/>
                    <a:pt x="466679" y="4083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highlight>
                  <a:srgbClr val="FF0000"/>
                </a:highligh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63B4D30-0BAE-5659-D3DA-E1494BA0F764}"/>
                </a:ext>
              </a:extLst>
            </p:cNvPr>
            <p:cNvSpPr txBox="1"/>
            <p:nvPr/>
          </p:nvSpPr>
          <p:spPr>
            <a:xfrm>
              <a:off x="3366117" y="4715522"/>
              <a:ext cx="33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highlight>
                    <a:srgbClr val="FF0000"/>
                  </a:highlight>
                </a:rPr>
                <a:t>8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DFCF053-B8B5-A15B-6422-C52B37287AF0}"/>
              </a:ext>
            </a:extLst>
          </p:cNvPr>
          <p:cNvGrpSpPr/>
          <p:nvPr/>
        </p:nvGrpSpPr>
        <p:grpSpPr>
          <a:xfrm>
            <a:off x="9754322" y="3089868"/>
            <a:ext cx="857297" cy="1065320"/>
            <a:chOff x="3094746" y="4466948"/>
            <a:chExt cx="857297" cy="106532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C34DE43-6AC6-A9B4-32E2-1F386C53BE75}"/>
                </a:ext>
              </a:extLst>
            </p:cNvPr>
            <p:cNvSpPr/>
            <p:nvPr/>
          </p:nvSpPr>
          <p:spPr>
            <a:xfrm>
              <a:off x="3094746" y="4466948"/>
              <a:ext cx="857297" cy="1065320"/>
            </a:xfrm>
            <a:custGeom>
              <a:avLst/>
              <a:gdLst>
                <a:gd name="connsiteX0" fmla="*/ 582089 w 1532000"/>
                <a:gd name="connsiteY0" fmla="*/ 568170 h 1927716"/>
                <a:gd name="connsiteX1" fmla="*/ 537701 w 1532000"/>
                <a:gd name="connsiteY1" fmla="*/ 532660 h 1927716"/>
                <a:gd name="connsiteX2" fmla="*/ 502190 w 1532000"/>
                <a:gd name="connsiteY2" fmla="*/ 514904 h 1927716"/>
                <a:gd name="connsiteX3" fmla="*/ 484435 w 1532000"/>
                <a:gd name="connsiteY3" fmla="*/ 470516 h 1927716"/>
                <a:gd name="connsiteX4" fmla="*/ 466679 w 1532000"/>
                <a:gd name="connsiteY4" fmla="*/ 443883 h 1927716"/>
                <a:gd name="connsiteX5" fmla="*/ 466679 w 1532000"/>
                <a:gd name="connsiteY5" fmla="*/ 275207 h 1927716"/>
                <a:gd name="connsiteX6" fmla="*/ 493312 w 1532000"/>
                <a:gd name="connsiteY6" fmla="*/ 204186 h 1927716"/>
                <a:gd name="connsiteX7" fmla="*/ 519945 w 1532000"/>
                <a:gd name="connsiteY7" fmla="*/ 177553 h 1927716"/>
                <a:gd name="connsiteX8" fmla="*/ 564334 w 1532000"/>
                <a:gd name="connsiteY8" fmla="*/ 133165 h 1927716"/>
                <a:gd name="connsiteX9" fmla="*/ 582089 w 1532000"/>
                <a:gd name="connsiteY9" fmla="*/ 106532 h 1927716"/>
                <a:gd name="connsiteX10" fmla="*/ 608722 w 1532000"/>
                <a:gd name="connsiteY10" fmla="*/ 88776 h 1927716"/>
                <a:gd name="connsiteX11" fmla="*/ 653110 w 1532000"/>
                <a:gd name="connsiteY11" fmla="*/ 62143 h 1927716"/>
                <a:gd name="connsiteX12" fmla="*/ 741887 w 1532000"/>
                <a:gd name="connsiteY12" fmla="*/ 26633 h 1927716"/>
                <a:gd name="connsiteX13" fmla="*/ 795153 w 1532000"/>
                <a:gd name="connsiteY13" fmla="*/ 17755 h 1927716"/>
                <a:gd name="connsiteX14" fmla="*/ 901685 w 1532000"/>
                <a:gd name="connsiteY14" fmla="*/ 0 h 1927716"/>
                <a:gd name="connsiteX15" fmla="*/ 1096994 w 1532000"/>
                <a:gd name="connsiteY15" fmla="*/ 8877 h 1927716"/>
                <a:gd name="connsiteX16" fmla="*/ 1132505 w 1532000"/>
                <a:gd name="connsiteY16" fmla="*/ 44388 h 1927716"/>
                <a:gd name="connsiteX17" fmla="*/ 1150260 w 1532000"/>
                <a:gd name="connsiteY17" fmla="*/ 142042 h 1927716"/>
                <a:gd name="connsiteX18" fmla="*/ 1168015 w 1532000"/>
                <a:gd name="connsiteY18" fmla="*/ 186431 h 1927716"/>
                <a:gd name="connsiteX19" fmla="*/ 1176893 w 1532000"/>
                <a:gd name="connsiteY19" fmla="*/ 470516 h 1927716"/>
                <a:gd name="connsiteX20" fmla="*/ 1185771 w 1532000"/>
                <a:gd name="connsiteY20" fmla="*/ 514904 h 1927716"/>
                <a:gd name="connsiteX21" fmla="*/ 1212404 w 1532000"/>
                <a:gd name="connsiteY21" fmla="*/ 585926 h 1927716"/>
                <a:gd name="connsiteX22" fmla="*/ 1247914 w 1532000"/>
                <a:gd name="connsiteY22" fmla="*/ 648069 h 1927716"/>
                <a:gd name="connsiteX23" fmla="*/ 1283425 w 1532000"/>
                <a:gd name="connsiteY23" fmla="*/ 701335 h 1927716"/>
                <a:gd name="connsiteX24" fmla="*/ 1354446 w 1532000"/>
                <a:gd name="connsiteY24" fmla="*/ 763479 h 1927716"/>
                <a:gd name="connsiteX25" fmla="*/ 1407712 w 1532000"/>
                <a:gd name="connsiteY25" fmla="*/ 825623 h 1927716"/>
                <a:gd name="connsiteX26" fmla="*/ 1443223 w 1532000"/>
                <a:gd name="connsiteY26" fmla="*/ 852256 h 1927716"/>
                <a:gd name="connsiteX27" fmla="*/ 1532000 w 1532000"/>
                <a:gd name="connsiteY27" fmla="*/ 949910 h 1927716"/>
                <a:gd name="connsiteX28" fmla="*/ 1514244 w 1532000"/>
                <a:gd name="connsiteY28" fmla="*/ 1029809 h 1927716"/>
                <a:gd name="connsiteX29" fmla="*/ 1389957 w 1532000"/>
                <a:gd name="connsiteY29" fmla="*/ 1083075 h 1927716"/>
                <a:gd name="connsiteX30" fmla="*/ 1283425 w 1532000"/>
                <a:gd name="connsiteY30" fmla="*/ 1074198 h 1927716"/>
                <a:gd name="connsiteX31" fmla="*/ 1159138 w 1532000"/>
                <a:gd name="connsiteY31" fmla="*/ 1003176 h 1927716"/>
                <a:gd name="connsiteX32" fmla="*/ 1132505 w 1532000"/>
                <a:gd name="connsiteY32" fmla="*/ 994299 h 1927716"/>
                <a:gd name="connsiteX33" fmla="*/ 1079239 w 1532000"/>
                <a:gd name="connsiteY33" fmla="*/ 958788 h 1927716"/>
                <a:gd name="connsiteX34" fmla="*/ 1070361 w 1532000"/>
                <a:gd name="connsiteY34" fmla="*/ 1029809 h 1927716"/>
                <a:gd name="connsiteX35" fmla="*/ 1061483 w 1532000"/>
                <a:gd name="connsiteY35" fmla="*/ 1189607 h 1927716"/>
                <a:gd name="connsiteX36" fmla="*/ 1008217 w 1532000"/>
                <a:gd name="connsiteY36" fmla="*/ 1296139 h 1927716"/>
                <a:gd name="connsiteX37" fmla="*/ 963829 w 1532000"/>
                <a:gd name="connsiteY37" fmla="*/ 1429304 h 1927716"/>
                <a:gd name="connsiteX38" fmla="*/ 919441 w 1532000"/>
                <a:gd name="connsiteY38" fmla="*/ 1518081 h 1927716"/>
                <a:gd name="connsiteX39" fmla="*/ 875052 w 1532000"/>
                <a:gd name="connsiteY39" fmla="*/ 1562469 h 1927716"/>
                <a:gd name="connsiteX40" fmla="*/ 857297 w 1532000"/>
                <a:gd name="connsiteY40" fmla="*/ 1606858 h 1927716"/>
                <a:gd name="connsiteX41" fmla="*/ 715254 w 1532000"/>
                <a:gd name="connsiteY41" fmla="*/ 1748901 h 1927716"/>
                <a:gd name="connsiteX42" fmla="*/ 635355 w 1532000"/>
                <a:gd name="connsiteY42" fmla="*/ 1811044 h 1927716"/>
                <a:gd name="connsiteX43" fmla="*/ 537701 w 1532000"/>
                <a:gd name="connsiteY43" fmla="*/ 1873188 h 1927716"/>
                <a:gd name="connsiteX44" fmla="*/ 484435 w 1532000"/>
                <a:gd name="connsiteY44" fmla="*/ 1899821 h 1927716"/>
                <a:gd name="connsiteX45" fmla="*/ 333514 w 1532000"/>
                <a:gd name="connsiteY45" fmla="*/ 1926454 h 1927716"/>
                <a:gd name="connsiteX46" fmla="*/ 5041 w 1532000"/>
                <a:gd name="connsiteY46" fmla="*/ 1917576 h 1927716"/>
                <a:gd name="connsiteX47" fmla="*/ 67184 w 1532000"/>
                <a:gd name="connsiteY47" fmla="*/ 1882066 h 1927716"/>
                <a:gd name="connsiteX48" fmla="*/ 120450 w 1532000"/>
                <a:gd name="connsiteY48" fmla="*/ 1846555 h 1927716"/>
                <a:gd name="connsiteX49" fmla="*/ 200349 w 1532000"/>
                <a:gd name="connsiteY49" fmla="*/ 1819922 h 1927716"/>
                <a:gd name="connsiteX50" fmla="*/ 298004 w 1532000"/>
                <a:gd name="connsiteY50" fmla="*/ 1766656 h 1927716"/>
                <a:gd name="connsiteX51" fmla="*/ 324637 w 1532000"/>
                <a:gd name="connsiteY51" fmla="*/ 1740023 h 1927716"/>
                <a:gd name="connsiteX52" fmla="*/ 377903 w 1532000"/>
                <a:gd name="connsiteY52" fmla="*/ 1695635 h 1927716"/>
                <a:gd name="connsiteX53" fmla="*/ 422291 w 1532000"/>
                <a:gd name="connsiteY53" fmla="*/ 1615735 h 1927716"/>
                <a:gd name="connsiteX54" fmla="*/ 457802 w 1532000"/>
                <a:gd name="connsiteY54" fmla="*/ 1535836 h 1927716"/>
                <a:gd name="connsiteX55" fmla="*/ 475557 w 1532000"/>
                <a:gd name="connsiteY55" fmla="*/ 1509203 h 1927716"/>
                <a:gd name="connsiteX56" fmla="*/ 484435 w 1532000"/>
                <a:gd name="connsiteY56" fmla="*/ 1482570 h 1927716"/>
                <a:gd name="connsiteX57" fmla="*/ 519945 w 1532000"/>
                <a:gd name="connsiteY57" fmla="*/ 1411549 h 1927716"/>
                <a:gd name="connsiteX58" fmla="*/ 537701 w 1532000"/>
                <a:gd name="connsiteY58" fmla="*/ 1376038 h 1927716"/>
                <a:gd name="connsiteX59" fmla="*/ 528823 w 1532000"/>
                <a:gd name="connsiteY59" fmla="*/ 1269506 h 1927716"/>
                <a:gd name="connsiteX60" fmla="*/ 519945 w 1532000"/>
                <a:gd name="connsiteY60" fmla="*/ 1012054 h 1927716"/>
                <a:gd name="connsiteX61" fmla="*/ 484435 w 1532000"/>
                <a:gd name="connsiteY61" fmla="*/ 949910 h 1927716"/>
                <a:gd name="connsiteX62" fmla="*/ 466679 w 1532000"/>
                <a:gd name="connsiteY62" fmla="*/ 923277 h 1927716"/>
                <a:gd name="connsiteX63" fmla="*/ 431169 w 1532000"/>
                <a:gd name="connsiteY63" fmla="*/ 914400 h 1927716"/>
                <a:gd name="connsiteX64" fmla="*/ 351270 w 1532000"/>
                <a:gd name="connsiteY64" fmla="*/ 932155 h 1927716"/>
                <a:gd name="connsiteX65" fmla="*/ 324637 w 1532000"/>
                <a:gd name="connsiteY65" fmla="*/ 941033 h 1927716"/>
                <a:gd name="connsiteX66" fmla="*/ 289126 w 1532000"/>
                <a:gd name="connsiteY66" fmla="*/ 985421 h 1927716"/>
                <a:gd name="connsiteX67" fmla="*/ 262493 w 1532000"/>
                <a:gd name="connsiteY67" fmla="*/ 994299 h 1927716"/>
                <a:gd name="connsiteX68" fmla="*/ 218105 w 1532000"/>
                <a:gd name="connsiteY68" fmla="*/ 1047565 h 1927716"/>
                <a:gd name="connsiteX69" fmla="*/ 182594 w 1532000"/>
                <a:gd name="connsiteY69" fmla="*/ 1065320 h 1927716"/>
                <a:gd name="connsiteX70" fmla="*/ 147083 w 1532000"/>
                <a:gd name="connsiteY70" fmla="*/ 1091953 h 1927716"/>
                <a:gd name="connsiteX71" fmla="*/ 22796 w 1532000"/>
                <a:gd name="connsiteY71" fmla="*/ 1074198 h 1927716"/>
                <a:gd name="connsiteX72" fmla="*/ 5041 w 1532000"/>
                <a:gd name="connsiteY72" fmla="*/ 1047565 h 1927716"/>
                <a:gd name="connsiteX73" fmla="*/ 13918 w 1532000"/>
                <a:gd name="connsiteY73" fmla="*/ 905522 h 1927716"/>
                <a:gd name="connsiteX74" fmla="*/ 102695 w 1532000"/>
                <a:gd name="connsiteY74" fmla="*/ 861134 h 1927716"/>
                <a:gd name="connsiteX75" fmla="*/ 129328 w 1532000"/>
                <a:gd name="connsiteY75" fmla="*/ 843378 h 1927716"/>
                <a:gd name="connsiteX76" fmla="*/ 155961 w 1532000"/>
                <a:gd name="connsiteY76" fmla="*/ 834501 h 1927716"/>
                <a:gd name="connsiteX77" fmla="*/ 200349 w 1532000"/>
                <a:gd name="connsiteY77" fmla="*/ 816745 h 1927716"/>
                <a:gd name="connsiteX78" fmla="*/ 218105 w 1532000"/>
                <a:gd name="connsiteY78" fmla="*/ 798990 h 1927716"/>
                <a:gd name="connsiteX79" fmla="*/ 244738 w 1532000"/>
                <a:gd name="connsiteY79" fmla="*/ 790112 h 1927716"/>
                <a:gd name="connsiteX80" fmla="*/ 324637 w 1532000"/>
                <a:gd name="connsiteY80" fmla="*/ 754602 h 1927716"/>
                <a:gd name="connsiteX81" fmla="*/ 377903 w 1532000"/>
                <a:gd name="connsiteY81" fmla="*/ 683580 h 1927716"/>
                <a:gd name="connsiteX82" fmla="*/ 431169 w 1532000"/>
                <a:gd name="connsiteY82" fmla="*/ 621436 h 1927716"/>
                <a:gd name="connsiteX83" fmla="*/ 440046 w 1532000"/>
                <a:gd name="connsiteY83" fmla="*/ 568170 h 1927716"/>
                <a:gd name="connsiteX84" fmla="*/ 448924 w 1532000"/>
                <a:gd name="connsiteY84" fmla="*/ 541537 h 1927716"/>
                <a:gd name="connsiteX85" fmla="*/ 457802 w 1532000"/>
                <a:gd name="connsiteY85" fmla="*/ 497149 h 1927716"/>
                <a:gd name="connsiteX86" fmla="*/ 466679 w 1532000"/>
                <a:gd name="connsiteY86" fmla="*/ 408372 h 192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532000" h="1927716">
                  <a:moveTo>
                    <a:pt x="582089" y="568170"/>
                  </a:moveTo>
                  <a:cubicBezTo>
                    <a:pt x="567293" y="556333"/>
                    <a:pt x="553467" y="543170"/>
                    <a:pt x="537701" y="532660"/>
                  </a:cubicBezTo>
                  <a:cubicBezTo>
                    <a:pt x="526689" y="525319"/>
                    <a:pt x="510803" y="524952"/>
                    <a:pt x="502190" y="514904"/>
                  </a:cubicBezTo>
                  <a:cubicBezTo>
                    <a:pt x="491819" y="502805"/>
                    <a:pt x="491562" y="484769"/>
                    <a:pt x="484435" y="470516"/>
                  </a:cubicBezTo>
                  <a:cubicBezTo>
                    <a:pt x="479663" y="460973"/>
                    <a:pt x="472598" y="452761"/>
                    <a:pt x="466679" y="443883"/>
                  </a:cubicBezTo>
                  <a:cubicBezTo>
                    <a:pt x="443663" y="374829"/>
                    <a:pt x="452851" y="413487"/>
                    <a:pt x="466679" y="275207"/>
                  </a:cubicBezTo>
                  <a:cubicBezTo>
                    <a:pt x="468840" y="253596"/>
                    <a:pt x="480868" y="221608"/>
                    <a:pt x="493312" y="204186"/>
                  </a:cubicBezTo>
                  <a:cubicBezTo>
                    <a:pt x="500609" y="193970"/>
                    <a:pt x="511907" y="187198"/>
                    <a:pt x="519945" y="177553"/>
                  </a:cubicBezTo>
                  <a:cubicBezTo>
                    <a:pt x="556935" y="133166"/>
                    <a:pt x="515508" y="165715"/>
                    <a:pt x="564334" y="133165"/>
                  </a:cubicBezTo>
                  <a:cubicBezTo>
                    <a:pt x="570252" y="124287"/>
                    <a:pt x="574545" y="114077"/>
                    <a:pt x="582089" y="106532"/>
                  </a:cubicBezTo>
                  <a:cubicBezTo>
                    <a:pt x="589634" y="98987"/>
                    <a:pt x="599674" y="94431"/>
                    <a:pt x="608722" y="88776"/>
                  </a:cubicBezTo>
                  <a:cubicBezTo>
                    <a:pt x="623354" y="79631"/>
                    <a:pt x="638026" y="70523"/>
                    <a:pt x="653110" y="62143"/>
                  </a:cubicBezTo>
                  <a:cubicBezTo>
                    <a:pt x="677949" y="48344"/>
                    <a:pt x="714832" y="31142"/>
                    <a:pt x="741887" y="26633"/>
                  </a:cubicBezTo>
                  <a:cubicBezTo>
                    <a:pt x="759642" y="23674"/>
                    <a:pt x="777502" y="21285"/>
                    <a:pt x="795153" y="17755"/>
                  </a:cubicBezTo>
                  <a:cubicBezTo>
                    <a:pt x="892906" y="-1796"/>
                    <a:pt x="742110" y="19946"/>
                    <a:pt x="901685" y="0"/>
                  </a:cubicBezTo>
                  <a:cubicBezTo>
                    <a:pt x="966788" y="2959"/>
                    <a:pt x="1032996" y="-3430"/>
                    <a:pt x="1096994" y="8877"/>
                  </a:cubicBezTo>
                  <a:cubicBezTo>
                    <a:pt x="1113433" y="12038"/>
                    <a:pt x="1132505" y="44388"/>
                    <a:pt x="1132505" y="44388"/>
                  </a:cubicBezTo>
                  <a:cubicBezTo>
                    <a:pt x="1134614" y="57042"/>
                    <a:pt x="1145605" y="126524"/>
                    <a:pt x="1150260" y="142042"/>
                  </a:cubicBezTo>
                  <a:cubicBezTo>
                    <a:pt x="1154839" y="157306"/>
                    <a:pt x="1162097" y="171635"/>
                    <a:pt x="1168015" y="186431"/>
                  </a:cubicBezTo>
                  <a:cubicBezTo>
                    <a:pt x="1170974" y="281126"/>
                    <a:pt x="1171779" y="375913"/>
                    <a:pt x="1176893" y="470516"/>
                  </a:cubicBezTo>
                  <a:cubicBezTo>
                    <a:pt x="1177707" y="485583"/>
                    <a:pt x="1183072" y="500058"/>
                    <a:pt x="1185771" y="514904"/>
                  </a:cubicBezTo>
                  <a:cubicBezTo>
                    <a:pt x="1197164" y="577566"/>
                    <a:pt x="1181390" y="554912"/>
                    <a:pt x="1212404" y="585926"/>
                  </a:cubicBezTo>
                  <a:cubicBezTo>
                    <a:pt x="1227932" y="648043"/>
                    <a:pt x="1208942" y="597963"/>
                    <a:pt x="1247914" y="648069"/>
                  </a:cubicBezTo>
                  <a:cubicBezTo>
                    <a:pt x="1261015" y="664913"/>
                    <a:pt x="1268336" y="686246"/>
                    <a:pt x="1283425" y="701335"/>
                  </a:cubicBezTo>
                  <a:cubicBezTo>
                    <a:pt x="1370895" y="788805"/>
                    <a:pt x="1268867" y="690125"/>
                    <a:pt x="1354446" y="763479"/>
                  </a:cubicBezTo>
                  <a:cubicBezTo>
                    <a:pt x="1422098" y="821467"/>
                    <a:pt x="1337535" y="755446"/>
                    <a:pt x="1407712" y="825623"/>
                  </a:cubicBezTo>
                  <a:cubicBezTo>
                    <a:pt x="1418174" y="836085"/>
                    <a:pt x="1432275" y="842303"/>
                    <a:pt x="1443223" y="852256"/>
                  </a:cubicBezTo>
                  <a:cubicBezTo>
                    <a:pt x="1500270" y="904116"/>
                    <a:pt x="1495649" y="901442"/>
                    <a:pt x="1532000" y="949910"/>
                  </a:cubicBezTo>
                  <a:cubicBezTo>
                    <a:pt x="1526081" y="976543"/>
                    <a:pt x="1529378" y="1007108"/>
                    <a:pt x="1514244" y="1029809"/>
                  </a:cubicBezTo>
                  <a:cubicBezTo>
                    <a:pt x="1505813" y="1042456"/>
                    <a:pt x="1393658" y="1081687"/>
                    <a:pt x="1389957" y="1083075"/>
                  </a:cubicBezTo>
                  <a:cubicBezTo>
                    <a:pt x="1354446" y="1080116"/>
                    <a:pt x="1317995" y="1082840"/>
                    <a:pt x="1283425" y="1074198"/>
                  </a:cubicBezTo>
                  <a:cubicBezTo>
                    <a:pt x="1233084" y="1061613"/>
                    <a:pt x="1202366" y="1027191"/>
                    <a:pt x="1159138" y="1003176"/>
                  </a:cubicBezTo>
                  <a:cubicBezTo>
                    <a:pt x="1150958" y="998631"/>
                    <a:pt x="1141383" y="997258"/>
                    <a:pt x="1132505" y="994299"/>
                  </a:cubicBezTo>
                  <a:cubicBezTo>
                    <a:pt x="1126406" y="988200"/>
                    <a:pt x="1089011" y="947062"/>
                    <a:pt x="1079239" y="958788"/>
                  </a:cubicBezTo>
                  <a:cubicBezTo>
                    <a:pt x="1063966" y="977116"/>
                    <a:pt x="1073320" y="1006135"/>
                    <a:pt x="1070361" y="1029809"/>
                  </a:cubicBezTo>
                  <a:cubicBezTo>
                    <a:pt x="1067402" y="1083075"/>
                    <a:pt x="1069912" y="1136929"/>
                    <a:pt x="1061483" y="1189607"/>
                  </a:cubicBezTo>
                  <a:cubicBezTo>
                    <a:pt x="1056620" y="1219999"/>
                    <a:pt x="1024573" y="1268879"/>
                    <a:pt x="1008217" y="1296139"/>
                  </a:cubicBezTo>
                  <a:cubicBezTo>
                    <a:pt x="993228" y="1348601"/>
                    <a:pt x="986629" y="1378005"/>
                    <a:pt x="963829" y="1429304"/>
                  </a:cubicBezTo>
                  <a:cubicBezTo>
                    <a:pt x="950392" y="1459538"/>
                    <a:pt x="937793" y="1490553"/>
                    <a:pt x="919441" y="1518081"/>
                  </a:cubicBezTo>
                  <a:cubicBezTo>
                    <a:pt x="907834" y="1535492"/>
                    <a:pt x="889848" y="1547673"/>
                    <a:pt x="875052" y="1562469"/>
                  </a:cubicBezTo>
                  <a:cubicBezTo>
                    <a:pt x="869134" y="1577265"/>
                    <a:pt x="866560" y="1593890"/>
                    <a:pt x="857297" y="1606858"/>
                  </a:cubicBezTo>
                  <a:cubicBezTo>
                    <a:pt x="807210" y="1676980"/>
                    <a:pt x="776162" y="1692678"/>
                    <a:pt x="715254" y="1748901"/>
                  </a:cubicBezTo>
                  <a:cubicBezTo>
                    <a:pt x="651737" y="1807532"/>
                    <a:pt x="695761" y="1780842"/>
                    <a:pt x="635355" y="1811044"/>
                  </a:cubicBezTo>
                  <a:cubicBezTo>
                    <a:pt x="600728" y="1862986"/>
                    <a:pt x="629278" y="1830452"/>
                    <a:pt x="537701" y="1873188"/>
                  </a:cubicBezTo>
                  <a:cubicBezTo>
                    <a:pt x="519712" y="1881583"/>
                    <a:pt x="503382" y="1893900"/>
                    <a:pt x="484435" y="1899821"/>
                  </a:cubicBezTo>
                  <a:cubicBezTo>
                    <a:pt x="447624" y="1911324"/>
                    <a:pt x="375274" y="1920488"/>
                    <a:pt x="333514" y="1926454"/>
                  </a:cubicBezTo>
                  <a:cubicBezTo>
                    <a:pt x="224023" y="1923495"/>
                    <a:pt x="113082" y="1935583"/>
                    <a:pt x="5041" y="1917576"/>
                  </a:cubicBezTo>
                  <a:cubicBezTo>
                    <a:pt x="-18492" y="1913654"/>
                    <a:pt x="46865" y="1894570"/>
                    <a:pt x="67184" y="1882066"/>
                  </a:cubicBezTo>
                  <a:cubicBezTo>
                    <a:pt x="85358" y="1870882"/>
                    <a:pt x="101113" y="1855579"/>
                    <a:pt x="120450" y="1846555"/>
                  </a:cubicBezTo>
                  <a:cubicBezTo>
                    <a:pt x="145890" y="1834683"/>
                    <a:pt x="175239" y="1832477"/>
                    <a:pt x="200349" y="1819922"/>
                  </a:cubicBezTo>
                  <a:cubicBezTo>
                    <a:pt x="230944" y="1804625"/>
                    <a:pt x="271702" y="1785067"/>
                    <a:pt x="298004" y="1766656"/>
                  </a:cubicBezTo>
                  <a:cubicBezTo>
                    <a:pt x="308289" y="1759456"/>
                    <a:pt x="315105" y="1748194"/>
                    <a:pt x="324637" y="1740023"/>
                  </a:cubicBezTo>
                  <a:cubicBezTo>
                    <a:pt x="398511" y="1676702"/>
                    <a:pt x="331770" y="1741765"/>
                    <a:pt x="377903" y="1695635"/>
                  </a:cubicBezTo>
                  <a:cubicBezTo>
                    <a:pt x="412702" y="1608634"/>
                    <a:pt x="375373" y="1690803"/>
                    <a:pt x="422291" y="1615735"/>
                  </a:cubicBezTo>
                  <a:cubicBezTo>
                    <a:pt x="445822" y="1578086"/>
                    <a:pt x="436758" y="1577924"/>
                    <a:pt x="457802" y="1535836"/>
                  </a:cubicBezTo>
                  <a:cubicBezTo>
                    <a:pt x="462574" y="1526293"/>
                    <a:pt x="470785" y="1518746"/>
                    <a:pt x="475557" y="1509203"/>
                  </a:cubicBezTo>
                  <a:cubicBezTo>
                    <a:pt x="479742" y="1500833"/>
                    <a:pt x="480563" y="1491089"/>
                    <a:pt x="484435" y="1482570"/>
                  </a:cubicBezTo>
                  <a:cubicBezTo>
                    <a:pt x="495387" y="1458475"/>
                    <a:pt x="508108" y="1435223"/>
                    <a:pt x="519945" y="1411549"/>
                  </a:cubicBezTo>
                  <a:lnTo>
                    <a:pt x="537701" y="1376038"/>
                  </a:lnTo>
                  <a:cubicBezTo>
                    <a:pt x="534742" y="1340527"/>
                    <a:pt x="530559" y="1305097"/>
                    <a:pt x="528823" y="1269506"/>
                  </a:cubicBezTo>
                  <a:cubicBezTo>
                    <a:pt x="524639" y="1183740"/>
                    <a:pt x="527492" y="1097590"/>
                    <a:pt x="519945" y="1012054"/>
                  </a:cubicBezTo>
                  <a:cubicBezTo>
                    <a:pt x="515989" y="967217"/>
                    <a:pt x="504578" y="975088"/>
                    <a:pt x="484435" y="949910"/>
                  </a:cubicBezTo>
                  <a:cubicBezTo>
                    <a:pt x="477770" y="941578"/>
                    <a:pt x="475557" y="929195"/>
                    <a:pt x="466679" y="923277"/>
                  </a:cubicBezTo>
                  <a:cubicBezTo>
                    <a:pt x="456527" y="916509"/>
                    <a:pt x="443006" y="917359"/>
                    <a:pt x="431169" y="914400"/>
                  </a:cubicBezTo>
                  <a:cubicBezTo>
                    <a:pt x="404536" y="920318"/>
                    <a:pt x="377738" y="925538"/>
                    <a:pt x="351270" y="932155"/>
                  </a:cubicBezTo>
                  <a:cubicBezTo>
                    <a:pt x="342191" y="934425"/>
                    <a:pt x="332661" y="936218"/>
                    <a:pt x="324637" y="941033"/>
                  </a:cubicBezTo>
                  <a:cubicBezTo>
                    <a:pt x="288435" y="962754"/>
                    <a:pt x="325420" y="956385"/>
                    <a:pt x="289126" y="985421"/>
                  </a:cubicBezTo>
                  <a:cubicBezTo>
                    <a:pt x="281819" y="991267"/>
                    <a:pt x="271371" y="991340"/>
                    <a:pt x="262493" y="994299"/>
                  </a:cubicBezTo>
                  <a:cubicBezTo>
                    <a:pt x="247697" y="1012054"/>
                    <a:pt x="235379" y="1032210"/>
                    <a:pt x="218105" y="1047565"/>
                  </a:cubicBezTo>
                  <a:cubicBezTo>
                    <a:pt x="208214" y="1056357"/>
                    <a:pt x="193817" y="1058306"/>
                    <a:pt x="182594" y="1065320"/>
                  </a:cubicBezTo>
                  <a:cubicBezTo>
                    <a:pt x="170047" y="1073162"/>
                    <a:pt x="158920" y="1083075"/>
                    <a:pt x="147083" y="1091953"/>
                  </a:cubicBezTo>
                  <a:cubicBezTo>
                    <a:pt x="105654" y="1086035"/>
                    <a:pt x="62741" y="1086681"/>
                    <a:pt x="22796" y="1074198"/>
                  </a:cubicBezTo>
                  <a:cubicBezTo>
                    <a:pt x="12612" y="1071016"/>
                    <a:pt x="5602" y="1058220"/>
                    <a:pt x="5041" y="1047565"/>
                  </a:cubicBezTo>
                  <a:cubicBezTo>
                    <a:pt x="2548" y="1000191"/>
                    <a:pt x="1845" y="951400"/>
                    <a:pt x="13918" y="905522"/>
                  </a:cubicBezTo>
                  <a:cubicBezTo>
                    <a:pt x="19986" y="882465"/>
                    <a:pt x="91574" y="864841"/>
                    <a:pt x="102695" y="861134"/>
                  </a:cubicBezTo>
                  <a:cubicBezTo>
                    <a:pt x="111573" y="855215"/>
                    <a:pt x="119785" y="848150"/>
                    <a:pt x="129328" y="843378"/>
                  </a:cubicBezTo>
                  <a:cubicBezTo>
                    <a:pt x="137698" y="839193"/>
                    <a:pt x="147199" y="837787"/>
                    <a:pt x="155961" y="834501"/>
                  </a:cubicBezTo>
                  <a:cubicBezTo>
                    <a:pt x="170882" y="828906"/>
                    <a:pt x="185553" y="822664"/>
                    <a:pt x="200349" y="816745"/>
                  </a:cubicBezTo>
                  <a:cubicBezTo>
                    <a:pt x="206268" y="810827"/>
                    <a:pt x="210928" y="803296"/>
                    <a:pt x="218105" y="798990"/>
                  </a:cubicBezTo>
                  <a:cubicBezTo>
                    <a:pt x="226129" y="794175"/>
                    <a:pt x="235976" y="793398"/>
                    <a:pt x="244738" y="790112"/>
                  </a:cubicBezTo>
                  <a:cubicBezTo>
                    <a:pt x="290080" y="773109"/>
                    <a:pt x="284285" y="774778"/>
                    <a:pt x="324637" y="754602"/>
                  </a:cubicBezTo>
                  <a:cubicBezTo>
                    <a:pt x="364065" y="675743"/>
                    <a:pt x="315089" y="764341"/>
                    <a:pt x="377903" y="683580"/>
                  </a:cubicBezTo>
                  <a:cubicBezTo>
                    <a:pt x="429794" y="616863"/>
                    <a:pt x="377955" y="656913"/>
                    <a:pt x="431169" y="621436"/>
                  </a:cubicBezTo>
                  <a:cubicBezTo>
                    <a:pt x="434128" y="603681"/>
                    <a:pt x="436141" y="585742"/>
                    <a:pt x="440046" y="568170"/>
                  </a:cubicBezTo>
                  <a:cubicBezTo>
                    <a:pt x="442076" y="559035"/>
                    <a:pt x="446654" y="550615"/>
                    <a:pt x="448924" y="541537"/>
                  </a:cubicBezTo>
                  <a:cubicBezTo>
                    <a:pt x="452584" y="526899"/>
                    <a:pt x="455508" y="512063"/>
                    <a:pt x="457802" y="497149"/>
                  </a:cubicBezTo>
                  <a:cubicBezTo>
                    <a:pt x="467413" y="434676"/>
                    <a:pt x="466679" y="446408"/>
                    <a:pt x="466679" y="4083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highlight>
                  <a:srgbClr val="FF0000"/>
                </a:highligh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299F443-C72E-725B-BE46-1A9E7551635F}"/>
                </a:ext>
              </a:extLst>
            </p:cNvPr>
            <p:cNvSpPr txBox="1"/>
            <p:nvPr/>
          </p:nvSpPr>
          <p:spPr>
            <a:xfrm>
              <a:off x="3366117" y="4715522"/>
              <a:ext cx="33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highlight>
                    <a:srgbClr val="FF0000"/>
                  </a:highlight>
                </a:rPr>
                <a:t>9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6DA25E-91EF-FF54-1053-16E46FCF34FF}"/>
              </a:ext>
            </a:extLst>
          </p:cNvPr>
          <p:cNvGrpSpPr/>
          <p:nvPr/>
        </p:nvGrpSpPr>
        <p:grpSpPr>
          <a:xfrm>
            <a:off x="577120" y="4985959"/>
            <a:ext cx="2539014" cy="1871447"/>
            <a:chOff x="1345645" y="4955553"/>
            <a:chExt cx="2539014" cy="1871447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B823F6B-59DA-8902-A724-59BDAA2F922F}"/>
                </a:ext>
              </a:extLst>
            </p:cNvPr>
            <p:cNvSpPr/>
            <p:nvPr/>
          </p:nvSpPr>
          <p:spPr>
            <a:xfrm>
              <a:off x="2250506" y="4955553"/>
              <a:ext cx="729293" cy="935687"/>
            </a:xfrm>
            <a:custGeom>
              <a:avLst/>
              <a:gdLst>
                <a:gd name="connsiteX0" fmla="*/ 480719 w 1205852"/>
                <a:gd name="connsiteY0" fmla="*/ 621437 h 1890944"/>
                <a:gd name="connsiteX1" fmla="*/ 445208 w 1205852"/>
                <a:gd name="connsiteY1" fmla="*/ 577049 h 1890944"/>
                <a:gd name="connsiteX2" fmla="*/ 356432 w 1205852"/>
                <a:gd name="connsiteY2" fmla="*/ 452762 h 1890944"/>
                <a:gd name="connsiteX3" fmla="*/ 320921 w 1205852"/>
                <a:gd name="connsiteY3" fmla="*/ 346229 h 1890944"/>
                <a:gd name="connsiteX4" fmla="*/ 303165 w 1205852"/>
                <a:gd name="connsiteY4" fmla="*/ 275208 h 1890944"/>
                <a:gd name="connsiteX5" fmla="*/ 312043 w 1205852"/>
                <a:gd name="connsiteY5" fmla="*/ 115410 h 1890944"/>
                <a:gd name="connsiteX6" fmla="*/ 320921 w 1205852"/>
                <a:gd name="connsiteY6" fmla="*/ 88777 h 1890944"/>
                <a:gd name="connsiteX7" fmla="*/ 436331 w 1205852"/>
                <a:gd name="connsiteY7" fmla="*/ 8878 h 1890944"/>
                <a:gd name="connsiteX8" fmla="*/ 498474 w 1205852"/>
                <a:gd name="connsiteY8" fmla="*/ 0 h 1890944"/>
                <a:gd name="connsiteX9" fmla="*/ 711538 w 1205852"/>
                <a:gd name="connsiteY9" fmla="*/ 35511 h 1890944"/>
                <a:gd name="connsiteX10" fmla="*/ 782560 w 1205852"/>
                <a:gd name="connsiteY10" fmla="*/ 88777 h 1890944"/>
                <a:gd name="connsiteX11" fmla="*/ 818070 w 1205852"/>
                <a:gd name="connsiteY11" fmla="*/ 115410 h 1890944"/>
                <a:gd name="connsiteX12" fmla="*/ 862459 w 1205852"/>
                <a:gd name="connsiteY12" fmla="*/ 204187 h 1890944"/>
                <a:gd name="connsiteX13" fmla="*/ 880214 w 1205852"/>
                <a:gd name="connsiteY13" fmla="*/ 230820 h 1890944"/>
                <a:gd name="connsiteX14" fmla="*/ 897969 w 1205852"/>
                <a:gd name="connsiteY14" fmla="*/ 292963 h 1890944"/>
                <a:gd name="connsiteX15" fmla="*/ 889092 w 1205852"/>
                <a:gd name="connsiteY15" fmla="*/ 408373 h 1890944"/>
                <a:gd name="connsiteX16" fmla="*/ 871336 w 1205852"/>
                <a:gd name="connsiteY16" fmla="*/ 435006 h 1890944"/>
                <a:gd name="connsiteX17" fmla="*/ 818070 w 1205852"/>
                <a:gd name="connsiteY17" fmla="*/ 506028 h 1890944"/>
                <a:gd name="connsiteX18" fmla="*/ 791437 w 1205852"/>
                <a:gd name="connsiteY18" fmla="*/ 514905 h 1890944"/>
                <a:gd name="connsiteX19" fmla="*/ 729294 w 1205852"/>
                <a:gd name="connsiteY19" fmla="*/ 559294 h 1890944"/>
                <a:gd name="connsiteX20" fmla="*/ 702661 w 1205852"/>
                <a:gd name="connsiteY20" fmla="*/ 577049 h 1890944"/>
                <a:gd name="connsiteX21" fmla="*/ 684905 w 1205852"/>
                <a:gd name="connsiteY21" fmla="*/ 603682 h 1890944"/>
                <a:gd name="connsiteX22" fmla="*/ 658272 w 1205852"/>
                <a:gd name="connsiteY22" fmla="*/ 612560 h 1890944"/>
                <a:gd name="connsiteX23" fmla="*/ 649395 w 1205852"/>
                <a:gd name="connsiteY23" fmla="*/ 692459 h 1890944"/>
                <a:gd name="connsiteX24" fmla="*/ 658272 w 1205852"/>
                <a:gd name="connsiteY24" fmla="*/ 727969 h 1890944"/>
                <a:gd name="connsiteX25" fmla="*/ 676028 w 1205852"/>
                <a:gd name="connsiteY25" fmla="*/ 745725 h 1890944"/>
                <a:gd name="connsiteX26" fmla="*/ 800315 w 1205852"/>
                <a:gd name="connsiteY26" fmla="*/ 798991 h 1890944"/>
                <a:gd name="connsiteX27" fmla="*/ 862459 w 1205852"/>
                <a:gd name="connsiteY27" fmla="*/ 807868 h 1890944"/>
                <a:gd name="connsiteX28" fmla="*/ 897969 w 1205852"/>
                <a:gd name="connsiteY28" fmla="*/ 816746 h 1890944"/>
                <a:gd name="connsiteX29" fmla="*/ 1022257 w 1205852"/>
                <a:gd name="connsiteY29" fmla="*/ 843379 h 1890944"/>
                <a:gd name="connsiteX30" fmla="*/ 1102156 w 1205852"/>
                <a:gd name="connsiteY30" fmla="*/ 870012 h 1890944"/>
                <a:gd name="connsiteX31" fmla="*/ 1190932 w 1205852"/>
                <a:gd name="connsiteY31" fmla="*/ 905523 h 1890944"/>
                <a:gd name="connsiteX32" fmla="*/ 1182055 w 1205852"/>
                <a:gd name="connsiteY32" fmla="*/ 1100831 h 1890944"/>
                <a:gd name="connsiteX33" fmla="*/ 1137666 w 1205852"/>
                <a:gd name="connsiteY33" fmla="*/ 1162975 h 1890944"/>
                <a:gd name="connsiteX34" fmla="*/ 933480 w 1205852"/>
                <a:gd name="connsiteY34" fmla="*/ 1109709 h 1890944"/>
                <a:gd name="connsiteX35" fmla="*/ 844703 w 1205852"/>
                <a:gd name="connsiteY35" fmla="*/ 1056443 h 1890944"/>
                <a:gd name="connsiteX36" fmla="*/ 818070 w 1205852"/>
                <a:gd name="connsiteY36" fmla="*/ 1047565 h 1890944"/>
                <a:gd name="connsiteX37" fmla="*/ 755927 w 1205852"/>
                <a:gd name="connsiteY37" fmla="*/ 1003177 h 1890944"/>
                <a:gd name="connsiteX38" fmla="*/ 693783 w 1205852"/>
                <a:gd name="connsiteY38" fmla="*/ 976544 h 1890944"/>
                <a:gd name="connsiteX39" fmla="*/ 684905 w 1205852"/>
                <a:gd name="connsiteY39" fmla="*/ 1180730 h 1890944"/>
                <a:gd name="connsiteX40" fmla="*/ 676028 w 1205852"/>
                <a:gd name="connsiteY40" fmla="*/ 1331651 h 1890944"/>
                <a:gd name="connsiteX41" fmla="*/ 693783 w 1205852"/>
                <a:gd name="connsiteY41" fmla="*/ 1411550 h 1890944"/>
                <a:gd name="connsiteX42" fmla="*/ 747049 w 1205852"/>
                <a:gd name="connsiteY42" fmla="*/ 1464816 h 1890944"/>
                <a:gd name="connsiteX43" fmla="*/ 791437 w 1205852"/>
                <a:gd name="connsiteY43" fmla="*/ 1526960 h 1890944"/>
                <a:gd name="connsiteX44" fmla="*/ 844703 w 1205852"/>
                <a:gd name="connsiteY44" fmla="*/ 1571348 h 1890944"/>
                <a:gd name="connsiteX45" fmla="*/ 906847 w 1205852"/>
                <a:gd name="connsiteY45" fmla="*/ 1633492 h 1890944"/>
                <a:gd name="connsiteX46" fmla="*/ 933480 w 1205852"/>
                <a:gd name="connsiteY46" fmla="*/ 1651247 h 1890944"/>
                <a:gd name="connsiteX47" fmla="*/ 968991 w 1205852"/>
                <a:gd name="connsiteY47" fmla="*/ 1695635 h 1890944"/>
                <a:gd name="connsiteX48" fmla="*/ 986746 w 1205852"/>
                <a:gd name="connsiteY48" fmla="*/ 1713391 h 1890944"/>
                <a:gd name="connsiteX49" fmla="*/ 977868 w 1205852"/>
                <a:gd name="connsiteY49" fmla="*/ 1748901 h 1890944"/>
                <a:gd name="connsiteX50" fmla="*/ 880214 w 1205852"/>
                <a:gd name="connsiteY50" fmla="*/ 1802167 h 1890944"/>
                <a:gd name="connsiteX51" fmla="*/ 818070 w 1205852"/>
                <a:gd name="connsiteY51" fmla="*/ 1837678 h 1890944"/>
                <a:gd name="connsiteX52" fmla="*/ 738171 w 1205852"/>
                <a:gd name="connsiteY52" fmla="*/ 1864311 h 1890944"/>
                <a:gd name="connsiteX53" fmla="*/ 693783 w 1205852"/>
                <a:gd name="connsiteY53" fmla="*/ 1846556 h 1890944"/>
                <a:gd name="connsiteX54" fmla="*/ 649395 w 1205852"/>
                <a:gd name="connsiteY54" fmla="*/ 1766657 h 1890944"/>
                <a:gd name="connsiteX55" fmla="*/ 605006 w 1205852"/>
                <a:gd name="connsiteY55" fmla="*/ 1704513 h 1890944"/>
                <a:gd name="connsiteX56" fmla="*/ 569496 w 1205852"/>
                <a:gd name="connsiteY56" fmla="*/ 1677880 h 1890944"/>
                <a:gd name="connsiteX57" fmla="*/ 533985 w 1205852"/>
                <a:gd name="connsiteY57" fmla="*/ 1553593 h 1890944"/>
                <a:gd name="connsiteX58" fmla="*/ 498474 w 1205852"/>
                <a:gd name="connsiteY58" fmla="*/ 1615736 h 1890944"/>
                <a:gd name="connsiteX59" fmla="*/ 427453 w 1205852"/>
                <a:gd name="connsiteY59" fmla="*/ 1686758 h 1890944"/>
                <a:gd name="connsiteX60" fmla="*/ 409698 w 1205852"/>
                <a:gd name="connsiteY60" fmla="*/ 1722268 h 1890944"/>
                <a:gd name="connsiteX61" fmla="*/ 303165 w 1205852"/>
                <a:gd name="connsiteY61" fmla="*/ 1793290 h 1890944"/>
                <a:gd name="connsiteX62" fmla="*/ 232144 w 1205852"/>
                <a:gd name="connsiteY62" fmla="*/ 1873189 h 1890944"/>
                <a:gd name="connsiteX63" fmla="*/ 205511 w 1205852"/>
                <a:gd name="connsiteY63" fmla="*/ 1890944 h 1890944"/>
                <a:gd name="connsiteX64" fmla="*/ 134490 w 1205852"/>
                <a:gd name="connsiteY64" fmla="*/ 1766657 h 1890944"/>
                <a:gd name="connsiteX65" fmla="*/ 125612 w 1205852"/>
                <a:gd name="connsiteY65" fmla="*/ 1722268 h 1890944"/>
                <a:gd name="connsiteX66" fmla="*/ 107857 w 1205852"/>
                <a:gd name="connsiteY66" fmla="*/ 1669002 h 1890944"/>
                <a:gd name="connsiteX67" fmla="*/ 116734 w 1205852"/>
                <a:gd name="connsiteY67" fmla="*/ 1624614 h 1890944"/>
                <a:gd name="connsiteX68" fmla="*/ 178878 w 1205852"/>
                <a:gd name="connsiteY68" fmla="*/ 1571348 h 1890944"/>
                <a:gd name="connsiteX69" fmla="*/ 205511 w 1205852"/>
                <a:gd name="connsiteY69" fmla="*/ 1544715 h 1890944"/>
                <a:gd name="connsiteX70" fmla="*/ 241022 w 1205852"/>
                <a:gd name="connsiteY70" fmla="*/ 1526960 h 1890944"/>
                <a:gd name="connsiteX71" fmla="*/ 267655 w 1205852"/>
                <a:gd name="connsiteY71" fmla="*/ 1509204 h 1890944"/>
                <a:gd name="connsiteX72" fmla="*/ 285410 w 1205852"/>
                <a:gd name="connsiteY72" fmla="*/ 1482571 h 1890944"/>
                <a:gd name="connsiteX73" fmla="*/ 312043 w 1205852"/>
                <a:gd name="connsiteY73" fmla="*/ 1455938 h 1890944"/>
                <a:gd name="connsiteX74" fmla="*/ 320921 w 1205852"/>
                <a:gd name="connsiteY74" fmla="*/ 1402672 h 1890944"/>
                <a:gd name="connsiteX75" fmla="*/ 329799 w 1205852"/>
                <a:gd name="connsiteY75" fmla="*/ 1376039 h 1890944"/>
                <a:gd name="connsiteX76" fmla="*/ 338676 w 1205852"/>
                <a:gd name="connsiteY76" fmla="*/ 1331651 h 1890944"/>
                <a:gd name="connsiteX77" fmla="*/ 347554 w 1205852"/>
                <a:gd name="connsiteY77" fmla="*/ 1296140 h 1890944"/>
                <a:gd name="connsiteX78" fmla="*/ 356432 w 1205852"/>
                <a:gd name="connsiteY78" fmla="*/ 1233996 h 1890944"/>
                <a:gd name="connsiteX79" fmla="*/ 374187 w 1205852"/>
                <a:gd name="connsiteY79" fmla="*/ 1162975 h 1890944"/>
                <a:gd name="connsiteX80" fmla="*/ 383065 w 1205852"/>
                <a:gd name="connsiteY80" fmla="*/ 1118587 h 1890944"/>
                <a:gd name="connsiteX81" fmla="*/ 400820 w 1205852"/>
                <a:gd name="connsiteY81" fmla="*/ 1056443 h 1890944"/>
                <a:gd name="connsiteX82" fmla="*/ 391942 w 1205852"/>
                <a:gd name="connsiteY82" fmla="*/ 932156 h 1890944"/>
                <a:gd name="connsiteX83" fmla="*/ 347554 w 1205852"/>
                <a:gd name="connsiteY83" fmla="*/ 949911 h 1890944"/>
                <a:gd name="connsiteX84" fmla="*/ 303165 w 1205852"/>
                <a:gd name="connsiteY84" fmla="*/ 994299 h 1890944"/>
                <a:gd name="connsiteX85" fmla="*/ 232144 w 1205852"/>
                <a:gd name="connsiteY85" fmla="*/ 1038688 h 1890944"/>
                <a:gd name="connsiteX86" fmla="*/ 161123 w 1205852"/>
                <a:gd name="connsiteY86" fmla="*/ 1091954 h 1890944"/>
                <a:gd name="connsiteX87" fmla="*/ 107857 w 1205852"/>
                <a:gd name="connsiteY87" fmla="*/ 1136342 h 1890944"/>
                <a:gd name="connsiteX88" fmla="*/ 81224 w 1205852"/>
                <a:gd name="connsiteY88" fmla="*/ 1162975 h 1890944"/>
                <a:gd name="connsiteX89" fmla="*/ 10202 w 1205852"/>
                <a:gd name="connsiteY89" fmla="*/ 1216241 h 1890944"/>
                <a:gd name="connsiteX90" fmla="*/ 54591 w 1205852"/>
                <a:gd name="connsiteY90" fmla="*/ 985422 h 1890944"/>
                <a:gd name="connsiteX91" fmla="*/ 107857 w 1205852"/>
                <a:gd name="connsiteY91" fmla="*/ 958789 h 1890944"/>
                <a:gd name="connsiteX92" fmla="*/ 152245 w 1205852"/>
                <a:gd name="connsiteY92" fmla="*/ 914400 h 1890944"/>
                <a:gd name="connsiteX93" fmla="*/ 178878 w 1205852"/>
                <a:gd name="connsiteY93" fmla="*/ 905523 h 1890944"/>
                <a:gd name="connsiteX94" fmla="*/ 249899 w 1205852"/>
                <a:gd name="connsiteY94" fmla="*/ 852257 h 1890944"/>
                <a:gd name="connsiteX95" fmla="*/ 391942 w 1205852"/>
                <a:gd name="connsiteY95" fmla="*/ 807868 h 1890944"/>
                <a:gd name="connsiteX96" fmla="*/ 462964 w 1205852"/>
                <a:gd name="connsiteY96" fmla="*/ 736847 h 1890944"/>
                <a:gd name="connsiteX97" fmla="*/ 480719 w 1205852"/>
                <a:gd name="connsiteY97" fmla="*/ 621437 h 18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1205852" h="1890944">
                  <a:moveTo>
                    <a:pt x="480719" y="621437"/>
                  </a:moveTo>
                  <a:cubicBezTo>
                    <a:pt x="477760" y="594804"/>
                    <a:pt x="457796" y="591211"/>
                    <a:pt x="445208" y="577049"/>
                  </a:cubicBezTo>
                  <a:cubicBezTo>
                    <a:pt x="398041" y="523986"/>
                    <a:pt x="392035" y="541769"/>
                    <a:pt x="356432" y="452762"/>
                  </a:cubicBezTo>
                  <a:cubicBezTo>
                    <a:pt x="336131" y="402011"/>
                    <a:pt x="335678" y="405256"/>
                    <a:pt x="320921" y="346229"/>
                  </a:cubicBezTo>
                  <a:lnTo>
                    <a:pt x="303165" y="275208"/>
                  </a:lnTo>
                  <a:cubicBezTo>
                    <a:pt x="306124" y="221942"/>
                    <a:pt x="306985" y="168518"/>
                    <a:pt x="312043" y="115410"/>
                  </a:cubicBezTo>
                  <a:cubicBezTo>
                    <a:pt x="312930" y="106094"/>
                    <a:pt x="315075" y="96084"/>
                    <a:pt x="320921" y="88777"/>
                  </a:cubicBezTo>
                  <a:cubicBezTo>
                    <a:pt x="365044" y="33624"/>
                    <a:pt x="375241" y="22976"/>
                    <a:pt x="436331" y="8878"/>
                  </a:cubicBezTo>
                  <a:cubicBezTo>
                    <a:pt x="456720" y="4173"/>
                    <a:pt x="477760" y="2959"/>
                    <a:pt x="498474" y="0"/>
                  </a:cubicBezTo>
                  <a:cubicBezTo>
                    <a:pt x="545783" y="5914"/>
                    <a:pt x="655056" y="13787"/>
                    <a:pt x="711538" y="35511"/>
                  </a:cubicBezTo>
                  <a:cubicBezTo>
                    <a:pt x="757688" y="53261"/>
                    <a:pt x="750277" y="61106"/>
                    <a:pt x="782560" y="88777"/>
                  </a:cubicBezTo>
                  <a:cubicBezTo>
                    <a:pt x="793794" y="98406"/>
                    <a:pt x="807608" y="104948"/>
                    <a:pt x="818070" y="115410"/>
                  </a:cubicBezTo>
                  <a:cubicBezTo>
                    <a:pt x="838067" y="135407"/>
                    <a:pt x="853296" y="185860"/>
                    <a:pt x="862459" y="204187"/>
                  </a:cubicBezTo>
                  <a:cubicBezTo>
                    <a:pt x="867231" y="213730"/>
                    <a:pt x="874296" y="221942"/>
                    <a:pt x="880214" y="230820"/>
                  </a:cubicBezTo>
                  <a:cubicBezTo>
                    <a:pt x="886132" y="251534"/>
                    <a:pt x="896893" y="271447"/>
                    <a:pt x="897969" y="292963"/>
                  </a:cubicBezTo>
                  <a:cubicBezTo>
                    <a:pt x="899896" y="331498"/>
                    <a:pt x="896203" y="370450"/>
                    <a:pt x="889092" y="408373"/>
                  </a:cubicBezTo>
                  <a:cubicBezTo>
                    <a:pt x="887126" y="418860"/>
                    <a:pt x="876991" y="425958"/>
                    <a:pt x="871336" y="435006"/>
                  </a:cubicBezTo>
                  <a:cubicBezTo>
                    <a:pt x="854941" y="461238"/>
                    <a:pt x="844755" y="488238"/>
                    <a:pt x="818070" y="506028"/>
                  </a:cubicBezTo>
                  <a:cubicBezTo>
                    <a:pt x="810284" y="511219"/>
                    <a:pt x="800315" y="511946"/>
                    <a:pt x="791437" y="514905"/>
                  </a:cubicBezTo>
                  <a:cubicBezTo>
                    <a:pt x="728652" y="556763"/>
                    <a:pt x="806401" y="504218"/>
                    <a:pt x="729294" y="559294"/>
                  </a:cubicBezTo>
                  <a:cubicBezTo>
                    <a:pt x="720612" y="565496"/>
                    <a:pt x="711539" y="571131"/>
                    <a:pt x="702661" y="577049"/>
                  </a:cubicBezTo>
                  <a:cubicBezTo>
                    <a:pt x="696742" y="585927"/>
                    <a:pt x="693237" y="597017"/>
                    <a:pt x="684905" y="603682"/>
                  </a:cubicBezTo>
                  <a:cubicBezTo>
                    <a:pt x="677598" y="609528"/>
                    <a:pt x="661747" y="603871"/>
                    <a:pt x="658272" y="612560"/>
                  </a:cubicBezTo>
                  <a:cubicBezTo>
                    <a:pt x="648320" y="637440"/>
                    <a:pt x="652354" y="665826"/>
                    <a:pt x="649395" y="692459"/>
                  </a:cubicBezTo>
                  <a:cubicBezTo>
                    <a:pt x="652354" y="704296"/>
                    <a:pt x="652816" y="717056"/>
                    <a:pt x="658272" y="727969"/>
                  </a:cubicBezTo>
                  <a:cubicBezTo>
                    <a:pt x="662015" y="735456"/>
                    <a:pt x="668798" y="741507"/>
                    <a:pt x="676028" y="745725"/>
                  </a:cubicBezTo>
                  <a:cubicBezTo>
                    <a:pt x="723891" y="773645"/>
                    <a:pt x="751820" y="790174"/>
                    <a:pt x="800315" y="798991"/>
                  </a:cubicBezTo>
                  <a:cubicBezTo>
                    <a:pt x="820902" y="802734"/>
                    <a:pt x="841872" y="804125"/>
                    <a:pt x="862459" y="807868"/>
                  </a:cubicBezTo>
                  <a:cubicBezTo>
                    <a:pt x="874463" y="810051"/>
                    <a:pt x="886059" y="814099"/>
                    <a:pt x="897969" y="816746"/>
                  </a:cubicBezTo>
                  <a:cubicBezTo>
                    <a:pt x="939330" y="825937"/>
                    <a:pt x="981259" y="832684"/>
                    <a:pt x="1022257" y="843379"/>
                  </a:cubicBezTo>
                  <a:cubicBezTo>
                    <a:pt x="1049422" y="850465"/>
                    <a:pt x="1075523" y="861134"/>
                    <a:pt x="1102156" y="870012"/>
                  </a:cubicBezTo>
                  <a:cubicBezTo>
                    <a:pt x="1167978" y="891953"/>
                    <a:pt x="1138681" y="879396"/>
                    <a:pt x="1190932" y="905523"/>
                  </a:cubicBezTo>
                  <a:cubicBezTo>
                    <a:pt x="1209691" y="980554"/>
                    <a:pt x="1214854" y="983691"/>
                    <a:pt x="1182055" y="1100831"/>
                  </a:cubicBezTo>
                  <a:cubicBezTo>
                    <a:pt x="1175191" y="1125345"/>
                    <a:pt x="1152462" y="1142260"/>
                    <a:pt x="1137666" y="1162975"/>
                  </a:cubicBezTo>
                  <a:cubicBezTo>
                    <a:pt x="1076276" y="1148808"/>
                    <a:pt x="994243" y="1132495"/>
                    <a:pt x="933480" y="1109709"/>
                  </a:cubicBezTo>
                  <a:cubicBezTo>
                    <a:pt x="846621" y="1077137"/>
                    <a:pt x="911270" y="1094481"/>
                    <a:pt x="844703" y="1056443"/>
                  </a:cubicBezTo>
                  <a:cubicBezTo>
                    <a:pt x="836578" y="1051800"/>
                    <a:pt x="826948" y="1050524"/>
                    <a:pt x="818070" y="1047565"/>
                  </a:cubicBezTo>
                  <a:cubicBezTo>
                    <a:pt x="787841" y="1002220"/>
                    <a:pt x="815651" y="1033038"/>
                    <a:pt x="755927" y="1003177"/>
                  </a:cubicBezTo>
                  <a:cubicBezTo>
                    <a:pt x="694618" y="972523"/>
                    <a:pt x="767690" y="995021"/>
                    <a:pt x="693783" y="976544"/>
                  </a:cubicBezTo>
                  <a:cubicBezTo>
                    <a:pt x="659479" y="1113762"/>
                    <a:pt x="684905" y="981216"/>
                    <a:pt x="684905" y="1180730"/>
                  </a:cubicBezTo>
                  <a:cubicBezTo>
                    <a:pt x="684905" y="1231124"/>
                    <a:pt x="678987" y="1281344"/>
                    <a:pt x="676028" y="1331651"/>
                  </a:cubicBezTo>
                  <a:cubicBezTo>
                    <a:pt x="681946" y="1358284"/>
                    <a:pt x="680944" y="1387477"/>
                    <a:pt x="693783" y="1411550"/>
                  </a:cubicBezTo>
                  <a:cubicBezTo>
                    <a:pt x="705599" y="1433706"/>
                    <a:pt x="730830" y="1445647"/>
                    <a:pt x="747049" y="1464816"/>
                  </a:cubicBezTo>
                  <a:cubicBezTo>
                    <a:pt x="763492" y="1484249"/>
                    <a:pt x="774236" y="1508195"/>
                    <a:pt x="791437" y="1526960"/>
                  </a:cubicBezTo>
                  <a:cubicBezTo>
                    <a:pt x="807054" y="1543997"/>
                    <a:pt x="827720" y="1555671"/>
                    <a:pt x="844703" y="1571348"/>
                  </a:cubicBezTo>
                  <a:cubicBezTo>
                    <a:pt x="866229" y="1591218"/>
                    <a:pt x="882472" y="1617242"/>
                    <a:pt x="906847" y="1633492"/>
                  </a:cubicBezTo>
                  <a:cubicBezTo>
                    <a:pt x="915725" y="1639410"/>
                    <a:pt x="925935" y="1643703"/>
                    <a:pt x="933480" y="1651247"/>
                  </a:cubicBezTo>
                  <a:cubicBezTo>
                    <a:pt x="946879" y="1664645"/>
                    <a:pt x="956660" y="1681248"/>
                    <a:pt x="968991" y="1695635"/>
                  </a:cubicBezTo>
                  <a:cubicBezTo>
                    <a:pt x="974438" y="1701990"/>
                    <a:pt x="980828" y="1707472"/>
                    <a:pt x="986746" y="1713391"/>
                  </a:cubicBezTo>
                  <a:cubicBezTo>
                    <a:pt x="983787" y="1725228"/>
                    <a:pt x="985974" y="1739782"/>
                    <a:pt x="977868" y="1748901"/>
                  </a:cubicBezTo>
                  <a:cubicBezTo>
                    <a:pt x="939624" y="1791926"/>
                    <a:pt x="924208" y="1791170"/>
                    <a:pt x="880214" y="1802167"/>
                  </a:cubicBezTo>
                  <a:cubicBezTo>
                    <a:pt x="859499" y="1814004"/>
                    <a:pt x="839928" y="1828115"/>
                    <a:pt x="818070" y="1837678"/>
                  </a:cubicBezTo>
                  <a:cubicBezTo>
                    <a:pt x="792350" y="1848930"/>
                    <a:pt x="738171" y="1864311"/>
                    <a:pt x="738171" y="1864311"/>
                  </a:cubicBezTo>
                  <a:cubicBezTo>
                    <a:pt x="723375" y="1858393"/>
                    <a:pt x="704503" y="1858348"/>
                    <a:pt x="693783" y="1846556"/>
                  </a:cubicBezTo>
                  <a:cubicBezTo>
                    <a:pt x="673289" y="1824012"/>
                    <a:pt x="664747" y="1792974"/>
                    <a:pt x="649395" y="1766657"/>
                  </a:cubicBezTo>
                  <a:cubicBezTo>
                    <a:pt x="642340" y="1754562"/>
                    <a:pt x="611820" y="1711327"/>
                    <a:pt x="605006" y="1704513"/>
                  </a:cubicBezTo>
                  <a:cubicBezTo>
                    <a:pt x="594544" y="1694051"/>
                    <a:pt x="581333" y="1686758"/>
                    <a:pt x="569496" y="1677880"/>
                  </a:cubicBezTo>
                  <a:cubicBezTo>
                    <a:pt x="538091" y="1583666"/>
                    <a:pt x="548369" y="1625509"/>
                    <a:pt x="533985" y="1553593"/>
                  </a:cubicBezTo>
                  <a:cubicBezTo>
                    <a:pt x="522148" y="1574307"/>
                    <a:pt x="513378" y="1597106"/>
                    <a:pt x="498474" y="1615736"/>
                  </a:cubicBezTo>
                  <a:cubicBezTo>
                    <a:pt x="477559" y="1641879"/>
                    <a:pt x="442426" y="1656813"/>
                    <a:pt x="427453" y="1686758"/>
                  </a:cubicBezTo>
                  <a:cubicBezTo>
                    <a:pt x="421535" y="1698595"/>
                    <a:pt x="419056" y="1712910"/>
                    <a:pt x="409698" y="1722268"/>
                  </a:cubicBezTo>
                  <a:cubicBezTo>
                    <a:pt x="361964" y="1770002"/>
                    <a:pt x="350098" y="1758091"/>
                    <a:pt x="303165" y="1793290"/>
                  </a:cubicBezTo>
                  <a:cubicBezTo>
                    <a:pt x="280382" y="1810377"/>
                    <a:pt x="247397" y="1857936"/>
                    <a:pt x="232144" y="1873189"/>
                  </a:cubicBezTo>
                  <a:cubicBezTo>
                    <a:pt x="224599" y="1880734"/>
                    <a:pt x="214389" y="1885026"/>
                    <a:pt x="205511" y="1890944"/>
                  </a:cubicBezTo>
                  <a:cubicBezTo>
                    <a:pt x="175130" y="1845373"/>
                    <a:pt x="154970" y="1819905"/>
                    <a:pt x="134490" y="1766657"/>
                  </a:cubicBezTo>
                  <a:cubicBezTo>
                    <a:pt x="129073" y="1752573"/>
                    <a:pt x="129582" y="1736826"/>
                    <a:pt x="125612" y="1722268"/>
                  </a:cubicBezTo>
                  <a:cubicBezTo>
                    <a:pt x="120688" y="1704212"/>
                    <a:pt x="107857" y="1669002"/>
                    <a:pt x="107857" y="1669002"/>
                  </a:cubicBezTo>
                  <a:cubicBezTo>
                    <a:pt x="110816" y="1654206"/>
                    <a:pt x="107859" y="1636817"/>
                    <a:pt x="116734" y="1624614"/>
                  </a:cubicBezTo>
                  <a:cubicBezTo>
                    <a:pt x="132781" y="1602549"/>
                    <a:pt x="158599" y="1589599"/>
                    <a:pt x="178878" y="1571348"/>
                  </a:cubicBezTo>
                  <a:cubicBezTo>
                    <a:pt x="188210" y="1562949"/>
                    <a:pt x="195295" y="1552012"/>
                    <a:pt x="205511" y="1544715"/>
                  </a:cubicBezTo>
                  <a:cubicBezTo>
                    <a:pt x="216280" y="1537023"/>
                    <a:pt x="229532" y="1533526"/>
                    <a:pt x="241022" y="1526960"/>
                  </a:cubicBezTo>
                  <a:cubicBezTo>
                    <a:pt x="250286" y="1521666"/>
                    <a:pt x="258777" y="1515123"/>
                    <a:pt x="267655" y="1509204"/>
                  </a:cubicBezTo>
                  <a:cubicBezTo>
                    <a:pt x="273573" y="1500326"/>
                    <a:pt x="278580" y="1490768"/>
                    <a:pt x="285410" y="1482571"/>
                  </a:cubicBezTo>
                  <a:cubicBezTo>
                    <a:pt x="293447" y="1472926"/>
                    <a:pt x="306944" y="1467411"/>
                    <a:pt x="312043" y="1455938"/>
                  </a:cubicBezTo>
                  <a:cubicBezTo>
                    <a:pt x="319354" y="1439489"/>
                    <a:pt x="317016" y="1420244"/>
                    <a:pt x="320921" y="1402672"/>
                  </a:cubicBezTo>
                  <a:cubicBezTo>
                    <a:pt x="322951" y="1393537"/>
                    <a:pt x="327529" y="1385118"/>
                    <a:pt x="329799" y="1376039"/>
                  </a:cubicBezTo>
                  <a:cubicBezTo>
                    <a:pt x="333459" y="1361401"/>
                    <a:pt x="335403" y="1346381"/>
                    <a:pt x="338676" y="1331651"/>
                  </a:cubicBezTo>
                  <a:cubicBezTo>
                    <a:pt x="341323" y="1319740"/>
                    <a:pt x="345371" y="1308145"/>
                    <a:pt x="347554" y="1296140"/>
                  </a:cubicBezTo>
                  <a:cubicBezTo>
                    <a:pt x="351297" y="1275553"/>
                    <a:pt x="352328" y="1254515"/>
                    <a:pt x="356432" y="1233996"/>
                  </a:cubicBezTo>
                  <a:cubicBezTo>
                    <a:pt x="361218" y="1210068"/>
                    <a:pt x="368700" y="1186752"/>
                    <a:pt x="374187" y="1162975"/>
                  </a:cubicBezTo>
                  <a:cubicBezTo>
                    <a:pt x="377580" y="1148272"/>
                    <a:pt x="379792" y="1133317"/>
                    <a:pt x="383065" y="1118587"/>
                  </a:cubicBezTo>
                  <a:cubicBezTo>
                    <a:pt x="390498" y="1085136"/>
                    <a:pt x="390931" y="1086108"/>
                    <a:pt x="400820" y="1056443"/>
                  </a:cubicBezTo>
                  <a:cubicBezTo>
                    <a:pt x="397861" y="1015014"/>
                    <a:pt x="410517" y="969306"/>
                    <a:pt x="391942" y="932156"/>
                  </a:cubicBezTo>
                  <a:cubicBezTo>
                    <a:pt x="384815" y="917903"/>
                    <a:pt x="360609" y="940773"/>
                    <a:pt x="347554" y="949911"/>
                  </a:cubicBezTo>
                  <a:cubicBezTo>
                    <a:pt x="330412" y="961911"/>
                    <a:pt x="319751" y="981541"/>
                    <a:pt x="303165" y="994299"/>
                  </a:cubicBezTo>
                  <a:cubicBezTo>
                    <a:pt x="281037" y="1011320"/>
                    <a:pt x="255149" y="1022872"/>
                    <a:pt x="232144" y="1038688"/>
                  </a:cubicBezTo>
                  <a:cubicBezTo>
                    <a:pt x="207759" y="1055453"/>
                    <a:pt x="184392" y="1073671"/>
                    <a:pt x="161123" y="1091954"/>
                  </a:cubicBezTo>
                  <a:cubicBezTo>
                    <a:pt x="142949" y="1106233"/>
                    <a:pt x="125131" y="1120987"/>
                    <a:pt x="107857" y="1136342"/>
                  </a:cubicBezTo>
                  <a:cubicBezTo>
                    <a:pt x="98473" y="1144683"/>
                    <a:pt x="91268" y="1155442"/>
                    <a:pt x="81224" y="1162975"/>
                  </a:cubicBezTo>
                  <a:cubicBezTo>
                    <a:pt x="-7023" y="1229160"/>
                    <a:pt x="73114" y="1153329"/>
                    <a:pt x="10202" y="1216241"/>
                  </a:cubicBezTo>
                  <a:cubicBezTo>
                    <a:pt x="-3822" y="1118064"/>
                    <a:pt x="-13967" y="1111111"/>
                    <a:pt x="54591" y="985422"/>
                  </a:cubicBezTo>
                  <a:cubicBezTo>
                    <a:pt x="64097" y="967995"/>
                    <a:pt x="90102" y="967667"/>
                    <a:pt x="107857" y="958789"/>
                  </a:cubicBezTo>
                  <a:cubicBezTo>
                    <a:pt x="122653" y="943993"/>
                    <a:pt x="135505" y="926955"/>
                    <a:pt x="152245" y="914400"/>
                  </a:cubicBezTo>
                  <a:cubicBezTo>
                    <a:pt x="159731" y="908785"/>
                    <a:pt x="171092" y="910714"/>
                    <a:pt x="178878" y="905523"/>
                  </a:cubicBezTo>
                  <a:cubicBezTo>
                    <a:pt x="243188" y="862651"/>
                    <a:pt x="159732" y="890900"/>
                    <a:pt x="249899" y="852257"/>
                  </a:cubicBezTo>
                  <a:cubicBezTo>
                    <a:pt x="283336" y="837927"/>
                    <a:pt x="354143" y="818668"/>
                    <a:pt x="391942" y="807868"/>
                  </a:cubicBezTo>
                  <a:cubicBezTo>
                    <a:pt x="456220" y="765017"/>
                    <a:pt x="435665" y="791444"/>
                    <a:pt x="462964" y="736847"/>
                  </a:cubicBezTo>
                  <a:cubicBezTo>
                    <a:pt x="472068" y="618487"/>
                    <a:pt x="483678" y="648070"/>
                    <a:pt x="480719" y="62143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A92405-4406-6A7E-EEC7-C7B50508B928}"/>
                </a:ext>
              </a:extLst>
            </p:cNvPr>
            <p:cNvSpPr txBox="1"/>
            <p:nvPr/>
          </p:nvSpPr>
          <p:spPr>
            <a:xfrm>
              <a:off x="1345645" y="5903670"/>
              <a:ext cx="25390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Invisibility</a:t>
              </a:r>
            </a:p>
            <a:p>
              <a:pPr algn="ctr"/>
              <a:r>
                <a:rPr lang="en-CA" dirty="0"/>
                <a:t>+ </a:t>
              </a:r>
            </a:p>
            <a:p>
              <a:pPr algn="ctr"/>
              <a:r>
                <a:rPr lang="en-CA" dirty="0">
                  <a:solidFill>
                    <a:srgbClr val="0070C0"/>
                  </a:solidFill>
                </a:rPr>
                <a:t>5 tasks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405E7B-A6A2-D468-C470-C8500F5615F7}"/>
              </a:ext>
            </a:extLst>
          </p:cNvPr>
          <p:cNvGrpSpPr/>
          <p:nvPr/>
        </p:nvGrpSpPr>
        <p:grpSpPr>
          <a:xfrm>
            <a:off x="2187760" y="4998315"/>
            <a:ext cx="2539014" cy="1871447"/>
            <a:chOff x="1345645" y="4955553"/>
            <a:chExt cx="2539014" cy="1871447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44AB439-27AD-66CC-D3D4-82AE830E750F}"/>
                </a:ext>
              </a:extLst>
            </p:cNvPr>
            <p:cNvSpPr/>
            <p:nvPr/>
          </p:nvSpPr>
          <p:spPr>
            <a:xfrm>
              <a:off x="2250506" y="4955553"/>
              <a:ext cx="729293" cy="935687"/>
            </a:xfrm>
            <a:custGeom>
              <a:avLst/>
              <a:gdLst>
                <a:gd name="connsiteX0" fmla="*/ 480719 w 1205852"/>
                <a:gd name="connsiteY0" fmla="*/ 621437 h 1890944"/>
                <a:gd name="connsiteX1" fmla="*/ 445208 w 1205852"/>
                <a:gd name="connsiteY1" fmla="*/ 577049 h 1890944"/>
                <a:gd name="connsiteX2" fmla="*/ 356432 w 1205852"/>
                <a:gd name="connsiteY2" fmla="*/ 452762 h 1890944"/>
                <a:gd name="connsiteX3" fmla="*/ 320921 w 1205852"/>
                <a:gd name="connsiteY3" fmla="*/ 346229 h 1890944"/>
                <a:gd name="connsiteX4" fmla="*/ 303165 w 1205852"/>
                <a:gd name="connsiteY4" fmla="*/ 275208 h 1890944"/>
                <a:gd name="connsiteX5" fmla="*/ 312043 w 1205852"/>
                <a:gd name="connsiteY5" fmla="*/ 115410 h 1890944"/>
                <a:gd name="connsiteX6" fmla="*/ 320921 w 1205852"/>
                <a:gd name="connsiteY6" fmla="*/ 88777 h 1890944"/>
                <a:gd name="connsiteX7" fmla="*/ 436331 w 1205852"/>
                <a:gd name="connsiteY7" fmla="*/ 8878 h 1890944"/>
                <a:gd name="connsiteX8" fmla="*/ 498474 w 1205852"/>
                <a:gd name="connsiteY8" fmla="*/ 0 h 1890944"/>
                <a:gd name="connsiteX9" fmla="*/ 711538 w 1205852"/>
                <a:gd name="connsiteY9" fmla="*/ 35511 h 1890944"/>
                <a:gd name="connsiteX10" fmla="*/ 782560 w 1205852"/>
                <a:gd name="connsiteY10" fmla="*/ 88777 h 1890944"/>
                <a:gd name="connsiteX11" fmla="*/ 818070 w 1205852"/>
                <a:gd name="connsiteY11" fmla="*/ 115410 h 1890944"/>
                <a:gd name="connsiteX12" fmla="*/ 862459 w 1205852"/>
                <a:gd name="connsiteY12" fmla="*/ 204187 h 1890944"/>
                <a:gd name="connsiteX13" fmla="*/ 880214 w 1205852"/>
                <a:gd name="connsiteY13" fmla="*/ 230820 h 1890944"/>
                <a:gd name="connsiteX14" fmla="*/ 897969 w 1205852"/>
                <a:gd name="connsiteY14" fmla="*/ 292963 h 1890944"/>
                <a:gd name="connsiteX15" fmla="*/ 889092 w 1205852"/>
                <a:gd name="connsiteY15" fmla="*/ 408373 h 1890944"/>
                <a:gd name="connsiteX16" fmla="*/ 871336 w 1205852"/>
                <a:gd name="connsiteY16" fmla="*/ 435006 h 1890944"/>
                <a:gd name="connsiteX17" fmla="*/ 818070 w 1205852"/>
                <a:gd name="connsiteY17" fmla="*/ 506028 h 1890944"/>
                <a:gd name="connsiteX18" fmla="*/ 791437 w 1205852"/>
                <a:gd name="connsiteY18" fmla="*/ 514905 h 1890944"/>
                <a:gd name="connsiteX19" fmla="*/ 729294 w 1205852"/>
                <a:gd name="connsiteY19" fmla="*/ 559294 h 1890944"/>
                <a:gd name="connsiteX20" fmla="*/ 702661 w 1205852"/>
                <a:gd name="connsiteY20" fmla="*/ 577049 h 1890944"/>
                <a:gd name="connsiteX21" fmla="*/ 684905 w 1205852"/>
                <a:gd name="connsiteY21" fmla="*/ 603682 h 1890944"/>
                <a:gd name="connsiteX22" fmla="*/ 658272 w 1205852"/>
                <a:gd name="connsiteY22" fmla="*/ 612560 h 1890944"/>
                <a:gd name="connsiteX23" fmla="*/ 649395 w 1205852"/>
                <a:gd name="connsiteY23" fmla="*/ 692459 h 1890944"/>
                <a:gd name="connsiteX24" fmla="*/ 658272 w 1205852"/>
                <a:gd name="connsiteY24" fmla="*/ 727969 h 1890944"/>
                <a:gd name="connsiteX25" fmla="*/ 676028 w 1205852"/>
                <a:gd name="connsiteY25" fmla="*/ 745725 h 1890944"/>
                <a:gd name="connsiteX26" fmla="*/ 800315 w 1205852"/>
                <a:gd name="connsiteY26" fmla="*/ 798991 h 1890944"/>
                <a:gd name="connsiteX27" fmla="*/ 862459 w 1205852"/>
                <a:gd name="connsiteY27" fmla="*/ 807868 h 1890944"/>
                <a:gd name="connsiteX28" fmla="*/ 897969 w 1205852"/>
                <a:gd name="connsiteY28" fmla="*/ 816746 h 1890944"/>
                <a:gd name="connsiteX29" fmla="*/ 1022257 w 1205852"/>
                <a:gd name="connsiteY29" fmla="*/ 843379 h 1890944"/>
                <a:gd name="connsiteX30" fmla="*/ 1102156 w 1205852"/>
                <a:gd name="connsiteY30" fmla="*/ 870012 h 1890944"/>
                <a:gd name="connsiteX31" fmla="*/ 1190932 w 1205852"/>
                <a:gd name="connsiteY31" fmla="*/ 905523 h 1890944"/>
                <a:gd name="connsiteX32" fmla="*/ 1182055 w 1205852"/>
                <a:gd name="connsiteY32" fmla="*/ 1100831 h 1890944"/>
                <a:gd name="connsiteX33" fmla="*/ 1137666 w 1205852"/>
                <a:gd name="connsiteY33" fmla="*/ 1162975 h 1890944"/>
                <a:gd name="connsiteX34" fmla="*/ 933480 w 1205852"/>
                <a:gd name="connsiteY34" fmla="*/ 1109709 h 1890944"/>
                <a:gd name="connsiteX35" fmla="*/ 844703 w 1205852"/>
                <a:gd name="connsiteY35" fmla="*/ 1056443 h 1890944"/>
                <a:gd name="connsiteX36" fmla="*/ 818070 w 1205852"/>
                <a:gd name="connsiteY36" fmla="*/ 1047565 h 1890944"/>
                <a:gd name="connsiteX37" fmla="*/ 755927 w 1205852"/>
                <a:gd name="connsiteY37" fmla="*/ 1003177 h 1890944"/>
                <a:gd name="connsiteX38" fmla="*/ 693783 w 1205852"/>
                <a:gd name="connsiteY38" fmla="*/ 976544 h 1890944"/>
                <a:gd name="connsiteX39" fmla="*/ 684905 w 1205852"/>
                <a:gd name="connsiteY39" fmla="*/ 1180730 h 1890944"/>
                <a:gd name="connsiteX40" fmla="*/ 676028 w 1205852"/>
                <a:gd name="connsiteY40" fmla="*/ 1331651 h 1890944"/>
                <a:gd name="connsiteX41" fmla="*/ 693783 w 1205852"/>
                <a:gd name="connsiteY41" fmla="*/ 1411550 h 1890944"/>
                <a:gd name="connsiteX42" fmla="*/ 747049 w 1205852"/>
                <a:gd name="connsiteY42" fmla="*/ 1464816 h 1890944"/>
                <a:gd name="connsiteX43" fmla="*/ 791437 w 1205852"/>
                <a:gd name="connsiteY43" fmla="*/ 1526960 h 1890944"/>
                <a:gd name="connsiteX44" fmla="*/ 844703 w 1205852"/>
                <a:gd name="connsiteY44" fmla="*/ 1571348 h 1890944"/>
                <a:gd name="connsiteX45" fmla="*/ 906847 w 1205852"/>
                <a:gd name="connsiteY45" fmla="*/ 1633492 h 1890944"/>
                <a:gd name="connsiteX46" fmla="*/ 933480 w 1205852"/>
                <a:gd name="connsiteY46" fmla="*/ 1651247 h 1890944"/>
                <a:gd name="connsiteX47" fmla="*/ 968991 w 1205852"/>
                <a:gd name="connsiteY47" fmla="*/ 1695635 h 1890944"/>
                <a:gd name="connsiteX48" fmla="*/ 986746 w 1205852"/>
                <a:gd name="connsiteY48" fmla="*/ 1713391 h 1890944"/>
                <a:gd name="connsiteX49" fmla="*/ 977868 w 1205852"/>
                <a:gd name="connsiteY49" fmla="*/ 1748901 h 1890944"/>
                <a:gd name="connsiteX50" fmla="*/ 880214 w 1205852"/>
                <a:gd name="connsiteY50" fmla="*/ 1802167 h 1890944"/>
                <a:gd name="connsiteX51" fmla="*/ 818070 w 1205852"/>
                <a:gd name="connsiteY51" fmla="*/ 1837678 h 1890944"/>
                <a:gd name="connsiteX52" fmla="*/ 738171 w 1205852"/>
                <a:gd name="connsiteY52" fmla="*/ 1864311 h 1890944"/>
                <a:gd name="connsiteX53" fmla="*/ 693783 w 1205852"/>
                <a:gd name="connsiteY53" fmla="*/ 1846556 h 1890944"/>
                <a:gd name="connsiteX54" fmla="*/ 649395 w 1205852"/>
                <a:gd name="connsiteY54" fmla="*/ 1766657 h 1890944"/>
                <a:gd name="connsiteX55" fmla="*/ 605006 w 1205852"/>
                <a:gd name="connsiteY55" fmla="*/ 1704513 h 1890944"/>
                <a:gd name="connsiteX56" fmla="*/ 569496 w 1205852"/>
                <a:gd name="connsiteY56" fmla="*/ 1677880 h 1890944"/>
                <a:gd name="connsiteX57" fmla="*/ 533985 w 1205852"/>
                <a:gd name="connsiteY57" fmla="*/ 1553593 h 1890944"/>
                <a:gd name="connsiteX58" fmla="*/ 498474 w 1205852"/>
                <a:gd name="connsiteY58" fmla="*/ 1615736 h 1890944"/>
                <a:gd name="connsiteX59" fmla="*/ 427453 w 1205852"/>
                <a:gd name="connsiteY59" fmla="*/ 1686758 h 1890944"/>
                <a:gd name="connsiteX60" fmla="*/ 409698 w 1205852"/>
                <a:gd name="connsiteY60" fmla="*/ 1722268 h 1890944"/>
                <a:gd name="connsiteX61" fmla="*/ 303165 w 1205852"/>
                <a:gd name="connsiteY61" fmla="*/ 1793290 h 1890944"/>
                <a:gd name="connsiteX62" fmla="*/ 232144 w 1205852"/>
                <a:gd name="connsiteY62" fmla="*/ 1873189 h 1890944"/>
                <a:gd name="connsiteX63" fmla="*/ 205511 w 1205852"/>
                <a:gd name="connsiteY63" fmla="*/ 1890944 h 1890944"/>
                <a:gd name="connsiteX64" fmla="*/ 134490 w 1205852"/>
                <a:gd name="connsiteY64" fmla="*/ 1766657 h 1890944"/>
                <a:gd name="connsiteX65" fmla="*/ 125612 w 1205852"/>
                <a:gd name="connsiteY65" fmla="*/ 1722268 h 1890944"/>
                <a:gd name="connsiteX66" fmla="*/ 107857 w 1205852"/>
                <a:gd name="connsiteY66" fmla="*/ 1669002 h 1890944"/>
                <a:gd name="connsiteX67" fmla="*/ 116734 w 1205852"/>
                <a:gd name="connsiteY67" fmla="*/ 1624614 h 1890944"/>
                <a:gd name="connsiteX68" fmla="*/ 178878 w 1205852"/>
                <a:gd name="connsiteY68" fmla="*/ 1571348 h 1890944"/>
                <a:gd name="connsiteX69" fmla="*/ 205511 w 1205852"/>
                <a:gd name="connsiteY69" fmla="*/ 1544715 h 1890944"/>
                <a:gd name="connsiteX70" fmla="*/ 241022 w 1205852"/>
                <a:gd name="connsiteY70" fmla="*/ 1526960 h 1890944"/>
                <a:gd name="connsiteX71" fmla="*/ 267655 w 1205852"/>
                <a:gd name="connsiteY71" fmla="*/ 1509204 h 1890944"/>
                <a:gd name="connsiteX72" fmla="*/ 285410 w 1205852"/>
                <a:gd name="connsiteY72" fmla="*/ 1482571 h 1890944"/>
                <a:gd name="connsiteX73" fmla="*/ 312043 w 1205852"/>
                <a:gd name="connsiteY73" fmla="*/ 1455938 h 1890944"/>
                <a:gd name="connsiteX74" fmla="*/ 320921 w 1205852"/>
                <a:gd name="connsiteY74" fmla="*/ 1402672 h 1890944"/>
                <a:gd name="connsiteX75" fmla="*/ 329799 w 1205852"/>
                <a:gd name="connsiteY75" fmla="*/ 1376039 h 1890944"/>
                <a:gd name="connsiteX76" fmla="*/ 338676 w 1205852"/>
                <a:gd name="connsiteY76" fmla="*/ 1331651 h 1890944"/>
                <a:gd name="connsiteX77" fmla="*/ 347554 w 1205852"/>
                <a:gd name="connsiteY77" fmla="*/ 1296140 h 1890944"/>
                <a:gd name="connsiteX78" fmla="*/ 356432 w 1205852"/>
                <a:gd name="connsiteY78" fmla="*/ 1233996 h 1890944"/>
                <a:gd name="connsiteX79" fmla="*/ 374187 w 1205852"/>
                <a:gd name="connsiteY79" fmla="*/ 1162975 h 1890944"/>
                <a:gd name="connsiteX80" fmla="*/ 383065 w 1205852"/>
                <a:gd name="connsiteY80" fmla="*/ 1118587 h 1890944"/>
                <a:gd name="connsiteX81" fmla="*/ 400820 w 1205852"/>
                <a:gd name="connsiteY81" fmla="*/ 1056443 h 1890944"/>
                <a:gd name="connsiteX82" fmla="*/ 391942 w 1205852"/>
                <a:gd name="connsiteY82" fmla="*/ 932156 h 1890944"/>
                <a:gd name="connsiteX83" fmla="*/ 347554 w 1205852"/>
                <a:gd name="connsiteY83" fmla="*/ 949911 h 1890944"/>
                <a:gd name="connsiteX84" fmla="*/ 303165 w 1205852"/>
                <a:gd name="connsiteY84" fmla="*/ 994299 h 1890944"/>
                <a:gd name="connsiteX85" fmla="*/ 232144 w 1205852"/>
                <a:gd name="connsiteY85" fmla="*/ 1038688 h 1890944"/>
                <a:gd name="connsiteX86" fmla="*/ 161123 w 1205852"/>
                <a:gd name="connsiteY86" fmla="*/ 1091954 h 1890944"/>
                <a:gd name="connsiteX87" fmla="*/ 107857 w 1205852"/>
                <a:gd name="connsiteY87" fmla="*/ 1136342 h 1890944"/>
                <a:gd name="connsiteX88" fmla="*/ 81224 w 1205852"/>
                <a:gd name="connsiteY88" fmla="*/ 1162975 h 1890944"/>
                <a:gd name="connsiteX89" fmla="*/ 10202 w 1205852"/>
                <a:gd name="connsiteY89" fmla="*/ 1216241 h 1890944"/>
                <a:gd name="connsiteX90" fmla="*/ 54591 w 1205852"/>
                <a:gd name="connsiteY90" fmla="*/ 985422 h 1890944"/>
                <a:gd name="connsiteX91" fmla="*/ 107857 w 1205852"/>
                <a:gd name="connsiteY91" fmla="*/ 958789 h 1890944"/>
                <a:gd name="connsiteX92" fmla="*/ 152245 w 1205852"/>
                <a:gd name="connsiteY92" fmla="*/ 914400 h 1890944"/>
                <a:gd name="connsiteX93" fmla="*/ 178878 w 1205852"/>
                <a:gd name="connsiteY93" fmla="*/ 905523 h 1890944"/>
                <a:gd name="connsiteX94" fmla="*/ 249899 w 1205852"/>
                <a:gd name="connsiteY94" fmla="*/ 852257 h 1890944"/>
                <a:gd name="connsiteX95" fmla="*/ 391942 w 1205852"/>
                <a:gd name="connsiteY95" fmla="*/ 807868 h 1890944"/>
                <a:gd name="connsiteX96" fmla="*/ 462964 w 1205852"/>
                <a:gd name="connsiteY96" fmla="*/ 736847 h 1890944"/>
                <a:gd name="connsiteX97" fmla="*/ 480719 w 1205852"/>
                <a:gd name="connsiteY97" fmla="*/ 621437 h 18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1205852" h="1890944">
                  <a:moveTo>
                    <a:pt x="480719" y="621437"/>
                  </a:moveTo>
                  <a:cubicBezTo>
                    <a:pt x="477760" y="594804"/>
                    <a:pt x="457796" y="591211"/>
                    <a:pt x="445208" y="577049"/>
                  </a:cubicBezTo>
                  <a:cubicBezTo>
                    <a:pt x="398041" y="523986"/>
                    <a:pt x="392035" y="541769"/>
                    <a:pt x="356432" y="452762"/>
                  </a:cubicBezTo>
                  <a:cubicBezTo>
                    <a:pt x="336131" y="402011"/>
                    <a:pt x="335678" y="405256"/>
                    <a:pt x="320921" y="346229"/>
                  </a:cubicBezTo>
                  <a:lnTo>
                    <a:pt x="303165" y="275208"/>
                  </a:lnTo>
                  <a:cubicBezTo>
                    <a:pt x="306124" y="221942"/>
                    <a:pt x="306985" y="168518"/>
                    <a:pt x="312043" y="115410"/>
                  </a:cubicBezTo>
                  <a:cubicBezTo>
                    <a:pt x="312930" y="106094"/>
                    <a:pt x="315075" y="96084"/>
                    <a:pt x="320921" y="88777"/>
                  </a:cubicBezTo>
                  <a:cubicBezTo>
                    <a:pt x="365044" y="33624"/>
                    <a:pt x="375241" y="22976"/>
                    <a:pt x="436331" y="8878"/>
                  </a:cubicBezTo>
                  <a:cubicBezTo>
                    <a:pt x="456720" y="4173"/>
                    <a:pt x="477760" y="2959"/>
                    <a:pt x="498474" y="0"/>
                  </a:cubicBezTo>
                  <a:cubicBezTo>
                    <a:pt x="545783" y="5914"/>
                    <a:pt x="655056" y="13787"/>
                    <a:pt x="711538" y="35511"/>
                  </a:cubicBezTo>
                  <a:cubicBezTo>
                    <a:pt x="757688" y="53261"/>
                    <a:pt x="750277" y="61106"/>
                    <a:pt x="782560" y="88777"/>
                  </a:cubicBezTo>
                  <a:cubicBezTo>
                    <a:pt x="793794" y="98406"/>
                    <a:pt x="807608" y="104948"/>
                    <a:pt x="818070" y="115410"/>
                  </a:cubicBezTo>
                  <a:cubicBezTo>
                    <a:pt x="838067" y="135407"/>
                    <a:pt x="853296" y="185860"/>
                    <a:pt x="862459" y="204187"/>
                  </a:cubicBezTo>
                  <a:cubicBezTo>
                    <a:pt x="867231" y="213730"/>
                    <a:pt x="874296" y="221942"/>
                    <a:pt x="880214" y="230820"/>
                  </a:cubicBezTo>
                  <a:cubicBezTo>
                    <a:pt x="886132" y="251534"/>
                    <a:pt x="896893" y="271447"/>
                    <a:pt x="897969" y="292963"/>
                  </a:cubicBezTo>
                  <a:cubicBezTo>
                    <a:pt x="899896" y="331498"/>
                    <a:pt x="896203" y="370450"/>
                    <a:pt x="889092" y="408373"/>
                  </a:cubicBezTo>
                  <a:cubicBezTo>
                    <a:pt x="887126" y="418860"/>
                    <a:pt x="876991" y="425958"/>
                    <a:pt x="871336" y="435006"/>
                  </a:cubicBezTo>
                  <a:cubicBezTo>
                    <a:pt x="854941" y="461238"/>
                    <a:pt x="844755" y="488238"/>
                    <a:pt x="818070" y="506028"/>
                  </a:cubicBezTo>
                  <a:cubicBezTo>
                    <a:pt x="810284" y="511219"/>
                    <a:pt x="800315" y="511946"/>
                    <a:pt x="791437" y="514905"/>
                  </a:cubicBezTo>
                  <a:cubicBezTo>
                    <a:pt x="728652" y="556763"/>
                    <a:pt x="806401" y="504218"/>
                    <a:pt x="729294" y="559294"/>
                  </a:cubicBezTo>
                  <a:cubicBezTo>
                    <a:pt x="720612" y="565496"/>
                    <a:pt x="711539" y="571131"/>
                    <a:pt x="702661" y="577049"/>
                  </a:cubicBezTo>
                  <a:cubicBezTo>
                    <a:pt x="696742" y="585927"/>
                    <a:pt x="693237" y="597017"/>
                    <a:pt x="684905" y="603682"/>
                  </a:cubicBezTo>
                  <a:cubicBezTo>
                    <a:pt x="677598" y="609528"/>
                    <a:pt x="661747" y="603871"/>
                    <a:pt x="658272" y="612560"/>
                  </a:cubicBezTo>
                  <a:cubicBezTo>
                    <a:pt x="648320" y="637440"/>
                    <a:pt x="652354" y="665826"/>
                    <a:pt x="649395" y="692459"/>
                  </a:cubicBezTo>
                  <a:cubicBezTo>
                    <a:pt x="652354" y="704296"/>
                    <a:pt x="652816" y="717056"/>
                    <a:pt x="658272" y="727969"/>
                  </a:cubicBezTo>
                  <a:cubicBezTo>
                    <a:pt x="662015" y="735456"/>
                    <a:pt x="668798" y="741507"/>
                    <a:pt x="676028" y="745725"/>
                  </a:cubicBezTo>
                  <a:cubicBezTo>
                    <a:pt x="723891" y="773645"/>
                    <a:pt x="751820" y="790174"/>
                    <a:pt x="800315" y="798991"/>
                  </a:cubicBezTo>
                  <a:cubicBezTo>
                    <a:pt x="820902" y="802734"/>
                    <a:pt x="841872" y="804125"/>
                    <a:pt x="862459" y="807868"/>
                  </a:cubicBezTo>
                  <a:cubicBezTo>
                    <a:pt x="874463" y="810051"/>
                    <a:pt x="886059" y="814099"/>
                    <a:pt x="897969" y="816746"/>
                  </a:cubicBezTo>
                  <a:cubicBezTo>
                    <a:pt x="939330" y="825937"/>
                    <a:pt x="981259" y="832684"/>
                    <a:pt x="1022257" y="843379"/>
                  </a:cubicBezTo>
                  <a:cubicBezTo>
                    <a:pt x="1049422" y="850465"/>
                    <a:pt x="1075523" y="861134"/>
                    <a:pt x="1102156" y="870012"/>
                  </a:cubicBezTo>
                  <a:cubicBezTo>
                    <a:pt x="1167978" y="891953"/>
                    <a:pt x="1138681" y="879396"/>
                    <a:pt x="1190932" y="905523"/>
                  </a:cubicBezTo>
                  <a:cubicBezTo>
                    <a:pt x="1209691" y="980554"/>
                    <a:pt x="1214854" y="983691"/>
                    <a:pt x="1182055" y="1100831"/>
                  </a:cubicBezTo>
                  <a:cubicBezTo>
                    <a:pt x="1175191" y="1125345"/>
                    <a:pt x="1152462" y="1142260"/>
                    <a:pt x="1137666" y="1162975"/>
                  </a:cubicBezTo>
                  <a:cubicBezTo>
                    <a:pt x="1076276" y="1148808"/>
                    <a:pt x="994243" y="1132495"/>
                    <a:pt x="933480" y="1109709"/>
                  </a:cubicBezTo>
                  <a:cubicBezTo>
                    <a:pt x="846621" y="1077137"/>
                    <a:pt x="911270" y="1094481"/>
                    <a:pt x="844703" y="1056443"/>
                  </a:cubicBezTo>
                  <a:cubicBezTo>
                    <a:pt x="836578" y="1051800"/>
                    <a:pt x="826948" y="1050524"/>
                    <a:pt x="818070" y="1047565"/>
                  </a:cubicBezTo>
                  <a:cubicBezTo>
                    <a:pt x="787841" y="1002220"/>
                    <a:pt x="815651" y="1033038"/>
                    <a:pt x="755927" y="1003177"/>
                  </a:cubicBezTo>
                  <a:cubicBezTo>
                    <a:pt x="694618" y="972523"/>
                    <a:pt x="767690" y="995021"/>
                    <a:pt x="693783" y="976544"/>
                  </a:cubicBezTo>
                  <a:cubicBezTo>
                    <a:pt x="659479" y="1113762"/>
                    <a:pt x="684905" y="981216"/>
                    <a:pt x="684905" y="1180730"/>
                  </a:cubicBezTo>
                  <a:cubicBezTo>
                    <a:pt x="684905" y="1231124"/>
                    <a:pt x="678987" y="1281344"/>
                    <a:pt x="676028" y="1331651"/>
                  </a:cubicBezTo>
                  <a:cubicBezTo>
                    <a:pt x="681946" y="1358284"/>
                    <a:pt x="680944" y="1387477"/>
                    <a:pt x="693783" y="1411550"/>
                  </a:cubicBezTo>
                  <a:cubicBezTo>
                    <a:pt x="705599" y="1433706"/>
                    <a:pt x="730830" y="1445647"/>
                    <a:pt x="747049" y="1464816"/>
                  </a:cubicBezTo>
                  <a:cubicBezTo>
                    <a:pt x="763492" y="1484249"/>
                    <a:pt x="774236" y="1508195"/>
                    <a:pt x="791437" y="1526960"/>
                  </a:cubicBezTo>
                  <a:cubicBezTo>
                    <a:pt x="807054" y="1543997"/>
                    <a:pt x="827720" y="1555671"/>
                    <a:pt x="844703" y="1571348"/>
                  </a:cubicBezTo>
                  <a:cubicBezTo>
                    <a:pt x="866229" y="1591218"/>
                    <a:pt x="882472" y="1617242"/>
                    <a:pt x="906847" y="1633492"/>
                  </a:cubicBezTo>
                  <a:cubicBezTo>
                    <a:pt x="915725" y="1639410"/>
                    <a:pt x="925935" y="1643703"/>
                    <a:pt x="933480" y="1651247"/>
                  </a:cubicBezTo>
                  <a:cubicBezTo>
                    <a:pt x="946879" y="1664645"/>
                    <a:pt x="956660" y="1681248"/>
                    <a:pt x="968991" y="1695635"/>
                  </a:cubicBezTo>
                  <a:cubicBezTo>
                    <a:pt x="974438" y="1701990"/>
                    <a:pt x="980828" y="1707472"/>
                    <a:pt x="986746" y="1713391"/>
                  </a:cubicBezTo>
                  <a:cubicBezTo>
                    <a:pt x="983787" y="1725228"/>
                    <a:pt x="985974" y="1739782"/>
                    <a:pt x="977868" y="1748901"/>
                  </a:cubicBezTo>
                  <a:cubicBezTo>
                    <a:pt x="939624" y="1791926"/>
                    <a:pt x="924208" y="1791170"/>
                    <a:pt x="880214" y="1802167"/>
                  </a:cubicBezTo>
                  <a:cubicBezTo>
                    <a:pt x="859499" y="1814004"/>
                    <a:pt x="839928" y="1828115"/>
                    <a:pt x="818070" y="1837678"/>
                  </a:cubicBezTo>
                  <a:cubicBezTo>
                    <a:pt x="792350" y="1848930"/>
                    <a:pt x="738171" y="1864311"/>
                    <a:pt x="738171" y="1864311"/>
                  </a:cubicBezTo>
                  <a:cubicBezTo>
                    <a:pt x="723375" y="1858393"/>
                    <a:pt x="704503" y="1858348"/>
                    <a:pt x="693783" y="1846556"/>
                  </a:cubicBezTo>
                  <a:cubicBezTo>
                    <a:pt x="673289" y="1824012"/>
                    <a:pt x="664747" y="1792974"/>
                    <a:pt x="649395" y="1766657"/>
                  </a:cubicBezTo>
                  <a:cubicBezTo>
                    <a:pt x="642340" y="1754562"/>
                    <a:pt x="611820" y="1711327"/>
                    <a:pt x="605006" y="1704513"/>
                  </a:cubicBezTo>
                  <a:cubicBezTo>
                    <a:pt x="594544" y="1694051"/>
                    <a:pt x="581333" y="1686758"/>
                    <a:pt x="569496" y="1677880"/>
                  </a:cubicBezTo>
                  <a:cubicBezTo>
                    <a:pt x="538091" y="1583666"/>
                    <a:pt x="548369" y="1625509"/>
                    <a:pt x="533985" y="1553593"/>
                  </a:cubicBezTo>
                  <a:cubicBezTo>
                    <a:pt x="522148" y="1574307"/>
                    <a:pt x="513378" y="1597106"/>
                    <a:pt x="498474" y="1615736"/>
                  </a:cubicBezTo>
                  <a:cubicBezTo>
                    <a:pt x="477559" y="1641879"/>
                    <a:pt x="442426" y="1656813"/>
                    <a:pt x="427453" y="1686758"/>
                  </a:cubicBezTo>
                  <a:cubicBezTo>
                    <a:pt x="421535" y="1698595"/>
                    <a:pt x="419056" y="1712910"/>
                    <a:pt x="409698" y="1722268"/>
                  </a:cubicBezTo>
                  <a:cubicBezTo>
                    <a:pt x="361964" y="1770002"/>
                    <a:pt x="350098" y="1758091"/>
                    <a:pt x="303165" y="1793290"/>
                  </a:cubicBezTo>
                  <a:cubicBezTo>
                    <a:pt x="280382" y="1810377"/>
                    <a:pt x="247397" y="1857936"/>
                    <a:pt x="232144" y="1873189"/>
                  </a:cubicBezTo>
                  <a:cubicBezTo>
                    <a:pt x="224599" y="1880734"/>
                    <a:pt x="214389" y="1885026"/>
                    <a:pt x="205511" y="1890944"/>
                  </a:cubicBezTo>
                  <a:cubicBezTo>
                    <a:pt x="175130" y="1845373"/>
                    <a:pt x="154970" y="1819905"/>
                    <a:pt x="134490" y="1766657"/>
                  </a:cubicBezTo>
                  <a:cubicBezTo>
                    <a:pt x="129073" y="1752573"/>
                    <a:pt x="129582" y="1736826"/>
                    <a:pt x="125612" y="1722268"/>
                  </a:cubicBezTo>
                  <a:cubicBezTo>
                    <a:pt x="120688" y="1704212"/>
                    <a:pt x="107857" y="1669002"/>
                    <a:pt x="107857" y="1669002"/>
                  </a:cubicBezTo>
                  <a:cubicBezTo>
                    <a:pt x="110816" y="1654206"/>
                    <a:pt x="107859" y="1636817"/>
                    <a:pt x="116734" y="1624614"/>
                  </a:cubicBezTo>
                  <a:cubicBezTo>
                    <a:pt x="132781" y="1602549"/>
                    <a:pt x="158599" y="1589599"/>
                    <a:pt x="178878" y="1571348"/>
                  </a:cubicBezTo>
                  <a:cubicBezTo>
                    <a:pt x="188210" y="1562949"/>
                    <a:pt x="195295" y="1552012"/>
                    <a:pt x="205511" y="1544715"/>
                  </a:cubicBezTo>
                  <a:cubicBezTo>
                    <a:pt x="216280" y="1537023"/>
                    <a:pt x="229532" y="1533526"/>
                    <a:pt x="241022" y="1526960"/>
                  </a:cubicBezTo>
                  <a:cubicBezTo>
                    <a:pt x="250286" y="1521666"/>
                    <a:pt x="258777" y="1515123"/>
                    <a:pt x="267655" y="1509204"/>
                  </a:cubicBezTo>
                  <a:cubicBezTo>
                    <a:pt x="273573" y="1500326"/>
                    <a:pt x="278580" y="1490768"/>
                    <a:pt x="285410" y="1482571"/>
                  </a:cubicBezTo>
                  <a:cubicBezTo>
                    <a:pt x="293447" y="1472926"/>
                    <a:pt x="306944" y="1467411"/>
                    <a:pt x="312043" y="1455938"/>
                  </a:cubicBezTo>
                  <a:cubicBezTo>
                    <a:pt x="319354" y="1439489"/>
                    <a:pt x="317016" y="1420244"/>
                    <a:pt x="320921" y="1402672"/>
                  </a:cubicBezTo>
                  <a:cubicBezTo>
                    <a:pt x="322951" y="1393537"/>
                    <a:pt x="327529" y="1385118"/>
                    <a:pt x="329799" y="1376039"/>
                  </a:cubicBezTo>
                  <a:cubicBezTo>
                    <a:pt x="333459" y="1361401"/>
                    <a:pt x="335403" y="1346381"/>
                    <a:pt x="338676" y="1331651"/>
                  </a:cubicBezTo>
                  <a:cubicBezTo>
                    <a:pt x="341323" y="1319740"/>
                    <a:pt x="345371" y="1308145"/>
                    <a:pt x="347554" y="1296140"/>
                  </a:cubicBezTo>
                  <a:cubicBezTo>
                    <a:pt x="351297" y="1275553"/>
                    <a:pt x="352328" y="1254515"/>
                    <a:pt x="356432" y="1233996"/>
                  </a:cubicBezTo>
                  <a:cubicBezTo>
                    <a:pt x="361218" y="1210068"/>
                    <a:pt x="368700" y="1186752"/>
                    <a:pt x="374187" y="1162975"/>
                  </a:cubicBezTo>
                  <a:cubicBezTo>
                    <a:pt x="377580" y="1148272"/>
                    <a:pt x="379792" y="1133317"/>
                    <a:pt x="383065" y="1118587"/>
                  </a:cubicBezTo>
                  <a:cubicBezTo>
                    <a:pt x="390498" y="1085136"/>
                    <a:pt x="390931" y="1086108"/>
                    <a:pt x="400820" y="1056443"/>
                  </a:cubicBezTo>
                  <a:cubicBezTo>
                    <a:pt x="397861" y="1015014"/>
                    <a:pt x="410517" y="969306"/>
                    <a:pt x="391942" y="932156"/>
                  </a:cubicBezTo>
                  <a:cubicBezTo>
                    <a:pt x="384815" y="917903"/>
                    <a:pt x="360609" y="940773"/>
                    <a:pt x="347554" y="949911"/>
                  </a:cubicBezTo>
                  <a:cubicBezTo>
                    <a:pt x="330412" y="961911"/>
                    <a:pt x="319751" y="981541"/>
                    <a:pt x="303165" y="994299"/>
                  </a:cubicBezTo>
                  <a:cubicBezTo>
                    <a:pt x="281037" y="1011320"/>
                    <a:pt x="255149" y="1022872"/>
                    <a:pt x="232144" y="1038688"/>
                  </a:cubicBezTo>
                  <a:cubicBezTo>
                    <a:pt x="207759" y="1055453"/>
                    <a:pt x="184392" y="1073671"/>
                    <a:pt x="161123" y="1091954"/>
                  </a:cubicBezTo>
                  <a:cubicBezTo>
                    <a:pt x="142949" y="1106233"/>
                    <a:pt x="125131" y="1120987"/>
                    <a:pt x="107857" y="1136342"/>
                  </a:cubicBezTo>
                  <a:cubicBezTo>
                    <a:pt x="98473" y="1144683"/>
                    <a:pt x="91268" y="1155442"/>
                    <a:pt x="81224" y="1162975"/>
                  </a:cubicBezTo>
                  <a:cubicBezTo>
                    <a:pt x="-7023" y="1229160"/>
                    <a:pt x="73114" y="1153329"/>
                    <a:pt x="10202" y="1216241"/>
                  </a:cubicBezTo>
                  <a:cubicBezTo>
                    <a:pt x="-3822" y="1118064"/>
                    <a:pt x="-13967" y="1111111"/>
                    <a:pt x="54591" y="985422"/>
                  </a:cubicBezTo>
                  <a:cubicBezTo>
                    <a:pt x="64097" y="967995"/>
                    <a:pt x="90102" y="967667"/>
                    <a:pt x="107857" y="958789"/>
                  </a:cubicBezTo>
                  <a:cubicBezTo>
                    <a:pt x="122653" y="943993"/>
                    <a:pt x="135505" y="926955"/>
                    <a:pt x="152245" y="914400"/>
                  </a:cubicBezTo>
                  <a:cubicBezTo>
                    <a:pt x="159731" y="908785"/>
                    <a:pt x="171092" y="910714"/>
                    <a:pt x="178878" y="905523"/>
                  </a:cubicBezTo>
                  <a:cubicBezTo>
                    <a:pt x="243188" y="862651"/>
                    <a:pt x="159732" y="890900"/>
                    <a:pt x="249899" y="852257"/>
                  </a:cubicBezTo>
                  <a:cubicBezTo>
                    <a:pt x="283336" y="837927"/>
                    <a:pt x="354143" y="818668"/>
                    <a:pt x="391942" y="807868"/>
                  </a:cubicBezTo>
                  <a:cubicBezTo>
                    <a:pt x="456220" y="765017"/>
                    <a:pt x="435665" y="791444"/>
                    <a:pt x="462964" y="736847"/>
                  </a:cubicBezTo>
                  <a:cubicBezTo>
                    <a:pt x="472068" y="618487"/>
                    <a:pt x="483678" y="648070"/>
                    <a:pt x="480719" y="62143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86AD39F-5BB0-A8AD-B0B7-B545731D4B17}"/>
                </a:ext>
              </a:extLst>
            </p:cNvPr>
            <p:cNvSpPr txBox="1"/>
            <p:nvPr/>
          </p:nvSpPr>
          <p:spPr>
            <a:xfrm>
              <a:off x="1345645" y="5903670"/>
              <a:ext cx="25390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Intangibility</a:t>
              </a:r>
            </a:p>
            <a:p>
              <a:pPr algn="ctr"/>
              <a:r>
                <a:rPr lang="en-CA" dirty="0"/>
                <a:t>+ </a:t>
              </a:r>
            </a:p>
            <a:p>
              <a:pPr algn="ctr"/>
              <a:r>
                <a:rPr lang="en-CA" dirty="0">
                  <a:solidFill>
                    <a:srgbClr val="FFC000"/>
                  </a:solidFill>
                </a:rPr>
                <a:t>5 tasks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E2237F6-1DF5-C1D0-69AC-929837934305}"/>
              </a:ext>
            </a:extLst>
          </p:cNvPr>
          <p:cNvGrpSpPr/>
          <p:nvPr/>
        </p:nvGrpSpPr>
        <p:grpSpPr>
          <a:xfrm>
            <a:off x="9045598" y="5020620"/>
            <a:ext cx="2539014" cy="1871447"/>
            <a:chOff x="1345645" y="4955553"/>
            <a:chExt cx="2539014" cy="187144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FDC13EA-C525-42F2-8978-297AE4F5F041}"/>
                </a:ext>
              </a:extLst>
            </p:cNvPr>
            <p:cNvSpPr/>
            <p:nvPr/>
          </p:nvSpPr>
          <p:spPr>
            <a:xfrm>
              <a:off x="2250506" y="4955553"/>
              <a:ext cx="729293" cy="935687"/>
            </a:xfrm>
            <a:custGeom>
              <a:avLst/>
              <a:gdLst>
                <a:gd name="connsiteX0" fmla="*/ 480719 w 1205852"/>
                <a:gd name="connsiteY0" fmla="*/ 621437 h 1890944"/>
                <a:gd name="connsiteX1" fmla="*/ 445208 w 1205852"/>
                <a:gd name="connsiteY1" fmla="*/ 577049 h 1890944"/>
                <a:gd name="connsiteX2" fmla="*/ 356432 w 1205852"/>
                <a:gd name="connsiteY2" fmla="*/ 452762 h 1890944"/>
                <a:gd name="connsiteX3" fmla="*/ 320921 w 1205852"/>
                <a:gd name="connsiteY3" fmla="*/ 346229 h 1890944"/>
                <a:gd name="connsiteX4" fmla="*/ 303165 w 1205852"/>
                <a:gd name="connsiteY4" fmla="*/ 275208 h 1890944"/>
                <a:gd name="connsiteX5" fmla="*/ 312043 w 1205852"/>
                <a:gd name="connsiteY5" fmla="*/ 115410 h 1890944"/>
                <a:gd name="connsiteX6" fmla="*/ 320921 w 1205852"/>
                <a:gd name="connsiteY6" fmla="*/ 88777 h 1890944"/>
                <a:gd name="connsiteX7" fmla="*/ 436331 w 1205852"/>
                <a:gd name="connsiteY7" fmla="*/ 8878 h 1890944"/>
                <a:gd name="connsiteX8" fmla="*/ 498474 w 1205852"/>
                <a:gd name="connsiteY8" fmla="*/ 0 h 1890944"/>
                <a:gd name="connsiteX9" fmla="*/ 711538 w 1205852"/>
                <a:gd name="connsiteY9" fmla="*/ 35511 h 1890944"/>
                <a:gd name="connsiteX10" fmla="*/ 782560 w 1205852"/>
                <a:gd name="connsiteY10" fmla="*/ 88777 h 1890944"/>
                <a:gd name="connsiteX11" fmla="*/ 818070 w 1205852"/>
                <a:gd name="connsiteY11" fmla="*/ 115410 h 1890944"/>
                <a:gd name="connsiteX12" fmla="*/ 862459 w 1205852"/>
                <a:gd name="connsiteY12" fmla="*/ 204187 h 1890944"/>
                <a:gd name="connsiteX13" fmla="*/ 880214 w 1205852"/>
                <a:gd name="connsiteY13" fmla="*/ 230820 h 1890944"/>
                <a:gd name="connsiteX14" fmla="*/ 897969 w 1205852"/>
                <a:gd name="connsiteY14" fmla="*/ 292963 h 1890944"/>
                <a:gd name="connsiteX15" fmla="*/ 889092 w 1205852"/>
                <a:gd name="connsiteY15" fmla="*/ 408373 h 1890944"/>
                <a:gd name="connsiteX16" fmla="*/ 871336 w 1205852"/>
                <a:gd name="connsiteY16" fmla="*/ 435006 h 1890944"/>
                <a:gd name="connsiteX17" fmla="*/ 818070 w 1205852"/>
                <a:gd name="connsiteY17" fmla="*/ 506028 h 1890944"/>
                <a:gd name="connsiteX18" fmla="*/ 791437 w 1205852"/>
                <a:gd name="connsiteY18" fmla="*/ 514905 h 1890944"/>
                <a:gd name="connsiteX19" fmla="*/ 729294 w 1205852"/>
                <a:gd name="connsiteY19" fmla="*/ 559294 h 1890944"/>
                <a:gd name="connsiteX20" fmla="*/ 702661 w 1205852"/>
                <a:gd name="connsiteY20" fmla="*/ 577049 h 1890944"/>
                <a:gd name="connsiteX21" fmla="*/ 684905 w 1205852"/>
                <a:gd name="connsiteY21" fmla="*/ 603682 h 1890944"/>
                <a:gd name="connsiteX22" fmla="*/ 658272 w 1205852"/>
                <a:gd name="connsiteY22" fmla="*/ 612560 h 1890944"/>
                <a:gd name="connsiteX23" fmla="*/ 649395 w 1205852"/>
                <a:gd name="connsiteY23" fmla="*/ 692459 h 1890944"/>
                <a:gd name="connsiteX24" fmla="*/ 658272 w 1205852"/>
                <a:gd name="connsiteY24" fmla="*/ 727969 h 1890944"/>
                <a:gd name="connsiteX25" fmla="*/ 676028 w 1205852"/>
                <a:gd name="connsiteY25" fmla="*/ 745725 h 1890944"/>
                <a:gd name="connsiteX26" fmla="*/ 800315 w 1205852"/>
                <a:gd name="connsiteY26" fmla="*/ 798991 h 1890944"/>
                <a:gd name="connsiteX27" fmla="*/ 862459 w 1205852"/>
                <a:gd name="connsiteY27" fmla="*/ 807868 h 1890944"/>
                <a:gd name="connsiteX28" fmla="*/ 897969 w 1205852"/>
                <a:gd name="connsiteY28" fmla="*/ 816746 h 1890944"/>
                <a:gd name="connsiteX29" fmla="*/ 1022257 w 1205852"/>
                <a:gd name="connsiteY29" fmla="*/ 843379 h 1890944"/>
                <a:gd name="connsiteX30" fmla="*/ 1102156 w 1205852"/>
                <a:gd name="connsiteY30" fmla="*/ 870012 h 1890944"/>
                <a:gd name="connsiteX31" fmla="*/ 1190932 w 1205852"/>
                <a:gd name="connsiteY31" fmla="*/ 905523 h 1890944"/>
                <a:gd name="connsiteX32" fmla="*/ 1182055 w 1205852"/>
                <a:gd name="connsiteY32" fmla="*/ 1100831 h 1890944"/>
                <a:gd name="connsiteX33" fmla="*/ 1137666 w 1205852"/>
                <a:gd name="connsiteY33" fmla="*/ 1162975 h 1890944"/>
                <a:gd name="connsiteX34" fmla="*/ 933480 w 1205852"/>
                <a:gd name="connsiteY34" fmla="*/ 1109709 h 1890944"/>
                <a:gd name="connsiteX35" fmla="*/ 844703 w 1205852"/>
                <a:gd name="connsiteY35" fmla="*/ 1056443 h 1890944"/>
                <a:gd name="connsiteX36" fmla="*/ 818070 w 1205852"/>
                <a:gd name="connsiteY36" fmla="*/ 1047565 h 1890944"/>
                <a:gd name="connsiteX37" fmla="*/ 755927 w 1205852"/>
                <a:gd name="connsiteY37" fmla="*/ 1003177 h 1890944"/>
                <a:gd name="connsiteX38" fmla="*/ 693783 w 1205852"/>
                <a:gd name="connsiteY38" fmla="*/ 976544 h 1890944"/>
                <a:gd name="connsiteX39" fmla="*/ 684905 w 1205852"/>
                <a:gd name="connsiteY39" fmla="*/ 1180730 h 1890944"/>
                <a:gd name="connsiteX40" fmla="*/ 676028 w 1205852"/>
                <a:gd name="connsiteY40" fmla="*/ 1331651 h 1890944"/>
                <a:gd name="connsiteX41" fmla="*/ 693783 w 1205852"/>
                <a:gd name="connsiteY41" fmla="*/ 1411550 h 1890944"/>
                <a:gd name="connsiteX42" fmla="*/ 747049 w 1205852"/>
                <a:gd name="connsiteY42" fmla="*/ 1464816 h 1890944"/>
                <a:gd name="connsiteX43" fmla="*/ 791437 w 1205852"/>
                <a:gd name="connsiteY43" fmla="*/ 1526960 h 1890944"/>
                <a:gd name="connsiteX44" fmla="*/ 844703 w 1205852"/>
                <a:gd name="connsiteY44" fmla="*/ 1571348 h 1890944"/>
                <a:gd name="connsiteX45" fmla="*/ 906847 w 1205852"/>
                <a:gd name="connsiteY45" fmla="*/ 1633492 h 1890944"/>
                <a:gd name="connsiteX46" fmla="*/ 933480 w 1205852"/>
                <a:gd name="connsiteY46" fmla="*/ 1651247 h 1890944"/>
                <a:gd name="connsiteX47" fmla="*/ 968991 w 1205852"/>
                <a:gd name="connsiteY47" fmla="*/ 1695635 h 1890944"/>
                <a:gd name="connsiteX48" fmla="*/ 986746 w 1205852"/>
                <a:gd name="connsiteY48" fmla="*/ 1713391 h 1890944"/>
                <a:gd name="connsiteX49" fmla="*/ 977868 w 1205852"/>
                <a:gd name="connsiteY49" fmla="*/ 1748901 h 1890944"/>
                <a:gd name="connsiteX50" fmla="*/ 880214 w 1205852"/>
                <a:gd name="connsiteY50" fmla="*/ 1802167 h 1890944"/>
                <a:gd name="connsiteX51" fmla="*/ 818070 w 1205852"/>
                <a:gd name="connsiteY51" fmla="*/ 1837678 h 1890944"/>
                <a:gd name="connsiteX52" fmla="*/ 738171 w 1205852"/>
                <a:gd name="connsiteY52" fmla="*/ 1864311 h 1890944"/>
                <a:gd name="connsiteX53" fmla="*/ 693783 w 1205852"/>
                <a:gd name="connsiteY53" fmla="*/ 1846556 h 1890944"/>
                <a:gd name="connsiteX54" fmla="*/ 649395 w 1205852"/>
                <a:gd name="connsiteY54" fmla="*/ 1766657 h 1890944"/>
                <a:gd name="connsiteX55" fmla="*/ 605006 w 1205852"/>
                <a:gd name="connsiteY55" fmla="*/ 1704513 h 1890944"/>
                <a:gd name="connsiteX56" fmla="*/ 569496 w 1205852"/>
                <a:gd name="connsiteY56" fmla="*/ 1677880 h 1890944"/>
                <a:gd name="connsiteX57" fmla="*/ 533985 w 1205852"/>
                <a:gd name="connsiteY57" fmla="*/ 1553593 h 1890944"/>
                <a:gd name="connsiteX58" fmla="*/ 498474 w 1205852"/>
                <a:gd name="connsiteY58" fmla="*/ 1615736 h 1890944"/>
                <a:gd name="connsiteX59" fmla="*/ 427453 w 1205852"/>
                <a:gd name="connsiteY59" fmla="*/ 1686758 h 1890944"/>
                <a:gd name="connsiteX60" fmla="*/ 409698 w 1205852"/>
                <a:gd name="connsiteY60" fmla="*/ 1722268 h 1890944"/>
                <a:gd name="connsiteX61" fmla="*/ 303165 w 1205852"/>
                <a:gd name="connsiteY61" fmla="*/ 1793290 h 1890944"/>
                <a:gd name="connsiteX62" fmla="*/ 232144 w 1205852"/>
                <a:gd name="connsiteY62" fmla="*/ 1873189 h 1890944"/>
                <a:gd name="connsiteX63" fmla="*/ 205511 w 1205852"/>
                <a:gd name="connsiteY63" fmla="*/ 1890944 h 1890944"/>
                <a:gd name="connsiteX64" fmla="*/ 134490 w 1205852"/>
                <a:gd name="connsiteY64" fmla="*/ 1766657 h 1890944"/>
                <a:gd name="connsiteX65" fmla="*/ 125612 w 1205852"/>
                <a:gd name="connsiteY65" fmla="*/ 1722268 h 1890944"/>
                <a:gd name="connsiteX66" fmla="*/ 107857 w 1205852"/>
                <a:gd name="connsiteY66" fmla="*/ 1669002 h 1890944"/>
                <a:gd name="connsiteX67" fmla="*/ 116734 w 1205852"/>
                <a:gd name="connsiteY67" fmla="*/ 1624614 h 1890944"/>
                <a:gd name="connsiteX68" fmla="*/ 178878 w 1205852"/>
                <a:gd name="connsiteY68" fmla="*/ 1571348 h 1890944"/>
                <a:gd name="connsiteX69" fmla="*/ 205511 w 1205852"/>
                <a:gd name="connsiteY69" fmla="*/ 1544715 h 1890944"/>
                <a:gd name="connsiteX70" fmla="*/ 241022 w 1205852"/>
                <a:gd name="connsiteY70" fmla="*/ 1526960 h 1890944"/>
                <a:gd name="connsiteX71" fmla="*/ 267655 w 1205852"/>
                <a:gd name="connsiteY71" fmla="*/ 1509204 h 1890944"/>
                <a:gd name="connsiteX72" fmla="*/ 285410 w 1205852"/>
                <a:gd name="connsiteY72" fmla="*/ 1482571 h 1890944"/>
                <a:gd name="connsiteX73" fmla="*/ 312043 w 1205852"/>
                <a:gd name="connsiteY73" fmla="*/ 1455938 h 1890944"/>
                <a:gd name="connsiteX74" fmla="*/ 320921 w 1205852"/>
                <a:gd name="connsiteY74" fmla="*/ 1402672 h 1890944"/>
                <a:gd name="connsiteX75" fmla="*/ 329799 w 1205852"/>
                <a:gd name="connsiteY75" fmla="*/ 1376039 h 1890944"/>
                <a:gd name="connsiteX76" fmla="*/ 338676 w 1205852"/>
                <a:gd name="connsiteY76" fmla="*/ 1331651 h 1890944"/>
                <a:gd name="connsiteX77" fmla="*/ 347554 w 1205852"/>
                <a:gd name="connsiteY77" fmla="*/ 1296140 h 1890944"/>
                <a:gd name="connsiteX78" fmla="*/ 356432 w 1205852"/>
                <a:gd name="connsiteY78" fmla="*/ 1233996 h 1890944"/>
                <a:gd name="connsiteX79" fmla="*/ 374187 w 1205852"/>
                <a:gd name="connsiteY79" fmla="*/ 1162975 h 1890944"/>
                <a:gd name="connsiteX80" fmla="*/ 383065 w 1205852"/>
                <a:gd name="connsiteY80" fmla="*/ 1118587 h 1890944"/>
                <a:gd name="connsiteX81" fmla="*/ 400820 w 1205852"/>
                <a:gd name="connsiteY81" fmla="*/ 1056443 h 1890944"/>
                <a:gd name="connsiteX82" fmla="*/ 391942 w 1205852"/>
                <a:gd name="connsiteY82" fmla="*/ 932156 h 1890944"/>
                <a:gd name="connsiteX83" fmla="*/ 347554 w 1205852"/>
                <a:gd name="connsiteY83" fmla="*/ 949911 h 1890944"/>
                <a:gd name="connsiteX84" fmla="*/ 303165 w 1205852"/>
                <a:gd name="connsiteY84" fmla="*/ 994299 h 1890944"/>
                <a:gd name="connsiteX85" fmla="*/ 232144 w 1205852"/>
                <a:gd name="connsiteY85" fmla="*/ 1038688 h 1890944"/>
                <a:gd name="connsiteX86" fmla="*/ 161123 w 1205852"/>
                <a:gd name="connsiteY86" fmla="*/ 1091954 h 1890944"/>
                <a:gd name="connsiteX87" fmla="*/ 107857 w 1205852"/>
                <a:gd name="connsiteY87" fmla="*/ 1136342 h 1890944"/>
                <a:gd name="connsiteX88" fmla="*/ 81224 w 1205852"/>
                <a:gd name="connsiteY88" fmla="*/ 1162975 h 1890944"/>
                <a:gd name="connsiteX89" fmla="*/ 10202 w 1205852"/>
                <a:gd name="connsiteY89" fmla="*/ 1216241 h 1890944"/>
                <a:gd name="connsiteX90" fmla="*/ 54591 w 1205852"/>
                <a:gd name="connsiteY90" fmla="*/ 985422 h 1890944"/>
                <a:gd name="connsiteX91" fmla="*/ 107857 w 1205852"/>
                <a:gd name="connsiteY91" fmla="*/ 958789 h 1890944"/>
                <a:gd name="connsiteX92" fmla="*/ 152245 w 1205852"/>
                <a:gd name="connsiteY92" fmla="*/ 914400 h 1890944"/>
                <a:gd name="connsiteX93" fmla="*/ 178878 w 1205852"/>
                <a:gd name="connsiteY93" fmla="*/ 905523 h 1890944"/>
                <a:gd name="connsiteX94" fmla="*/ 249899 w 1205852"/>
                <a:gd name="connsiteY94" fmla="*/ 852257 h 1890944"/>
                <a:gd name="connsiteX95" fmla="*/ 391942 w 1205852"/>
                <a:gd name="connsiteY95" fmla="*/ 807868 h 1890944"/>
                <a:gd name="connsiteX96" fmla="*/ 462964 w 1205852"/>
                <a:gd name="connsiteY96" fmla="*/ 736847 h 1890944"/>
                <a:gd name="connsiteX97" fmla="*/ 480719 w 1205852"/>
                <a:gd name="connsiteY97" fmla="*/ 621437 h 18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1205852" h="1890944">
                  <a:moveTo>
                    <a:pt x="480719" y="621437"/>
                  </a:moveTo>
                  <a:cubicBezTo>
                    <a:pt x="477760" y="594804"/>
                    <a:pt x="457796" y="591211"/>
                    <a:pt x="445208" y="577049"/>
                  </a:cubicBezTo>
                  <a:cubicBezTo>
                    <a:pt x="398041" y="523986"/>
                    <a:pt x="392035" y="541769"/>
                    <a:pt x="356432" y="452762"/>
                  </a:cubicBezTo>
                  <a:cubicBezTo>
                    <a:pt x="336131" y="402011"/>
                    <a:pt x="335678" y="405256"/>
                    <a:pt x="320921" y="346229"/>
                  </a:cubicBezTo>
                  <a:lnTo>
                    <a:pt x="303165" y="275208"/>
                  </a:lnTo>
                  <a:cubicBezTo>
                    <a:pt x="306124" y="221942"/>
                    <a:pt x="306985" y="168518"/>
                    <a:pt x="312043" y="115410"/>
                  </a:cubicBezTo>
                  <a:cubicBezTo>
                    <a:pt x="312930" y="106094"/>
                    <a:pt x="315075" y="96084"/>
                    <a:pt x="320921" y="88777"/>
                  </a:cubicBezTo>
                  <a:cubicBezTo>
                    <a:pt x="365044" y="33624"/>
                    <a:pt x="375241" y="22976"/>
                    <a:pt x="436331" y="8878"/>
                  </a:cubicBezTo>
                  <a:cubicBezTo>
                    <a:pt x="456720" y="4173"/>
                    <a:pt x="477760" y="2959"/>
                    <a:pt x="498474" y="0"/>
                  </a:cubicBezTo>
                  <a:cubicBezTo>
                    <a:pt x="545783" y="5914"/>
                    <a:pt x="655056" y="13787"/>
                    <a:pt x="711538" y="35511"/>
                  </a:cubicBezTo>
                  <a:cubicBezTo>
                    <a:pt x="757688" y="53261"/>
                    <a:pt x="750277" y="61106"/>
                    <a:pt x="782560" y="88777"/>
                  </a:cubicBezTo>
                  <a:cubicBezTo>
                    <a:pt x="793794" y="98406"/>
                    <a:pt x="807608" y="104948"/>
                    <a:pt x="818070" y="115410"/>
                  </a:cubicBezTo>
                  <a:cubicBezTo>
                    <a:pt x="838067" y="135407"/>
                    <a:pt x="853296" y="185860"/>
                    <a:pt x="862459" y="204187"/>
                  </a:cubicBezTo>
                  <a:cubicBezTo>
                    <a:pt x="867231" y="213730"/>
                    <a:pt x="874296" y="221942"/>
                    <a:pt x="880214" y="230820"/>
                  </a:cubicBezTo>
                  <a:cubicBezTo>
                    <a:pt x="886132" y="251534"/>
                    <a:pt x="896893" y="271447"/>
                    <a:pt x="897969" y="292963"/>
                  </a:cubicBezTo>
                  <a:cubicBezTo>
                    <a:pt x="899896" y="331498"/>
                    <a:pt x="896203" y="370450"/>
                    <a:pt x="889092" y="408373"/>
                  </a:cubicBezTo>
                  <a:cubicBezTo>
                    <a:pt x="887126" y="418860"/>
                    <a:pt x="876991" y="425958"/>
                    <a:pt x="871336" y="435006"/>
                  </a:cubicBezTo>
                  <a:cubicBezTo>
                    <a:pt x="854941" y="461238"/>
                    <a:pt x="844755" y="488238"/>
                    <a:pt x="818070" y="506028"/>
                  </a:cubicBezTo>
                  <a:cubicBezTo>
                    <a:pt x="810284" y="511219"/>
                    <a:pt x="800315" y="511946"/>
                    <a:pt x="791437" y="514905"/>
                  </a:cubicBezTo>
                  <a:cubicBezTo>
                    <a:pt x="728652" y="556763"/>
                    <a:pt x="806401" y="504218"/>
                    <a:pt x="729294" y="559294"/>
                  </a:cubicBezTo>
                  <a:cubicBezTo>
                    <a:pt x="720612" y="565496"/>
                    <a:pt x="711539" y="571131"/>
                    <a:pt x="702661" y="577049"/>
                  </a:cubicBezTo>
                  <a:cubicBezTo>
                    <a:pt x="696742" y="585927"/>
                    <a:pt x="693237" y="597017"/>
                    <a:pt x="684905" y="603682"/>
                  </a:cubicBezTo>
                  <a:cubicBezTo>
                    <a:pt x="677598" y="609528"/>
                    <a:pt x="661747" y="603871"/>
                    <a:pt x="658272" y="612560"/>
                  </a:cubicBezTo>
                  <a:cubicBezTo>
                    <a:pt x="648320" y="637440"/>
                    <a:pt x="652354" y="665826"/>
                    <a:pt x="649395" y="692459"/>
                  </a:cubicBezTo>
                  <a:cubicBezTo>
                    <a:pt x="652354" y="704296"/>
                    <a:pt x="652816" y="717056"/>
                    <a:pt x="658272" y="727969"/>
                  </a:cubicBezTo>
                  <a:cubicBezTo>
                    <a:pt x="662015" y="735456"/>
                    <a:pt x="668798" y="741507"/>
                    <a:pt x="676028" y="745725"/>
                  </a:cubicBezTo>
                  <a:cubicBezTo>
                    <a:pt x="723891" y="773645"/>
                    <a:pt x="751820" y="790174"/>
                    <a:pt x="800315" y="798991"/>
                  </a:cubicBezTo>
                  <a:cubicBezTo>
                    <a:pt x="820902" y="802734"/>
                    <a:pt x="841872" y="804125"/>
                    <a:pt x="862459" y="807868"/>
                  </a:cubicBezTo>
                  <a:cubicBezTo>
                    <a:pt x="874463" y="810051"/>
                    <a:pt x="886059" y="814099"/>
                    <a:pt x="897969" y="816746"/>
                  </a:cubicBezTo>
                  <a:cubicBezTo>
                    <a:pt x="939330" y="825937"/>
                    <a:pt x="981259" y="832684"/>
                    <a:pt x="1022257" y="843379"/>
                  </a:cubicBezTo>
                  <a:cubicBezTo>
                    <a:pt x="1049422" y="850465"/>
                    <a:pt x="1075523" y="861134"/>
                    <a:pt x="1102156" y="870012"/>
                  </a:cubicBezTo>
                  <a:cubicBezTo>
                    <a:pt x="1167978" y="891953"/>
                    <a:pt x="1138681" y="879396"/>
                    <a:pt x="1190932" y="905523"/>
                  </a:cubicBezTo>
                  <a:cubicBezTo>
                    <a:pt x="1209691" y="980554"/>
                    <a:pt x="1214854" y="983691"/>
                    <a:pt x="1182055" y="1100831"/>
                  </a:cubicBezTo>
                  <a:cubicBezTo>
                    <a:pt x="1175191" y="1125345"/>
                    <a:pt x="1152462" y="1142260"/>
                    <a:pt x="1137666" y="1162975"/>
                  </a:cubicBezTo>
                  <a:cubicBezTo>
                    <a:pt x="1076276" y="1148808"/>
                    <a:pt x="994243" y="1132495"/>
                    <a:pt x="933480" y="1109709"/>
                  </a:cubicBezTo>
                  <a:cubicBezTo>
                    <a:pt x="846621" y="1077137"/>
                    <a:pt x="911270" y="1094481"/>
                    <a:pt x="844703" y="1056443"/>
                  </a:cubicBezTo>
                  <a:cubicBezTo>
                    <a:pt x="836578" y="1051800"/>
                    <a:pt x="826948" y="1050524"/>
                    <a:pt x="818070" y="1047565"/>
                  </a:cubicBezTo>
                  <a:cubicBezTo>
                    <a:pt x="787841" y="1002220"/>
                    <a:pt x="815651" y="1033038"/>
                    <a:pt x="755927" y="1003177"/>
                  </a:cubicBezTo>
                  <a:cubicBezTo>
                    <a:pt x="694618" y="972523"/>
                    <a:pt x="767690" y="995021"/>
                    <a:pt x="693783" y="976544"/>
                  </a:cubicBezTo>
                  <a:cubicBezTo>
                    <a:pt x="659479" y="1113762"/>
                    <a:pt x="684905" y="981216"/>
                    <a:pt x="684905" y="1180730"/>
                  </a:cubicBezTo>
                  <a:cubicBezTo>
                    <a:pt x="684905" y="1231124"/>
                    <a:pt x="678987" y="1281344"/>
                    <a:pt x="676028" y="1331651"/>
                  </a:cubicBezTo>
                  <a:cubicBezTo>
                    <a:pt x="681946" y="1358284"/>
                    <a:pt x="680944" y="1387477"/>
                    <a:pt x="693783" y="1411550"/>
                  </a:cubicBezTo>
                  <a:cubicBezTo>
                    <a:pt x="705599" y="1433706"/>
                    <a:pt x="730830" y="1445647"/>
                    <a:pt x="747049" y="1464816"/>
                  </a:cubicBezTo>
                  <a:cubicBezTo>
                    <a:pt x="763492" y="1484249"/>
                    <a:pt x="774236" y="1508195"/>
                    <a:pt x="791437" y="1526960"/>
                  </a:cubicBezTo>
                  <a:cubicBezTo>
                    <a:pt x="807054" y="1543997"/>
                    <a:pt x="827720" y="1555671"/>
                    <a:pt x="844703" y="1571348"/>
                  </a:cubicBezTo>
                  <a:cubicBezTo>
                    <a:pt x="866229" y="1591218"/>
                    <a:pt x="882472" y="1617242"/>
                    <a:pt x="906847" y="1633492"/>
                  </a:cubicBezTo>
                  <a:cubicBezTo>
                    <a:pt x="915725" y="1639410"/>
                    <a:pt x="925935" y="1643703"/>
                    <a:pt x="933480" y="1651247"/>
                  </a:cubicBezTo>
                  <a:cubicBezTo>
                    <a:pt x="946879" y="1664645"/>
                    <a:pt x="956660" y="1681248"/>
                    <a:pt x="968991" y="1695635"/>
                  </a:cubicBezTo>
                  <a:cubicBezTo>
                    <a:pt x="974438" y="1701990"/>
                    <a:pt x="980828" y="1707472"/>
                    <a:pt x="986746" y="1713391"/>
                  </a:cubicBezTo>
                  <a:cubicBezTo>
                    <a:pt x="983787" y="1725228"/>
                    <a:pt x="985974" y="1739782"/>
                    <a:pt x="977868" y="1748901"/>
                  </a:cubicBezTo>
                  <a:cubicBezTo>
                    <a:pt x="939624" y="1791926"/>
                    <a:pt x="924208" y="1791170"/>
                    <a:pt x="880214" y="1802167"/>
                  </a:cubicBezTo>
                  <a:cubicBezTo>
                    <a:pt x="859499" y="1814004"/>
                    <a:pt x="839928" y="1828115"/>
                    <a:pt x="818070" y="1837678"/>
                  </a:cubicBezTo>
                  <a:cubicBezTo>
                    <a:pt x="792350" y="1848930"/>
                    <a:pt x="738171" y="1864311"/>
                    <a:pt x="738171" y="1864311"/>
                  </a:cubicBezTo>
                  <a:cubicBezTo>
                    <a:pt x="723375" y="1858393"/>
                    <a:pt x="704503" y="1858348"/>
                    <a:pt x="693783" y="1846556"/>
                  </a:cubicBezTo>
                  <a:cubicBezTo>
                    <a:pt x="673289" y="1824012"/>
                    <a:pt x="664747" y="1792974"/>
                    <a:pt x="649395" y="1766657"/>
                  </a:cubicBezTo>
                  <a:cubicBezTo>
                    <a:pt x="642340" y="1754562"/>
                    <a:pt x="611820" y="1711327"/>
                    <a:pt x="605006" y="1704513"/>
                  </a:cubicBezTo>
                  <a:cubicBezTo>
                    <a:pt x="594544" y="1694051"/>
                    <a:pt x="581333" y="1686758"/>
                    <a:pt x="569496" y="1677880"/>
                  </a:cubicBezTo>
                  <a:cubicBezTo>
                    <a:pt x="538091" y="1583666"/>
                    <a:pt x="548369" y="1625509"/>
                    <a:pt x="533985" y="1553593"/>
                  </a:cubicBezTo>
                  <a:cubicBezTo>
                    <a:pt x="522148" y="1574307"/>
                    <a:pt x="513378" y="1597106"/>
                    <a:pt x="498474" y="1615736"/>
                  </a:cubicBezTo>
                  <a:cubicBezTo>
                    <a:pt x="477559" y="1641879"/>
                    <a:pt x="442426" y="1656813"/>
                    <a:pt x="427453" y="1686758"/>
                  </a:cubicBezTo>
                  <a:cubicBezTo>
                    <a:pt x="421535" y="1698595"/>
                    <a:pt x="419056" y="1712910"/>
                    <a:pt x="409698" y="1722268"/>
                  </a:cubicBezTo>
                  <a:cubicBezTo>
                    <a:pt x="361964" y="1770002"/>
                    <a:pt x="350098" y="1758091"/>
                    <a:pt x="303165" y="1793290"/>
                  </a:cubicBezTo>
                  <a:cubicBezTo>
                    <a:pt x="280382" y="1810377"/>
                    <a:pt x="247397" y="1857936"/>
                    <a:pt x="232144" y="1873189"/>
                  </a:cubicBezTo>
                  <a:cubicBezTo>
                    <a:pt x="224599" y="1880734"/>
                    <a:pt x="214389" y="1885026"/>
                    <a:pt x="205511" y="1890944"/>
                  </a:cubicBezTo>
                  <a:cubicBezTo>
                    <a:pt x="175130" y="1845373"/>
                    <a:pt x="154970" y="1819905"/>
                    <a:pt x="134490" y="1766657"/>
                  </a:cubicBezTo>
                  <a:cubicBezTo>
                    <a:pt x="129073" y="1752573"/>
                    <a:pt x="129582" y="1736826"/>
                    <a:pt x="125612" y="1722268"/>
                  </a:cubicBezTo>
                  <a:cubicBezTo>
                    <a:pt x="120688" y="1704212"/>
                    <a:pt x="107857" y="1669002"/>
                    <a:pt x="107857" y="1669002"/>
                  </a:cubicBezTo>
                  <a:cubicBezTo>
                    <a:pt x="110816" y="1654206"/>
                    <a:pt x="107859" y="1636817"/>
                    <a:pt x="116734" y="1624614"/>
                  </a:cubicBezTo>
                  <a:cubicBezTo>
                    <a:pt x="132781" y="1602549"/>
                    <a:pt x="158599" y="1589599"/>
                    <a:pt x="178878" y="1571348"/>
                  </a:cubicBezTo>
                  <a:cubicBezTo>
                    <a:pt x="188210" y="1562949"/>
                    <a:pt x="195295" y="1552012"/>
                    <a:pt x="205511" y="1544715"/>
                  </a:cubicBezTo>
                  <a:cubicBezTo>
                    <a:pt x="216280" y="1537023"/>
                    <a:pt x="229532" y="1533526"/>
                    <a:pt x="241022" y="1526960"/>
                  </a:cubicBezTo>
                  <a:cubicBezTo>
                    <a:pt x="250286" y="1521666"/>
                    <a:pt x="258777" y="1515123"/>
                    <a:pt x="267655" y="1509204"/>
                  </a:cubicBezTo>
                  <a:cubicBezTo>
                    <a:pt x="273573" y="1500326"/>
                    <a:pt x="278580" y="1490768"/>
                    <a:pt x="285410" y="1482571"/>
                  </a:cubicBezTo>
                  <a:cubicBezTo>
                    <a:pt x="293447" y="1472926"/>
                    <a:pt x="306944" y="1467411"/>
                    <a:pt x="312043" y="1455938"/>
                  </a:cubicBezTo>
                  <a:cubicBezTo>
                    <a:pt x="319354" y="1439489"/>
                    <a:pt x="317016" y="1420244"/>
                    <a:pt x="320921" y="1402672"/>
                  </a:cubicBezTo>
                  <a:cubicBezTo>
                    <a:pt x="322951" y="1393537"/>
                    <a:pt x="327529" y="1385118"/>
                    <a:pt x="329799" y="1376039"/>
                  </a:cubicBezTo>
                  <a:cubicBezTo>
                    <a:pt x="333459" y="1361401"/>
                    <a:pt x="335403" y="1346381"/>
                    <a:pt x="338676" y="1331651"/>
                  </a:cubicBezTo>
                  <a:cubicBezTo>
                    <a:pt x="341323" y="1319740"/>
                    <a:pt x="345371" y="1308145"/>
                    <a:pt x="347554" y="1296140"/>
                  </a:cubicBezTo>
                  <a:cubicBezTo>
                    <a:pt x="351297" y="1275553"/>
                    <a:pt x="352328" y="1254515"/>
                    <a:pt x="356432" y="1233996"/>
                  </a:cubicBezTo>
                  <a:cubicBezTo>
                    <a:pt x="361218" y="1210068"/>
                    <a:pt x="368700" y="1186752"/>
                    <a:pt x="374187" y="1162975"/>
                  </a:cubicBezTo>
                  <a:cubicBezTo>
                    <a:pt x="377580" y="1148272"/>
                    <a:pt x="379792" y="1133317"/>
                    <a:pt x="383065" y="1118587"/>
                  </a:cubicBezTo>
                  <a:cubicBezTo>
                    <a:pt x="390498" y="1085136"/>
                    <a:pt x="390931" y="1086108"/>
                    <a:pt x="400820" y="1056443"/>
                  </a:cubicBezTo>
                  <a:cubicBezTo>
                    <a:pt x="397861" y="1015014"/>
                    <a:pt x="410517" y="969306"/>
                    <a:pt x="391942" y="932156"/>
                  </a:cubicBezTo>
                  <a:cubicBezTo>
                    <a:pt x="384815" y="917903"/>
                    <a:pt x="360609" y="940773"/>
                    <a:pt x="347554" y="949911"/>
                  </a:cubicBezTo>
                  <a:cubicBezTo>
                    <a:pt x="330412" y="961911"/>
                    <a:pt x="319751" y="981541"/>
                    <a:pt x="303165" y="994299"/>
                  </a:cubicBezTo>
                  <a:cubicBezTo>
                    <a:pt x="281037" y="1011320"/>
                    <a:pt x="255149" y="1022872"/>
                    <a:pt x="232144" y="1038688"/>
                  </a:cubicBezTo>
                  <a:cubicBezTo>
                    <a:pt x="207759" y="1055453"/>
                    <a:pt x="184392" y="1073671"/>
                    <a:pt x="161123" y="1091954"/>
                  </a:cubicBezTo>
                  <a:cubicBezTo>
                    <a:pt x="142949" y="1106233"/>
                    <a:pt x="125131" y="1120987"/>
                    <a:pt x="107857" y="1136342"/>
                  </a:cubicBezTo>
                  <a:cubicBezTo>
                    <a:pt x="98473" y="1144683"/>
                    <a:pt x="91268" y="1155442"/>
                    <a:pt x="81224" y="1162975"/>
                  </a:cubicBezTo>
                  <a:cubicBezTo>
                    <a:pt x="-7023" y="1229160"/>
                    <a:pt x="73114" y="1153329"/>
                    <a:pt x="10202" y="1216241"/>
                  </a:cubicBezTo>
                  <a:cubicBezTo>
                    <a:pt x="-3822" y="1118064"/>
                    <a:pt x="-13967" y="1111111"/>
                    <a:pt x="54591" y="985422"/>
                  </a:cubicBezTo>
                  <a:cubicBezTo>
                    <a:pt x="64097" y="967995"/>
                    <a:pt x="90102" y="967667"/>
                    <a:pt x="107857" y="958789"/>
                  </a:cubicBezTo>
                  <a:cubicBezTo>
                    <a:pt x="122653" y="943993"/>
                    <a:pt x="135505" y="926955"/>
                    <a:pt x="152245" y="914400"/>
                  </a:cubicBezTo>
                  <a:cubicBezTo>
                    <a:pt x="159731" y="908785"/>
                    <a:pt x="171092" y="910714"/>
                    <a:pt x="178878" y="905523"/>
                  </a:cubicBezTo>
                  <a:cubicBezTo>
                    <a:pt x="243188" y="862651"/>
                    <a:pt x="159732" y="890900"/>
                    <a:pt x="249899" y="852257"/>
                  </a:cubicBezTo>
                  <a:cubicBezTo>
                    <a:pt x="283336" y="837927"/>
                    <a:pt x="354143" y="818668"/>
                    <a:pt x="391942" y="807868"/>
                  </a:cubicBezTo>
                  <a:cubicBezTo>
                    <a:pt x="456220" y="765017"/>
                    <a:pt x="435665" y="791444"/>
                    <a:pt x="462964" y="736847"/>
                  </a:cubicBezTo>
                  <a:cubicBezTo>
                    <a:pt x="472068" y="618487"/>
                    <a:pt x="483678" y="648070"/>
                    <a:pt x="480719" y="62143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7E0D011-2452-95F0-50C3-D38E351D67E8}"/>
                </a:ext>
              </a:extLst>
            </p:cNvPr>
            <p:cNvSpPr txBox="1"/>
            <p:nvPr/>
          </p:nvSpPr>
          <p:spPr>
            <a:xfrm>
              <a:off x="1345645" y="5903670"/>
              <a:ext cx="25390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Unique power </a:t>
              </a:r>
            </a:p>
            <a:p>
              <a:pPr algn="ctr"/>
              <a:r>
                <a:rPr lang="en-CA" dirty="0"/>
                <a:t>+ </a:t>
              </a:r>
            </a:p>
            <a:p>
              <a:pPr algn="ctr"/>
              <a:r>
                <a:rPr lang="en-CA" dirty="0">
                  <a:solidFill>
                    <a:schemeClr val="accent2">
                      <a:lumMod val="50000"/>
                    </a:schemeClr>
                  </a:solidFill>
                </a:rPr>
                <a:t>5 tasks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A2F6B3-20CB-E34B-BBD8-302EFDC5D43E}"/>
              </a:ext>
            </a:extLst>
          </p:cNvPr>
          <p:cNvGrpSpPr/>
          <p:nvPr/>
        </p:nvGrpSpPr>
        <p:grpSpPr>
          <a:xfrm>
            <a:off x="7360245" y="5008227"/>
            <a:ext cx="2539014" cy="1871447"/>
            <a:chOff x="1345645" y="4955553"/>
            <a:chExt cx="2539014" cy="1871447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82C65E1-74DF-13D1-6F8F-8446EA61778E}"/>
                </a:ext>
              </a:extLst>
            </p:cNvPr>
            <p:cNvSpPr/>
            <p:nvPr/>
          </p:nvSpPr>
          <p:spPr>
            <a:xfrm>
              <a:off x="2250506" y="4955553"/>
              <a:ext cx="729293" cy="935687"/>
            </a:xfrm>
            <a:custGeom>
              <a:avLst/>
              <a:gdLst>
                <a:gd name="connsiteX0" fmla="*/ 480719 w 1205852"/>
                <a:gd name="connsiteY0" fmla="*/ 621437 h 1890944"/>
                <a:gd name="connsiteX1" fmla="*/ 445208 w 1205852"/>
                <a:gd name="connsiteY1" fmla="*/ 577049 h 1890944"/>
                <a:gd name="connsiteX2" fmla="*/ 356432 w 1205852"/>
                <a:gd name="connsiteY2" fmla="*/ 452762 h 1890944"/>
                <a:gd name="connsiteX3" fmla="*/ 320921 w 1205852"/>
                <a:gd name="connsiteY3" fmla="*/ 346229 h 1890944"/>
                <a:gd name="connsiteX4" fmla="*/ 303165 w 1205852"/>
                <a:gd name="connsiteY4" fmla="*/ 275208 h 1890944"/>
                <a:gd name="connsiteX5" fmla="*/ 312043 w 1205852"/>
                <a:gd name="connsiteY5" fmla="*/ 115410 h 1890944"/>
                <a:gd name="connsiteX6" fmla="*/ 320921 w 1205852"/>
                <a:gd name="connsiteY6" fmla="*/ 88777 h 1890944"/>
                <a:gd name="connsiteX7" fmla="*/ 436331 w 1205852"/>
                <a:gd name="connsiteY7" fmla="*/ 8878 h 1890944"/>
                <a:gd name="connsiteX8" fmla="*/ 498474 w 1205852"/>
                <a:gd name="connsiteY8" fmla="*/ 0 h 1890944"/>
                <a:gd name="connsiteX9" fmla="*/ 711538 w 1205852"/>
                <a:gd name="connsiteY9" fmla="*/ 35511 h 1890944"/>
                <a:gd name="connsiteX10" fmla="*/ 782560 w 1205852"/>
                <a:gd name="connsiteY10" fmla="*/ 88777 h 1890944"/>
                <a:gd name="connsiteX11" fmla="*/ 818070 w 1205852"/>
                <a:gd name="connsiteY11" fmla="*/ 115410 h 1890944"/>
                <a:gd name="connsiteX12" fmla="*/ 862459 w 1205852"/>
                <a:gd name="connsiteY12" fmla="*/ 204187 h 1890944"/>
                <a:gd name="connsiteX13" fmla="*/ 880214 w 1205852"/>
                <a:gd name="connsiteY13" fmla="*/ 230820 h 1890944"/>
                <a:gd name="connsiteX14" fmla="*/ 897969 w 1205852"/>
                <a:gd name="connsiteY14" fmla="*/ 292963 h 1890944"/>
                <a:gd name="connsiteX15" fmla="*/ 889092 w 1205852"/>
                <a:gd name="connsiteY15" fmla="*/ 408373 h 1890944"/>
                <a:gd name="connsiteX16" fmla="*/ 871336 w 1205852"/>
                <a:gd name="connsiteY16" fmla="*/ 435006 h 1890944"/>
                <a:gd name="connsiteX17" fmla="*/ 818070 w 1205852"/>
                <a:gd name="connsiteY17" fmla="*/ 506028 h 1890944"/>
                <a:gd name="connsiteX18" fmla="*/ 791437 w 1205852"/>
                <a:gd name="connsiteY18" fmla="*/ 514905 h 1890944"/>
                <a:gd name="connsiteX19" fmla="*/ 729294 w 1205852"/>
                <a:gd name="connsiteY19" fmla="*/ 559294 h 1890944"/>
                <a:gd name="connsiteX20" fmla="*/ 702661 w 1205852"/>
                <a:gd name="connsiteY20" fmla="*/ 577049 h 1890944"/>
                <a:gd name="connsiteX21" fmla="*/ 684905 w 1205852"/>
                <a:gd name="connsiteY21" fmla="*/ 603682 h 1890944"/>
                <a:gd name="connsiteX22" fmla="*/ 658272 w 1205852"/>
                <a:gd name="connsiteY22" fmla="*/ 612560 h 1890944"/>
                <a:gd name="connsiteX23" fmla="*/ 649395 w 1205852"/>
                <a:gd name="connsiteY23" fmla="*/ 692459 h 1890944"/>
                <a:gd name="connsiteX24" fmla="*/ 658272 w 1205852"/>
                <a:gd name="connsiteY24" fmla="*/ 727969 h 1890944"/>
                <a:gd name="connsiteX25" fmla="*/ 676028 w 1205852"/>
                <a:gd name="connsiteY25" fmla="*/ 745725 h 1890944"/>
                <a:gd name="connsiteX26" fmla="*/ 800315 w 1205852"/>
                <a:gd name="connsiteY26" fmla="*/ 798991 h 1890944"/>
                <a:gd name="connsiteX27" fmla="*/ 862459 w 1205852"/>
                <a:gd name="connsiteY27" fmla="*/ 807868 h 1890944"/>
                <a:gd name="connsiteX28" fmla="*/ 897969 w 1205852"/>
                <a:gd name="connsiteY28" fmla="*/ 816746 h 1890944"/>
                <a:gd name="connsiteX29" fmla="*/ 1022257 w 1205852"/>
                <a:gd name="connsiteY29" fmla="*/ 843379 h 1890944"/>
                <a:gd name="connsiteX30" fmla="*/ 1102156 w 1205852"/>
                <a:gd name="connsiteY30" fmla="*/ 870012 h 1890944"/>
                <a:gd name="connsiteX31" fmla="*/ 1190932 w 1205852"/>
                <a:gd name="connsiteY31" fmla="*/ 905523 h 1890944"/>
                <a:gd name="connsiteX32" fmla="*/ 1182055 w 1205852"/>
                <a:gd name="connsiteY32" fmla="*/ 1100831 h 1890944"/>
                <a:gd name="connsiteX33" fmla="*/ 1137666 w 1205852"/>
                <a:gd name="connsiteY33" fmla="*/ 1162975 h 1890944"/>
                <a:gd name="connsiteX34" fmla="*/ 933480 w 1205852"/>
                <a:gd name="connsiteY34" fmla="*/ 1109709 h 1890944"/>
                <a:gd name="connsiteX35" fmla="*/ 844703 w 1205852"/>
                <a:gd name="connsiteY35" fmla="*/ 1056443 h 1890944"/>
                <a:gd name="connsiteX36" fmla="*/ 818070 w 1205852"/>
                <a:gd name="connsiteY36" fmla="*/ 1047565 h 1890944"/>
                <a:gd name="connsiteX37" fmla="*/ 755927 w 1205852"/>
                <a:gd name="connsiteY37" fmla="*/ 1003177 h 1890944"/>
                <a:gd name="connsiteX38" fmla="*/ 693783 w 1205852"/>
                <a:gd name="connsiteY38" fmla="*/ 976544 h 1890944"/>
                <a:gd name="connsiteX39" fmla="*/ 684905 w 1205852"/>
                <a:gd name="connsiteY39" fmla="*/ 1180730 h 1890944"/>
                <a:gd name="connsiteX40" fmla="*/ 676028 w 1205852"/>
                <a:gd name="connsiteY40" fmla="*/ 1331651 h 1890944"/>
                <a:gd name="connsiteX41" fmla="*/ 693783 w 1205852"/>
                <a:gd name="connsiteY41" fmla="*/ 1411550 h 1890944"/>
                <a:gd name="connsiteX42" fmla="*/ 747049 w 1205852"/>
                <a:gd name="connsiteY42" fmla="*/ 1464816 h 1890944"/>
                <a:gd name="connsiteX43" fmla="*/ 791437 w 1205852"/>
                <a:gd name="connsiteY43" fmla="*/ 1526960 h 1890944"/>
                <a:gd name="connsiteX44" fmla="*/ 844703 w 1205852"/>
                <a:gd name="connsiteY44" fmla="*/ 1571348 h 1890944"/>
                <a:gd name="connsiteX45" fmla="*/ 906847 w 1205852"/>
                <a:gd name="connsiteY45" fmla="*/ 1633492 h 1890944"/>
                <a:gd name="connsiteX46" fmla="*/ 933480 w 1205852"/>
                <a:gd name="connsiteY46" fmla="*/ 1651247 h 1890944"/>
                <a:gd name="connsiteX47" fmla="*/ 968991 w 1205852"/>
                <a:gd name="connsiteY47" fmla="*/ 1695635 h 1890944"/>
                <a:gd name="connsiteX48" fmla="*/ 986746 w 1205852"/>
                <a:gd name="connsiteY48" fmla="*/ 1713391 h 1890944"/>
                <a:gd name="connsiteX49" fmla="*/ 977868 w 1205852"/>
                <a:gd name="connsiteY49" fmla="*/ 1748901 h 1890944"/>
                <a:gd name="connsiteX50" fmla="*/ 880214 w 1205852"/>
                <a:gd name="connsiteY50" fmla="*/ 1802167 h 1890944"/>
                <a:gd name="connsiteX51" fmla="*/ 818070 w 1205852"/>
                <a:gd name="connsiteY51" fmla="*/ 1837678 h 1890944"/>
                <a:gd name="connsiteX52" fmla="*/ 738171 w 1205852"/>
                <a:gd name="connsiteY52" fmla="*/ 1864311 h 1890944"/>
                <a:gd name="connsiteX53" fmla="*/ 693783 w 1205852"/>
                <a:gd name="connsiteY53" fmla="*/ 1846556 h 1890944"/>
                <a:gd name="connsiteX54" fmla="*/ 649395 w 1205852"/>
                <a:gd name="connsiteY54" fmla="*/ 1766657 h 1890944"/>
                <a:gd name="connsiteX55" fmla="*/ 605006 w 1205852"/>
                <a:gd name="connsiteY55" fmla="*/ 1704513 h 1890944"/>
                <a:gd name="connsiteX56" fmla="*/ 569496 w 1205852"/>
                <a:gd name="connsiteY56" fmla="*/ 1677880 h 1890944"/>
                <a:gd name="connsiteX57" fmla="*/ 533985 w 1205852"/>
                <a:gd name="connsiteY57" fmla="*/ 1553593 h 1890944"/>
                <a:gd name="connsiteX58" fmla="*/ 498474 w 1205852"/>
                <a:gd name="connsiteY58" fmla="*/ 1615736 h 1890944"/>
                <a:gd name="connsiteX59" fmla="*/ 427453 w 1205852"/>
                <a:gd name="connsiteY59" fmla="*/ 1686758 h 1890944"/>
                <a:gd name="connsiteX60" fmla="*/ 409698 w 1205852"/>
                <a:gd name="connsiteY60" fmla="*/ 1722268 h 1890944"/>
                <a:gd name="connsiteX61" fmla="*/ 303165 w 1205852"/>
                <a:gd name="connsiteY61" fmla="*/ 1793290 h 1890944"/>
                <a:gd name="connsiteX62" fmla="*/ 232144 w 1205852"/>
                <a:gd name="connsiteY62" fmla="*/ 1873189 h 1890944"/>
                <a:gd name="connsiteX63" fmla="*/ 205511 w 1205852"/>
                <a:gd name="connsiteY63" fmla="*/ 1890944 h 1890944"/>
                <a:gd name="connsiteX64" fmla="*/ 134490 w 1205852"/>
                <a:gd name="connsiteY64" fmla="*/ 1766657 h 1890944"/>
                <a:gd name="connsiteX65" fmla="*/ 125612 w 1205852"/>
                <a:gd name="connsiteY65" fmla="*/ 1722268 h 1890944"/>
                <a:gd name="connsiteX66" fmla="*/ 107857 w 1205852"/>
                <a:gd name="connsiteY66" fmla="*/ 1669002 h 1890944"/>
                <a:gd name="connsiteX67" fmla="*/ 116734 w 1205852"/>
                <a:gd name="connsiteY67" fmla="*/ 1624614 h 1890944"/>
                <a:gd name="connsiteX68" fmla="*/ 178878 w 1205852"/>
                <a:gd name="connsiteY68" fmla="*/ 1571348 h 1890944"/>
                <a:gd name="connsiteX69" fmla="*/ 205511 w 1205852"/>
                <a:gd name="connsiteY69" fmla="*/ 1544715 h 1890944"/>
                <a:gd name="connsiteX70" fmla="*/ 241022 w 1205852"/>
                <a:gd name="connsiteY70" fmla="*/ 1526960 h 1890944"/>
                <a:gd name="connsiteX71" fmla="*/ 267655 w 1205852"/>
                <a:gd name="connsiteY71" fmla="*/ 1509204 h 1890944"/>
                <a:gd name="connsiteX72" fmla="*/ 285410 w 1205852"/>
                <a:gd name="connsiteY72" fmla="*/ 1482571 h 1890944"/>
                <a:gd name="connsiteX73" fmla="*/ 312043 w 1205852"/>
                <a:gd name="connsiteY73" fmla="*/ 1455938 h 1890944"/>
                <a:gd name="connsiteX74" fmla="*/ 320921 w 1205852"/>
                <a:gd name="connsiteY74" fmla="*/ 1402672 h 1890944"/>
                <a:gd name="connsiteX75" fmla="*/ 329799 w 1205852"/>
                <a:gd name="connsiteY75" fmla="*/ 1376039 h 1890944"/>
                <a:gd name="connsiteX76" fmla="*/ 338676 w 1205852"/>
                <a:gd name="connsiteY76" fmla="*/ 1331651 h 1890944"/>
                <a:gd name="connsiteX77" fmla="*/ 347554 w 1205852"/>
                <a:gd name="connsiteY77" fmla="*/ 1296140 h 1890944"/>
                <a:gd name="connsiteX78" fmla="*/ 356432 w 1205852"/>
                <a:gd name="connsiteY78" fmla="*/ 1233996 h 1890944"/>
                <a:gd name="connsiteX79" fmla="*/ 374187 w 1205852"/>
                <a:gd name="connsiteY79" fmla="*/ 1162975 h 1890944"/>
                <a:gd name="connsiteX80" fmla="*/ 383065 w 1205852"/>
                <a:gd name="connsiteY80" fmla="*/ 1118587 h 1890944"/>
                <a:gd name="connsiteX81" fmla="*/ 400820 w 1205852"/>
                <a:gd name="connsiteY81" fmla="*/ 1056443 h 1890944"/>
                <a:gd name="connsiteX82" fmla="*/ 391942 w 1205852"/>
                <a:gd name="connsiteY82" fmla="*/ 932156 h 1890944"/>
                <a:gd name="connsiteX83" fmla="*/ 347554 w 1205852"/>
                <a:gd name="connsiteY83" fmla="*/ 949911 h 1890944"/>
                <a:gd name="connsiteX84" fmla="*/ 303165 w 1205852"/>
                <a:gd name="connsiteY84" fmla="*/ 994299 h 1890944"/>
                <a:gd name="connsiteX85" fmla="*/ 232144 w 1205852"/>
                <a:gd name="connsiteY85" fmla="*/ 1038688 h 1890944"/>
                <a:gd name="connsiteX86" fmla="*/ 161123 w 1205852"/>
                <a:gd name="connsiteY86" fmla="*/ 1091954 h 1890944"/>
                <a:gd name="connsiteX87" fmla="*/ 107857 w 1205852"/>
                <a:gd name="connsiteY87" fmla="*/ 1136342 h 1890944"/>
                <a:gd name="connsiteX88" fmla="*/ 81224 w 1205852"/>
                <a:gd name="connsiteY88" fmla="*/ 1162975 h 1890944"/>
                <a:gd name="connsiteX89" fmla="*/ 10202 w 1205852"/>
                <a:gd name="connsiteY89" fmla="*/ 1216241 h 1890944"/>
                <a:gd name="connsiteX90" fmla="*/ 54591 w 1205852"/>
                <a:gd name="connsiteY90" fmla="*/ 985422 h 1890944"/>
                <a:gd name="connsiteX91" fmla="*/ 107857 w 1205852"/>
                <a:gd name="connsiteY91" fmla="*/ 958789 h 1890944"/>
                <a:gd name="connsiteX92" fmla="*/ 152245 w 1205852"/>
                <a:gd name="connsiteY92" fmla="*/ 914400 h 1890944"/>
                <a:gd name="connsiteX93" fmla="*/ 178878 w 1205852"/>
                <a:gd name="connsiteY93" fmla="*/ 905523 h 1890944"/>
                <a:gd name="connsiteX94" fmla="*/ 249899 w 1205852"/>
                <a:gd name="connsiteY94" fmla="*/ 852257 h 1890944"/>
                <a:gd name="connsiteX95" fmla="*/ 391942 w 1205852"/>
                <a:gd name="connsiteY95" fmla="*/ 807868 h 1890944"/>
                <a:gd name="connsiteX96" fmla="*/ 462964 w 1205852"/>
                <a:gd name="connsiteY96" fmla="*/ 736847 h 1890944"/>
                <a:gd name="connsiteX97" fmla="*/ 480719 w 1205852"/>
                <a:gd name="connsiteY97" fmla="*/ 621437 h 18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1205852" h="1890944">
                  <a:moveTo>
                    <a:pt x="480719" y="621437"/>
                  </a:moveTo>
                  <a:cubicBezTo>
                    <a:pt x="477760" y="594804"/>
                    <a:pt x="457796" y="591211"/>
                    <a:pt x="445208" y="577049"/>
                  </a:cubicBezTo>
                  <a:cubicBezTo>
                    <a:pt x="398041" y="523986"/>
                    <a:pt x="392035" y="541769"/>
                    <a:pt x="356432" y="452762"/>
                  </a:cubicBezTo>
                  <a:cubicBezTo>
                    <a:pt x="336131" y="402011"/>
                    <a:pt x="335678" y="405256"/>
                    <a:pt x="320921" y="346229"/>
                  </a:cubicBezTo>
                  <a:lnTo>
                    <a:pt x="303165" y="275208"/>
                  </a:lnTo>
                  <a:cubicBezTo>
                    <a:pt x="306124" y="221942"/>
                    <a:pt x="306985" y="168518"/>
                    <a:pt x="312043" y="115410"/>
                  </a:cubicBezTo>
                  <a:cubicBezTo>
                    <a:pt x="312930" y="106094"/>
                    <a:pt x="315075" y="96084"/>
                    <a:pt x="320921" y="88777"/>
                  </a:cubicBezTo>
                  <a:cubicBezTo>
                    <a:pt x="365044" y="33624"/>
                    <a:pt x="375241" y="22976"/>
                    <a:pt x="436331" y="8878"/>
                  </a:cubicBezTo>
                  <a:cubicBezTo>
                    <a:pt x="456720" y="4173"/>
                    <a:pt x="477760" y="2959"/>
                    <a:pt x="498474" y="0"/>
                  </a:cubicBezTo>
                  <a:cubicBezTo>
                    <a:pt x="545783" y="5914"/>
                    <a:pt x="655056" y="13787"/>
                    <a:pt x="711538" y="35511"/>
                  </a:cubicBezTo>
                  <a:cubicBezTo>
                    <a:pt x="757688" y="53261"/>
                    <a:pt x="750277" y="61106"/>
                    <a:pt x="782560" y="88777"/>
                  </a:cubicBezTo>
                  <a:cubicBezTo>
                    <a:pt x="793794" y="98406"/>
                    <a:pt x="807608" y="104948"/>
                    <a:pt x="818070" y="115410"/>
                  </a:cubicBezTo>
                  <a:cubicBezTo>
                    <a:pt x="838067" y="135407"/>
                    <a:pt x="853296" y="185860"/>
                    <a:pt x="862459" y="204187"/>
                  </a:cubicBezTo>
                  <a:cubicBezTo>
                    <a:pt x="867231" y="213730"/>
                    <a:pt x="874296" y="221942"/>
                    <a:pt x="880214" y="230820"/>
                  </a:cubicBezTo>
                  <a:cubicBezTo>
                    <a:pt x="886132" y="251534"/>
                    <a:pt x="896893" y="271447"/>
                    <a:pt x="897969" y="292963"/>
                  </a:cubicBezTo>
                  <a:cubicBezTo>
                    <a:pt x="899896" y="331498"/>
                    <a:pt x="896203" y="370450"/>
                    <a:pt x="889092" y="408373"/>
                  </a:cubicBezTo>
                  <a:cubicBezTo>
                    <a:pt x="887126" y="418860"/>
                    <a:pt x="876991" y="425958"/>
                    <a:pt x="871336" y="435006"/>
                  </a:cubicBezTo>
                  <a:cubicBezTo>
                    <a:pt x="854941" y="461238"/>
                    <a:pt x="844755" y="488238"/>
                    <a:pt x="818070" y="506028"/>
                  </a:cubicBezTo>
                  <a:cubicBezTo>
                    <a:pt x="810284" y="511219"/>
                    <a:pt x="800315" y="511946"/>
                    <a:pt x="791437" y="514905"/>
                  </a:cubicBezTo>
                  <a:cubicBezTo>
                    <a:pt x="728652" y="556763"/>
                    <a:pt x="806401" y="504218"/>
                    <a:pt x="729294" y="559294"/>
                  </a:cubicBezTo>
                  <a:cubicBezTo>
                    <a:pt x="720612" y="565496"/>
                    <a:pt x="711539" y="571131"/>
                    <a:pt x="702661" y="577049"/>
                  </a:cubicBezTo>
                  <a:cubicBezTo>
                    <a:pt x="696742" y="585927"/>
                    <a:pt x="693237" y="597017"/>
                    <a:pt x="684905" y="603682"/>
                  </a:cubicBezTo>
                  <a:cubicBezTo>
                    <a:pt x="677598" y="609528"/>
                    <a:pt x="661747" y="603871"/>
                    <a:pt x="658272" y="612560"/>
                  </a:cubicBezTo>
                  <a:cubicBezTo>
                    <a:pt x="648320" y="637440"/>
                    <a:pt x="652354" y="665826"/>
                    <a:pt x="649395" y="692459"/>
                  </a:cubicBezTo>
                  <a:cubicBezTo>
                    <a:pt x="652354" y="704296"/>
                    <a:pt x="652816" y="717056"/>
                    <a:pt x="658272" y="727969"/>
                  </a:cubicBezTo>
                  <a:cubicBezTo>
                    <a:pt x="662015" y="735456"/>
                    <a:pt x="668798" y="741507"/>
                    <a:pt x="676028" y="745725"/>
                  </a:cubicBezTo>
                  <a:cubicBezTo>
                    <a:pt x="723891" y="773645"/>
                    <a:pt x="751820" y="790174"/>
                    <a:pt x="800315" y="798991"/>
                  </a:cubicBezTo>
                  <a:cubicBezTo>
                    <a:pt x="820902" y="802734"/>
                    <a:pt x="841872" y="804125"/>
                    <a:pt x="862459" y="807868"/>
                  </a:cubicBezTo>
                  <a:cubicBezTo>
                    <a:pt x="874463" y="810051"/>
                    <a:pt x="886059" y="814099"/>
                    <a:pt x="897969" y="816746"/>
                  </a:cubicBezTo>
                  <a:cubicBezTo>
                    <a:pt x="939330" y="825937"/>
                    <a:pt x="981259" y="832684"/>
                    <a:pt x="1022257" y="843379"/>
                  </a:cubicBezTo>
                  <a:cubicBezTo>
                    <a:pt x="1049422" y="850465"/>
                    <a:pt x="1075523" y="861134"/>
                    <a:pt x="1102156" y="870012"/>
                  </a:cubicBezTo>
                  <a:cubicBezTo>
                    <a:pt x="1167978" y="891953"/>
                    <a:pt x="1138681" y="879396"/>
                    <a:pt x="1190932" y="905523"/>
                  </a:cubicBezTo>
                  <a:cubicBezTo>
                    <a:pt x="1209691" y="980554"/>
                    <a:pt x="1214854" y="983691"/>
                    <a:pt x="1182055" y="1100831"/>
                  </a:cubicBezTo>
                  <a:cubicBezTo>
                    <a:pt x="1175191" y="1125345"/>
                    <a:pt x="1152462" y="1142260"/>
                    <a:pt x="1137666" y="1162975"/>
                  </a:cubicBezTo>
                  <a:cubicBezTo>
                    <a:pt x="1076276" y="1148808"/>
                    <a:pt x="994243" y="1132495"/>
                    <a:pt x="933480" y="1109709"/>
                  </a:cubicBezTo>
                  <a:cubicBezTo>
                    <a:pt x="846621" y="1077137"/>
                    <a:pt x="911270" y="1094481"/>
                    <a:pt x="844703" y="1056443"/>
                  </a:cubicBezTo>
                  <a:cubicBezTo>
                    <a:pt x="836578" y="1051800"/>
                    <a:pt x="826948" y="1050524"/>
                    <a:pt x="818070" y="1047565"/>
                  </a:cubicBezTo>
                  <a:cubicBezTo>
                    <a:pt x="787841" y="1002220"/>
                    <a:pt x="815651" y="1033038"/>
                    <a:pt x="755927" y="1003177"/>
                  </a:cubicBezTo>
                  <a:cubicBezTo>
                    <a:pt x="694618" y="972523"/>
                    <a:pt x="767690" y="995021"/>
                    <a:pt x="693783" y="976544"/>
                  </a:cubicBezTo>
                  <a:cubicBezTo>
                    <a:pt x="659479" y="1113762"/>
                    <a:pt x="684905" y="981216"/>
                    <a:pt x="684905" y="1180730"/>
                  </a:cubicBezTo>
                  <a:cubicBezTo>
                    <a:pt x="684905" y="1231124"/>
                    <a:pt x="678987" y="1281344"/>
                    <a:pt x="676028" y="1331651"/>
                  </a:cubicBezTo>
                  <a:cubicBezTo>
                    <a:pt x="681946" y="1358284"/>
                    <a:pt x="680944" y="1387477"/>
                    <a:pt x="693783" y="1411550"/>
                  </a:cubicBezTo>
                  <a:cubicBezTo>
                    <a:pt x="705599" y="1433706"/>
                    <a:pt x="730830" y="1445647"/>
                    <a:pt x="747049" y="1464816"/>
                  </a:cubicBezTo>
                  <a:cubicBezTo>
                    <a:pt x="763492" y="1484249"/>
                    <a:pt x="774236" y="1508195"/>
                    <a:pt x="791437" y="1526960"/>
                  </a:cubicBezTo>
                  <a:cubicBezTo>
                    <a:pt x="807054" y="1543997"/>
                    <a:pt x="827720" y="1555671"/>
                    <a:pt x="844703" y="1571348"/>
                  </a:cubicBezTo>
                  <a:cubicBezTo>
                    <a:pt x="866229" y="1591218"/>
                    <a:pt x="882472" y="1617242"/>
                    <a:pt x="906847" y="1633492"/>
                  </a:cubicBezTo>
                  <a:cubicBezTo>
                    <a:pt x="915725" y="1639410"/>
                    <a:pt x="925935" y="1643703"/>
                    <a:pt x="933480" y="1651247"/>
                  </a:cubicBezTo>
                  <a:cubicBezTo>
                    <a:pt x="946879" y="1664645"/>
                    <a:pt x="956660" y="1681248"/>
                    <a:pt x="968991" y="1695635"/>
                  </a:cubicBezTo>
                  <a:cubicBezTo>
                    <a:pt x="974438" y="1701990"/>
                    <a:pt x="980828" y="1707472"/>
                    <a:pt x="986746" y="1713391"/>
                  </a:cubicBezTo>
                  <a:cubicBezTo>
                    <a:pt x="983787" y="1725228"/>
                    <a:pt x="985974" y="1739782"/>
                    <a:pt x="977868" y="1748901"/>
                  </a:cubicBezTo>
                  <a:cubicBezTo>
                    <a:pt x="939624" y="1791926"/>
                    <a:pt x="924208" y="1791170"/>
                    <a:pt x="880214" y="1802167"/>
                  </a:cubicBezTo>
                  <a:cubicBezTo>
                    <a:pt x="859499" y="1814004"/>
                    <a:pt x="839928" y="1828115"/>
                    <a:pt x="818070" y="1837678"/>
                  </a:cubicBezTo>
                  <a:cubicBezTo>
                    <a:pt x="792350" y="1848930"/>
                    <a:pt x="738171" y="1864311"/>
                    <a:pt x="738171" y="1864311"/>
                  </a:cubicBezTo>
                  <a:cubicBezTo>
                    <a:pt x="723375" y="1858393"/>
                    <a:pt x="704503" y="1858348"/>
                    <a:pt x="693783" y="1846556"/>
                  </a:cubicBezTo>
                  <a:cubicBezTo>
                    <a:pt x="673289" y="1824012"/>
                    <a:pt x="664747" y="1792974"/>
                    <a:pt x="649395" y="1766657"/>
                  </a:cubicBezTo>
                  <a:cubicBezTo>
                    <a:pt x="642340" y="1754562"/>
                    <a:pt x="611820" y="1711327"/>
                    <a:pt x="605006" y="1704513"/>
                  </a:cubicBezTo>
                  <a:cubicBezTo>
                    <a:pt x="594544" y="1694051"/>
                    <a:pt x="581333" y="1686758"/>
                    <a:pt x="569496" y="1677880"/>
                  </a:cubicBezTo>
                  <a:cubicBezTo>
                    <a:pt x="538091" y="1583666"/>
                    <a:pt x="548369" y="1625509"/>
                    <a:pt x="533985" y="1553593"/>
                  </a:cubicBezTo>
                  <a:cubicBezTo>
                    <a:pt x="522148" y="1574307"/>
                    <a:pt x="513378" y="1597106"/>
                    <a:pt x="498474" y="1615736"/>
                  </a:cubicBezTo>
                  <a:cubicBezTo>
                    <a:pt x="477559" y="1641879"/>
                    <a:pt x="442426" y="1656813"/>
                    <a:pt x="427453" y="1686758"/>
                  </a:cubicBezTo>
                  <a:cubicBezTo>
                    <a:pt x="421535" y="1698595"/>
                    <a:pt x="419056" y="1712910"/>
                    <a:pt x="409698" y="1722268"/>
                  </a:cubicBezTo>
                  <a:cubicBezTo>
                    <a:pt x="361964" y="1770002"/>
                    <a:pt x="350098" y="1758091"/>
                    <a:pt x="303165" y="1793290"/>
                  </a:cubicBezTo>
                  <a:cubicBezTo>
                    <a:pt x="280382" y="1810377"/>
                    <a:pt x="247397" y="1857936"/>
                    <a:pt x="232144" y="1873189"/>
                  </a:cubicBezTo>
                  <a:cubicBezTo>
                    <a:pt x="224599" y="1880734"/>
                    <a:pt x="214389" y="1885026"/>
                    <a:pt x="205511" y="1890944"/>
                  </a:cubicBezTo>
                  <a:cubicBezTo>
                    <a:pt x="175130" y="1845373"/>
                    <a:pt x="154970" y="1819905"/>
                    <a:pt x="134490" y="1766657"/>
                  </a:cubicBezTo>
                  <a:cubicBezTo>
                    <a:pt x="129073" y="1752573"/>
                    <a:pt x="129582" y="1736826"/>
                    <a:pt x="125612" y="1722268"/>
                  </a:cubicBezTo>
                  <a:cubicBezTo>
                    <a:pt x="120688" y="1704212"/>
                    <a:pt x="107857" y="1669002"/>
                    <a:pt x="107857" y="1669002"/>
                  </a:cubicBezTo>
                  <a:cubicBezTo>
                    <a:pt x="110816" y="1654206"/>
                    <a:pt x="107859" y="1636817"/>
                    <a:pt x="116734" y="1624614"/>
                  </a:cubicBezTo>
                  <a:cubicBezTo>
                    <a:pt x="132781" y="1602549"/>
                    <a:pt x="158599" y="1589599"/>
                    <a:pt x="178878" y="1571348"/>
                  </a:cubicBezTo>
                  <a:cubicBezTo>
                    <a:pt x="188210" y="1562949"/>
                    <a:pt x="195295" y="1552012"/>
                    <a:pt x="205511" y="1544715"/>
                  </a:cubicBezTo>
                  <a:cubicBezTo>
                    <a:pt x="216280" y="1537023"/>
                    <a:pt x="229532" y="1533526"/>
                    <a:pt x="241022" y="1526960"/>
                  </a:cubicBezTo>
                  <a:cubicBezTo>
                    <a:pt x="250286" y="1521666"/>
                    <a:pt x="258777" y="1515123"/>
                    <a:pt x="267655" y="1509204"/>
                  </a:cubicBezTo>
                  <a:cubicBezTo>
                    <a:pt x="273573" y="1500326"/>
                    <a:pt x="278580" y="1490768"/>
                    <a:pt x="285410" y="1482571"/>
                  </a:cubicBezTo>
                  <a:cubicBezTo>
                    <a:pt x="293447" y="1472926"/>
                    <a:pt x="306944" y="1467411"/>
                    <a:pt x="312043" y="1455938"/>
                  </a:cubicBezTo>
                  <a:cubicBezTo>
                    <a:pt x="319354" y="1439489"/>
                    <a:pt x="317016" y="1420244"/>
                    <a:pt x="320921" y="1402672"/>
                  </a:cubicBezTo>
                  <a:cubicBezTo>
                    <a:pt x="322951" y="1393537"/>
                    <a:pt x="327529" y="1385118"/>
                    <a:pt x="329799" y="1376039"/>
                  </a:cubicBezTo>
                  <a:cubicBezTo>
                    <a:pt x="333459" y="1361401"/>
                    <a:pt x="335403" y="1346381"/>
                    <a:pt x="338676" y="1331651"/>
                  </a:cubicBezTo>
                  <a:cubicBezTo>
                    <a:pt x="341323" y="1319740"/>
                    <a:pt x="345371" y="1308145"/>
                    <a:pt x="347554" y="1296140"/>
                  </a:cubicBezTo>
                  <a:cubicBezTo>
                    <a:pt x="351297" y="1275553"/>
                    <a:pt x="352328" y="1254515"/>
                    <a:pt x="356432" y="1233996"/>
                  </a:cubicBezTo>
                  <a:cubicBezTo>
                    <a:pt x="361218" y="1210068"/>
                    <a:pt x="368700" y="1186752"/>
                    <a:pt x="374187" y="1162975"/>
                  </a:cubicBezTo>
                  <a:cubicBezTo>
                    <a:pt x="377580" y="1148272"/>
                    <a:pt x="379792" y="1133317"/>
                    <a:pt x="383065" y="1118587"/>
                  </a:cubicBezTo>
                  <a:cubicBezTo>
                    <a:pt x="390498" y="1085136"/>
                    <a:pt x="390931" y="1086108"/>
                    <a:pt x="400820" y="1056443"/>
                  </a:cubicBezTo>
                  <a:cubicBezTo>
                    <a:pt x="397861" y="1015014"/>
                    <a:pt x="410517" y="969306"/>
                    <a:pt x="391942" y="932156"/>
                  </a:cubicBezTo>
                  <a:cubicBezTo>
                    <a:pt x="384815" y="917903"/>
                    <a:pt x="360609" y="940773"/>
                    <a:pt x="347554" y="949911"/>
                  </a:cubicBezTo>
                  <a:cubicBezTo>
                    <a:pt x="330412" y="961911"/>
                    <a:pt x="319751" y="981541"/>
                    <a:pt x="303165" y="994299"/>
                  </a:cubicBezTo>
                  <a:cubicBezTo>
                    <a:pt x="281037" y="1011320"/>
                    <a:pt x="255149" y="1022872"/>
                    <a:pt x="232144" y="1038688"/>
                  </a:cubicBezTo>
                  <a:cubicBezTo>
                    <a:pt x="207759" y="1055453"/>
                    <a:pt x="184392" y="1073671"/>
                    <a:pt x="161123" y="1091954"/>
                  </a:cubicBezTo>
                  <a:cubicBezTo>
                    <a:pt x="142949" y="1106233"/>
                    <a:pt x="125131" y="1120987"/>
                    <a:pt x="107857" y="1136342"/>
                  </a:cubicBezTo>
                  <a:cubicBezTo>
                    <a:pt x="98473" y="1144683"/>
                    <a:pt x="91268" y="1155442"/>
                    <a:pt x="81224" y="1162975"/>
                  </a:cubicBezTo>
                  <a:cubicBezTo>
                    <a:pt x="-7023" y="1229160"/>
                    <a:pt x="73114" y="1153329"/>
                    <a:pt x="10202" y="1216241"/>
                  </a:cubicBezTo>
                  <a:cubicBezTo>
                    <a:pt x="-3822" y="1118064"/>
                    <a:pt x="-13967" y="1111111"/>
                    <a:pt x="54591" y="985422"/>
                  </a:cubicBezTo>
                  <a:cubicBezTo>
                    <a:pt x="64097" y="967995"/>
                    <a:pt x="90102" y="967667"/>
                    <a:pt x="107857" y="958789"/>
                  </a:cubicBezTo>
                  <a:cubicBezTo>
                    <a:pt x="122653" y="943993"/>
                    <a:pt x="135505" y="926955"/>
                    <a:pt x="152245" y="914400"/>
                  </a:cubicBezTo>
                  <a:cubicBezTo>
                    <a:pt x="159731" y="908785"/>
                    <a:pt x="171092" y="910714"/>
                    <a:pt x="178878" y="905523"/>
                  </a:cubicBezTo>
                  <a:cubicBezTo>
                    <a:pt x="243188" y="862651"/>
                    <a:pt x="159732" y="890900"/>
                    <a:pt x="249899" y="852257"/>
                  </a:cubicBezTo>
                  <a:cubicBezTo>
                    <a:pt x="283336" y="837927"/>
                    <a:pt x="354143" y="818668"/>
                    <a:pt x="391942" y="807868"/>
                  </a:cubicBezTo>
                  <a:cubicBezTo>
                    <a:pt x="456220" y="765017"/>
                    <a:pt x="435665" y="791444"/>
                    <a:pt x="462964" y="736847"/>
                  </a:cubicBezTo>
                  <a:cubicBezTo>
                    <a:pt x="472068" y="618487"/>
                    <a:pt x="483678" y="648070"/>
                    <a:pt x="480719" y="621437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21FCD58-0B1D-ED50-311D-95AF0FB37DF0}"/>
                </a:ext>
              </a:extLst>
            </p:cNvPr>
            <p:cNvSpPr txBox="1"/>
            <p:nvPr/>
          </p:nvSpPr>
          <p:spPr>
            <a:xfrm>
              <a:off x="1345645" y="5903670"/>
              <a:ext cx="25390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Unique power </a:t>
              </a:r>
            </a:p>
            <a:p>
              <a:pPr algn="ctr"/>
              <a:r>
                <a:rPr lang="en-CA" dirty="0"/>
                <a:t>+ </a:t>
              </a:r>
            </a:p>
            <a:p>
              <a:pPr algn="ctr"/>
              <a:r>
                <a:rPr lang="en-CA" dirty="0">
                  <a:solidFill>
                    <a:srgbClr val="7030A0"/>
                  </a:solidFill>
                </a:rPr>
                <a:t>5 tasks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D3440F4-EC45-C6D2-CE60-5806737B5077}"/>
              </a:ext>
            </a:extLst>
          </p:cNvPr>
          <p:cNvGrpSpPr/>
          <p:nvPr/>
        </p:nvGrpSpPr>
        <p:grpSpPr>
          <a:xfrm>
            <a:off x="3821913" y="4998352"/>
            <a:ext cx="2539014" cy="1871447"/>
            <a:chOff x="1345645" y="4955553"/>
            <a:chExt cx="2539014" cy="1871447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4C529D3-F96A-1026-3D64-8A34FCF0848B}"/>
                </a:ext>
              </a:extLst>
            </p:cNvPr>
            <p:cNvSpPr/>
            <p:nvPr/>
          </p:nvSpPr>
          <p:spPr>
            <a:xfrm>
              <a:off x="2250506" y="4955553"/>
              <a:ext cx="729293" cy="935687"/>
            </a:xfrm>
            <a:custGeom>
              <a:avLst/>
              <a:gdLst>
                <a:gd name="connsiteX0" fmla="*/ 480719 w 1205852"/>
                <a:gd name="connsiteY0" fmla="*/ 621437 h 1890944"/>
                <a:gd name="connsiteX1" fmla="*/ 445208 w 1205852"/>
                <a:gd name="connsiteY1" fmla="*/ 577049 h 1890944"/>
                <a:gd name="connsiteX2" fmla="*/ 356432 w 1205852"/>
                <a:gd name="connsiteY2" fmla="*/ 452762 h 1890944"/>
                <a:gd name="connsiteX3" fmla="*/ 320921 w 1205852"/>
                <a:gd name="connsiteY3" fmla="*/ 346229 h 1890944"/>
                <a:gd name="connsiteX4" fmla="*/ 303165 w 1205852"/>
                <a:gd name="connsiteY4" fmla="*/ 275208 h 1890944"/>
                <a:gd name="connsiteX5" fmla="*/ 312043 w 1205852"/>
                <a:gd name="connsiteY5" fmla="*/ 115410 h 1890944"/>
                <a:gd name="connsiteX6" fmla="*/ 320921 w 1205852"/>
                <a:gd name="connsiteY6" fmla="*/ 88777 h 1890944"/>
                <a:gd name="connsiteX7" fmla="*/ 436331 w 1205852"/>
                <a:gd name="connsiteY7" fmla="*/ 8878 h 1890944"/>
                <a:gd name="connsiteX8" fmla="*/ 498474 w 1205852"/>
                <a:gd name="connsiteY8" fmla="*/ 0 h 1890944"/>
                <a:gd name="connsiteX9" fmla="*/ 711538 w 1205852"/>
                <a:gd name="connsiteY9" fmla="*/ 35511 h 1890944"/>
                <a:gd name="connsiteX10" fmla="*/ 782560 w 1205852"/>
                <a:gd name="connsiteY10" fmla="*/ 88777 h 1890944"/>
                <a:gd name="connsiteX11" fmla="*/ 818070 w 1205852"/>
                <a:gd name="connsiteY11" fmla="*/ 115410 h 1890944"/>
                <a:gd name="connsiteX12" fmla="*/ 862459 w 1205852"/>
                <a:gd name="connsiteY12" fmla="*/ 204187 h 1890944"/>
                <a:gd name="connsiteX13" fmla="*/ 880214 w 1205852"/>
                <a:gd name="connsiteY13" fmla="*/ 230820 h 1890944"/>
                <a:gd name="connsiteX14" fmla="*/ 897969 w 1205852"/>
                <a:gd name="connsiteY14" fmla="*/ 292963 h 1890944"/>
                <a:gd name="connsiteX15" fmla="*/ 889092 w 1205852"/>
                <a:gd name="connsiteY15" fmla="*/ 408373 h 1890944"/>
                <a:gd name="connsiteX16" fmla="*/ 871336 w 1205852"/>
                <a:gd name="connsiteY16" fmla="*/ 435006 h 1890944"/>
                <a:gd name="connsiteX17" fmla="*/ 818070 w 1205852"/>
                <a:gd name="connsiteY17" fmla="*/ 506028 h 1890944"/>
                <a:gd name="connsiteX18" fmla="*/ 791437 w 1205852"/>
                <a:gd name="connsiteY18" fmla="*/ 514905 h 1890944"/>
                <a:gd name="connsiteX19" fmla="*/ 729294 w 1205852"/>
                <a:gd name="connsiteY19" fmla="*/ 559294 h 1890944"/>
                <a:gd name="connsiteX20" fmla="*/ 702661 w 1205852"/>
                <a:gd name="connsiteY20" fmla="*/ 577049 h 1890944"/>
                <a:gd name="connsiteX21" fmla="*/ 684905 w 1205852"/>
                <a:gd name="connsiteY21" fmla="*/ 603682 h 1890944"/>
                <a:gd name="connsiteX22" fmla="*/ 658272 w 1205852"/>
                <a:gd name="connsiteY22" fmla="*/ 612560 h 1890944"/>
                <a:gd name="connsiteX23" fmla="*/ 649395 w 1205852"/>
                <a:gd name="connsiteY23" fmla="*/ 692459 h 1890944"/>
                <a:gd name="connsiteX24" fmla="*/ 658272 w 1205852"/>
                <a:gd name="connsiteY24" fmla="*/ 727969 h 1890944"/>
                <a:gd name="connsiteX25" fmla="*/ 676028 w 1205852"/>
                <a:gd name="connsiteY25" fmla="*/ 745725 h 1890944"/>
                <a:gd name="connsiteX26" fmla="*/ 800315 w 1205852"/>
                <a:gd name="connsiteY26" fmla="*/ 798991 h 1890944"/>
                <a:gd name="connsiteX27" fmla="*/ 862459 w 1205852"/>
                <a:gd name="connsiteY27" fmla="*/ 807868 h 1890944"/>
                <a:gd name="connsiteX28" fmla="*/ 897969 w 1205852"/>
                <a:gd name="connsiteY28" fmla="*/ 816746 h 1890944"/>
                <a:gd name="connsiteX29" fmla="*/ 1022257 w 1205852"/>
                <a:gd name="connsiteY29" fmla="*/ 843379 h 1890944"/>
                <a:gd name="connsiteX30" fmla="*/ 1102156 w 1205852"/>
                <a:gd name="connsiteY30" fmla="*/ 870012 h 1890944"/>
                <a:gd name="connsiteX31" fmla="*/ 1190932 w 1205852"/>
                <a:gd name="connsiteY31" fmla="*/ 905523 h 1890944"/>
                <a:gd name="connsiteX32" fmla="*/ 1182055 w 1205852"/>
                <a:gd name="connsiteY32" fmla="*/ 1100831 h 1890944"/>
                <a:gd name="connsiteX33" fmla="*/ 1137666 w 1205852"/>
                <a:gd name="connsiteY33" fmla="*/ 1162975 h 1890944"/>
                <a:gd name="connsiteX34" fmla="*/ 933480 w 1205852"/>
                <a:gd name="connsiteY34" fmla="*/ 1109709 h 1890944"/>
                <a:gd name="connsiteX35" fmla="*/ 844703 w 1205852"/>
                <a:gd name="connsiteY35" fmla="*/ 1056443 h 1890944"/>
                <a:gd name="connsiteX36" fmla="*/ 818070 w 1205852"/>
                <a:gd name="connsiteY36" fmla="*/ 1047565 h 1890944"/>
                <a:gd name="connsiteX37" fmla="*/ 755927 w 1205852"/>
                <a:gd name="connsiteY37" fmla="*/ 1003177 h 1890944"/>
                <a:gd name="connsiteX38" fmla="*/ 693783 w 1205852"/>
                <a:gd name="connsiteY38" fmla="*/ 976544 h 1890944"/>
                <a:gd name="connsiteX39" fmla="*/ 684905 w 1205852"/>
                <a:gd name="connsiteY39" fmla="*/ 1180730 h 1890944"/>
                <a:gd name="connsiteX40" fmla="*/ 676028 w 1205852"/>
                <a:gd name="connsiteY40" fmla="*/ 1331651 h 1890944"/>
                <a:gd name="connsiteX41" fmla="*/ 693783 w 1205852"/>
                <a:gd name="connsiteY41" fmla="*/ 1411550 h 1890944"/>
                <a:gd name="connsiteX42" fmla="*/ 747049 w 1205852"/>
                <a:gd name="connsiteY42" fmla="*/ 1464816 h 1890944"/>
                <a:gd name="connsiteX43" fmla="*/ 791437 w 1205852"/>
                <a:gd name="connsiteY43" fmla="*/ 1526960 h 1890944"/>
                <a:gd name="connsiteX44" fmla="*/ 844703 w 1205852"/>
                <a:gd name="connsiteY44" fmla="*/ 1571348 h 1890944"/>
                <a:gd name="connsiteX45" fmla="*/ 906847 w 1205852"/>
                <a:gd name="connsiteY45" fmla="*/ 1633492 h 1890944"/>
                <a:gd name="connsiteX46" fmla="*/ 933480 w 1205852"/>
                <a:gd name="connsiteY46" fmla="*/ 1651247 h 1890944"/>
                <a:gd name="connsiteX47" fmla="*/ 968991 w 1205852"/>
                <a:gd name="connsiteY47" fmla="*/ 1695635 h 1890944"/>
                <a:gd name="connsiteX48" fmla="*/ 986746 w 1205852"/>
                <a:gd name="connsiteY48" fmla="*/ 1713391 h 1890944"/>
                <a:gd name="connsiteX49" fmla="*/ 977868 w 1205852"/>
                <a:gd name="connsiteY49" fmla="*/ 1748901 h 1890944"/>
                <a:gd name="connsiteX50" fmla="*/ 880214 w 1205852"/>
                <a:gd name="connsiteY50" fmla="*/ 1802167 h 1890944"/>
                <a:gd name="connsiteX51" fmla="*/ 818070 w 1205852"/>
                <a:gd name="connsiteY51" fmla="*/ 1837678 h 1890944"/>
                <a:gd name="connsiteX52" fmla="*/ 738171 w 1205852"/>
                <a:gd name="connsiteY52" fmla="*/ 1864311 h 1890944"/>
                <a:gd name="connsiteX53" fmla="*/ 693783 w 1205852"/>
                <a:gd name="connsiteY53" fmla="*/ 1846556 h 1890944"/>
                <a:gd name="connsiteX54" fmla="*/ 649395 w 1205852"/>
                <a:gd name="connsiteY54" fmla="*/ 1766657 h 1890944"/>
                <a:gd name="connsiteX55" fmla="*/ 605006 w 1205852"/>
                <a:gd name="connsiteY55" fmla="*/ 1704513 h 1890944"/>
                <a:gd name="connsiteX56" fmla="*/ 569496 w 1205852"/>
                <a:gd name="connsiteY56" fmla="*/ 1677880 h 1890944"/>
                <a:gd name="connsiteX57" fmla="*/ 533985 w 1205852"/>
                <a:gd name="connsiteY57" fmla="*/ 1553593 h 1890944"/>
                <a:gd name="connsiteX58" fmla="*/ 498474 w 1205852"/>
                <a:gd name="connsiteY58" fmla="*/ 1615736 h 1890944"/>
                <a:gd name="connsiteX59" fmla="*/ 427453 w 1205852"/>
                <a:gd name="connsiteY59" fmla="*/ 1686758 h 1890944"/>
                <a:gd name="connsiteX60" fmla="*/ 409698 w 1205852"/>
                <a:gd name="connsiteY60" fmla="*/ 1722268 h 1890944"/>
                <a:gd name="connsiteX61" fmla="*/ 303165 w 1205852"/>
                <a:gd name="connsiteY61" fmla="*/ 1793290 h 1890944"/>
                <a:gd name="connsiteX62" fmla="*/ 232144 w 1205852"/>
                <a:gd name="connsiteY62" fmla="*/ 1873189 h 1890944"/>
                <a:gd name="connsiteX63" fmla="*/ 205511 w 1205852"/>
                <a:gd name="connsiteY63" fmla="*/ 1890944 h 1890944"/>
                <a:gd name="connsiteX64" fmla="*/ 134490 w 1205852"/>
                <a:gd name="connsiteY64" fmla="*/ 1766657 h 1890944"/>
                <a:gd name="connsiteX65" fmla="*/ 125612 w 1205852"/>
                <a:gd name="connsiteY65" fmla="*/ 1722268 h 1890944"/>
                <a:gd name="connsiteX66" fmla="*/ 107857 w 1205852"/>
                <a:gd name="connsiteY66" fmla="*/ 1669002 h 1890944"/>
                <a:gd name="connsiteX67" fmla="*/ 116734 w 1205852"/>
                <a:gd name="connsiteY67" fmla="*/ 1624614 h 1890944"/>
                <a:gd name="connsiteX68" fmla="*/ 178878 w 1205852"/>
                <a:gd name="connsiteY68" fmla="*/ 1571348 h 1890944"/>
                <a:gd name="connsiteX69" fmla="*/ 205511 w 1205852"/>
                <a:gd name="connsiteY69" fmla="*/ 1544715 h 1890944"/>
                <a:gd name="connsiteX70" fmla="*/ 241022 w 1205852"/>
                <a:gd name="connsiteY70" fmla="*/ 1526960 h 1890944"/>
                <a:gd name="connsiteX71" fmla="*/ 267655 w 1205852"/>
                <a:gd name="connsiteY71" fmla="*/ 1509204 h 1890944"/>
                <a:gd name="connsiteX72" fmla="*/ 285410 w 1205852"/>
                <a:gd name="connsiteY72" fmla="*/ 1482571 h 1890944"/>
                <a:gd name="connsiteX73" fmla="*/ 312043 w 1205852"/>
                <a:gd name="connsiteY73" fmla="*/ 1455938 h 1890944"/>
                <a:gd name="connsiteX74" fmla="*/ 320921 w 1205852"/>
                <a:gd name="connsiteY74" fmla="*/ 1402672 h 1890944"/>
                <a:gd name="connsiteX75" fmla="*/ 329799 w 1205852"/>
                <a:gd name="connsiteY75" fmla="*/ 1376039 h 1890944"/>
                <a:gd name="connsiteX76" fmla="*/ 338676 w 1205852"/>
                <a:gd name="connsiteY76" fmla="*/ 1331651 h 1890944"/>
                <a:gd name="connsiteX77" fmla="*/ 347554 w 1205852"/>
                <a:gd name="connsiteY77" fmla="*/ 1296140 h 1890944"/>
                <a:gd name="connsiteX78" fmla="*/ 356432 w 1205852"/>
                <a:gd name="connsiteY78" fmla="*/ 1233996 h 1890944"/>
                <a:gd name="connsiteX79" fmla="*/ 374187 w 1205852"/>
                <a:gd name="connsiteY79" fmla="*/ 1162975 h 1890944"/>
                <a:gd name="connsiteX80" fmla="*/ 383065 w 1205852"/>
                <a:gd name="connsiteY80" fmla="*/ 1118587 h 1890944"/>
                <a:gd name="connsiteX81" fmla="*/ 400820 w 1205852"/>
                <a:gd name="connsiteY81" fmla="*/ 1056443 h 1890944"/>
                <a:gd name="connsiteX82" fmla="*/ 391942 w 1205852"/>
                <a:gd name="connsiteY82" fmla="*/ 932156 h 1890944"/>
                <a:gd name="connsiteX83" fmla="*/ 347554 w 1205852"/>
                <a:gd name="connsiteY83" fmla="*/ 949911 h 1890944"/>
                <a:gd name="connsiteX84" fmla="*/ 303165 w 1205852"/>
                <a:gd name="connsiteY84" fmla="*/ 994299 h 1890944"/>
                <a:gd name="connsiteX85" fmla="*/ 232144 w 1205852"/>
                <a:gd name="connsiteY85" fmla="*/ 1038688 h 1890944"/>
                <a:gd name="connsiteX86" fmla="*/ 161123 w 1205852"/>
                <a:gd name="connsiteY86" fmla="*/ 1091954 h 1890944"/>
                <a:gd name="connsiteX87" fmla="*/ 107857 w 1205852"/>
                <a:gd name="connsiteY87" fmla="*/ 1136342 h 1890944"/>
                <a:gd name="connsiteX88" fmla="*/ 81224 w 1205852"/>
                <a:gd name="connsiteY88" fmla="*/ 1162975 h 1890944"/>
                <a:gd name="connsiteX89" fmla="*/ 10202 w 1205852"/>
                <a:gd name="connsiteY89" fmla="*/ 1216241 h 1890944"/>
                <a:gd name="connsiteX90" fmla="*/ 54591 w 1205852"/>
                <a:gd name="connsiteY90" fmla="*/ 985422 h 1890944"/>
                <a:gd name="connsiteX91" fmla="*/ 107857 w 1205852"/>
                <a:gd name="connsiteY91" fmla="*/ 958789 h 1890944"/>
                <a:gd name="connsiteX92" fmla="*/ 152245 w 1205852"/>
                <a:gd name="connsiteY92" fmla="*/ 914400 h 1890944"/>
                <a:gd name="connsiteX93" fmla="*/ 178878 w 1205852"/>
                <a:gd name="connsiteY93" fmla="*/ 905523 h 1890944"/>
                <a:gd name="connsiteX94" fmla="*/ 249899 w 1205852"/>
                <a:gd name="connsiteY94" fmla="*/ 852257 h 1890944"/>
                <a:gd name="connsiteX95" fmla="*/ 391942 w 1205852"/>
                <a:gd name="connsiteY95" fmla="*/ 807868 h 1890944"/>
                <a:gd name="connsiteX96" fmla="*/ 462964 w 1205852"/>
                <a:gd name="connsiteY96" fmla="*/ 736847 h 1890944"/>
                <a:gd name="connsiteX97" fmla="*/ 480719 w 1205852"/>
                <a:gd name="connsiteY97" fmla="*/ 621437 h 18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1205852" h="1890944">
                  <a:moveTo>
                    <a:pt x="480719" y="621437"/>
                  </a:moveTo>
                  <a:cubicBezTo>
                    <a:pt x="477760" y="594804"/>
                    <a:pt x="457796" y="591211"/>
                    <a:pt x="445208" y="577049"/>
                  </a:cubicBezTo>
                  <a:cubicBezTo>
                    <a:pt x="398041" y="523986"/>
                    <a:pt x="392035" y="541769"/>
                    <a:pt x="356432" y="452762"/>
                  </a:cubicBezTo>
                  <a:cubicBezTo>
                    <a:pt x="336131" y="402011"/>
                    <a:pt x="335678" y="405256"/>
                    <a:pt x="320921" y="346229"/>
                  </a:cubicBezTo>
                  <a:lnTo>
                    <a:pt x="303165" y="275208"/>
                  </a:lnTo>
                  <a:cubicBezTo>
                    <a:pt x="306124" y="221942"/>
                    <a:pt x="306985" y="168518"/>
                    <a:pt x="312043" y="115410"/>
                  </a:cubicBezTo>
                  <a:cubicBezTo>
                    <a:pt x="312930" y="106094"/>
                    <a:pt x="315075" y="96084"/>
                    <a:pt x="320921" y="88777"/>
                  </a:cubicBezTo>
                  <a:cubicBezTo>
                    <a:pt x="365044" y="33624"/>
                    <a:pt x="375241" y="22976"/>
                    <a:pt x="436331" y="8878"/>
                  </a:cubicBezTo>
                  <a:cubicBezTo>
                    <a:pt x="456720" y="4173"/>
                    <a:pt x="477760" y="2959"/>
                    <a:pt x="498474" y="0"/>
                  </a:cubicBezTo>
                  <a:cubicBezTo>
                    <a:pt x="545783" y="5914"/>
                    <a:pt x="655056" y="13787"/>
                    <a:pt x="711538" y="35511"/>
                  </a:cubicBezTo>
                  <a:cubicBezTo>
                    <a:pt x="757688" y="53261"/>
                    <a:pt x="750277" y="61106"/>
                    <a:pt x="782560" y="88777"/>
                  </a:cubicBezTo>
                  <a:cubicBezTo>
                    <a:pt x="793794" y="98406"/>
                    <a:pt x="807608" y="104948"/>
                    <a:pt x="818070" y="115410"/>
                  </a:cubicBezTo>
                  <a:cubicBezTo>
                    <a:pt x="838067" y="135407"/>
                    <a:pt x="853296" y="185860"/>
                    <a:pt x="862459" y="204187"/>
                  </a:cubicBezTo>
                  <a:cubicBezTo>
                    <a:pt x="867231" y="213730"/>
                    <a:pt x="874296" y="221942"/>
                    <a:pt x="880214" y="230820"/>
                  </a:cubicBezTo>
                  <a:cubicBezTo>
                    <a:pt x="886132" y="251534"/>
                    <a:pt x="896893" y="271447"/>
                    <a:pt x="897969" y="292963"/>
                  </a:cubicBezTo>
                  <a:cubicBezTo>
                    <a:pt x="899896" y="331498"/>
                    <a:pt x="896203" y="370450"/>
                    <a:pt x="889092" y="408373"/>
                  </a:cubicBezTo>
                  <a:cubicBezTo>
                    <a:pt x="887126" y="418860"/>
                    <a:pt x="876991" y="425958"/>
                    <a:pt x="871336" y="435006"/>
                  </a:cubicBezTo>
                  <a:cubicBezTo>
                    <a:pt x="854941" y="461238"/>
                    <a:pt x="844755" y="488238"/>
                    <a:pt x="818070" y="506028"/>
                  </a:cubicBezTo>
                  <a:cubicBezTo>
                    <a:pt x="810284" y="511219"/>
                    <a:pt x="800315" y="511946"/>
                    <a:pt x="791437" y="514905"/>
                  </a:cubicBezTo>
                  <a:cubicBezTo>
                    <a:pt x="728652" y="556763"/>
                    <a:pt x="806401" y="504218"/>
                    <a:pt x="729294" y="559294"/>
                  </a:cubicBezTo>
                  <a:cubicBezTo>
                    <a:pt x="720612" y="565496"/>
                    <a:pt x="711539" y="571131"/>
                    <a:pt x="702661" y="577049"/>
                  </a:cubicBezTo>
                  <a:cubicBezTo>
                    <a:pt x="696742" y="585927"/>
                    <a:pt x="693237" y="597017"/>
                    <a:pt x="684905" y="603682"/>
                  </a:cubicBezTo>
                  <a:cubicBezTo>
                    <a:pt x="677598" y="609528"/>
                    <a:pt x="661747" y="603871"/>
                    <a:pt x="658272" y="612560"/>
                  </a:cubicBezTo>
                  <a:cubicBezTo>
                    <a:pt x="648320" y="637440"/>
                    <a:pt x="652354" y="665826"/>
                    <a:pt x="649395" y="692459"/>
                  </a:cubicBezTo>
                  <a:cubicBezTo>
                    <a:pt x="652354" y="704296"/>
                    <a:pt x="652816" y="717056"/>
                    <a:pt x="658272" y="727969"/>
                  </a:cubicBezTo>
                  <a:cubicBezTo>
                    <a:pt x="662015" y="735456"/>
                    <a:pt x="668798" y="741507"/>
                    <a:pt x="676028" y="745725"/>
                  </a:cubicBezTo>
                  <a:cubicBezTo>
                    <a:pt x="723891" y="773645"/>
                    <a:pt x="751820" y="790174"/>
                    <a:pt x="800315" y="798991"/>
                  </a:cubicBezTo>
                  <a:cubicBezTo>
                    <a:pt x="820902" y="802734"/>
                    <a:pt x="841872" y="804125"/>
                    <a:pt x="862459" y="807868"/>
                  </a:cubicBezTo>
                  <a:cubicBezTo>
                    <a:pt x="874463" y="810051"/>
                    <a:pt x="886059" y="814099"/>
                    <a:pt x="897969" y="816746"/>
                  </a:cubicBezTo>
                  <a:cubicBezTo>
                    <a:pt x="939330" y="825937"/>
                    <a:pt x="981259" y="832684"/>
                    <a:pt x="1022257" y="843379"/>
                  </a:cubicBezTo>
                  <a:cubicBezTo>
                    <a:pt x="1049422" y="850465"/>
                    <a:pt x="1075523" y="861134"/>
                    <a:pt x="1102156" y="870012"/>
                  </a:cubicBezTo>
                  <a:cubicBezTo>
                    <a:pt x="1167978" y="891953"/>
                    <a:pt x="1138681" y="879396"/>
                    <a:pt x="1190932" y="905523"/>
                  </a:cubicBezTo>
                  <a:cubicBezTo>
                    <a:pt x="1209691" y="980554"/>
                    <a:pt x="1214854" y="983691"/>
                    <a:pt x="1182055" y="1100831"/>
                  </a:cubicBezTo>
                  <a:cubicBezTo>
                    <a:pt x="1175191" y="1125345"/>
                    <a:pt x="1152462" y="1142260"/>
                    <a:pt x="1137666" y="1162975"/>
                  </a:cubicBezTo>
                  <a:cubicBezTo>
                    <a:pt x="1076276" y="1148808"/>
                    <a:pt x="994243" y="1132495"/>
                    <a:pt x="933480" y="1109709"/>
                  </a:cubicBezTo>
                  <a:cubicBezTo>
                    <a:pt x="846621" y="1077137"/>
                    <a:pt x="911270" y="1094481"/>
                    <a:pt x="844703" y="1056443"/>
                  </a:cubicBezTo>
                  <a:cubicBezTo>
                    <a:pt x="836578" y="1051800"/>
                    <a:pt x="826948" y="1050524"/>
                    <a:pt x="818070" y="1047565"/>
                  </a:cubicBezTo>
                  <a:cubicBezTo>
                    <a:pt x="787841" y="1002220"/>
                    <a:pt x="815651" y="1033038"/>
                    <a:pt x="755927" y="1003177"/>
                  </a:cubicBezTo>
                  <a:cubicBezTo>
                    <a:pt x="694618" y="972523"/>
                    <a:pt x="767690" y="995021"/>
                    <a:pt x="693783" y="976544"/>
                  </a:cubicBezTo>
                  <a:cubicBezTo>
                    <a:pt x="659479" y="1113762"/>
                    <a:pt x="684905" y="981216"/>
                    <a:pt x="684905" y="1180730"/>
                  </a:cubicBezTo>
                  <a:cubicBezTo>
                    <a:pt x="684905" y="1231124"/>
                    <a:pt x="678987" y="1281344"/>
                    <a:pt x="676028" y="1331651"/>
                  </a:cubicBezTo>
                  <a:cubicBezTo>
                    <a:pt x="681946" y="1358284"/>
                    <a:pt x="680944" y="1387477"/>
                    <a:pt x="693783" y="1411550"/>
                  </a:cubicBezTo>
                  <a:cubicBezTo>
                    <a:pt x="705599" y="1433706"/>
                    <a:pt x="730830" y="1445647"/>
                    <a:pt x="747049" y="1464816"/>
                  </a:cubicBezTo>
                  <a:cubicBezTo>
                    <a:pt x="763492" y="1484249"/>
                    <a:pt x="774236" y="1508195"/>
                    <a:pt x="791437" y="1526960"/>
                  </a:cubicBezTo>
                  <a:cubicBezTo>
                    <a:pt x="807054" y="1543997"/>
                    <a:pt x="827720" y="1555671"/>
                    <a:pt x="844703" y="1571348"/>
                  </a:cubicBezTo>
                  <a:cubicBezTo>
                    <a:pt x="866229" y="1591218"/>
                    <a:pt x="882472" y="1617242"/>
                    <a:pt x="906847" y="1633492"/>
                  </a:cubicBezTo>
                  <a:cubicBezTo>
                    <a:pt x="915725" y="1639410"/>
                    <a:pt x="925935" y="1643703"/>
                    <a:pt x="933480" y="1651247"/>
                  </a:cubicBezTo>
                  <a:cubicBezTo>
                    <a:pt x="946879" y="1664645"/>
                    <a:pt x="956660" y="1681248"/>
                    <a:pt x="968991" y="1695635"/>
                  </a:cubicBezTo>
                  <a:cubicBezTo>
                    <a:pt x="974438" y="1701990"/>
                    <a:pt x="980828" y="1707472"/>
                    <a:pt x="986746" y="1713391"/>
                  </a:cubicBezTo>
                  <a:cubicBezTo>
                    <a:pt x="983787" y="1725228"/>
                    <a:pt x="985974" y="1739782"/>
                    <a:pt x="977868" y="1748901"/>
                  </a:cubicBezTo>
                  <a:cubicBezTo>
                    <a:pt x="939624" y="1791926"/>
                    <a:pt x="924208" y="1791170"/>
                    <a:pt x="880214" y="1802167"/>
                  </a:cubicBezTo>
                  <a:cubicBezTo>
                    <a:pt x="859499" y="1814004"/>
                    <a:pt x="839928" y="1828115"/>
                    <a:pt x="818070" y="1837678"/>
                  </a:cubicBezTo>
                  <a:cubicBezTo>
                    <a:pt x="792350" y="1848930"/>
                    <a:pt x="738171" y="1864311"/>
                    <a:pt x="738171" y="1864311"/>
                  </a:cubicBezTo>
                  <a:cubicBezTo>
                    <a:pt x="723375" y="1858393"/>
                    <a:pt x="704503" y="1858348"/>
                    <a:pt x="693783" y="1846556"/>
                  </a:cubicBezTo>
                  <a:cubicBezTo>
                    <a:pt x="673289" y="1824012"/>
                    <a:pt x="664747" y="1792974"/>
                    <a:pt x="649395" y="1766657"/>
                  </a:cubicBezTo>
                  <a:cubicBezTo>
                    <a:pt x="642340" y="1754562"/>
                    <a:pt x="611820" y="1711327"/>
                    <a:pt x="605006" y="1704513"/>
                  </a:cubicBezTo>
                  <a:cubicBezTo>
                    <a:pt x="594544" y="1694051"/>
                    <a:pt x="581333" y="1686758"/>
                    <a:pt x="569496" y="1677880"/>
                  </a:cubicBezTo>
                  <a:cubicBezTo>
                    <a:pt x="538091" y="1583666"/>
                    <a:pt x="548369" y="1625509"/>
                    <a:pt x="533985" y="1553593"/>
                  </a:cubicBezTo>
                  <a:cubicBezTo>
                    <a:pt x="522148" y="1574307"/>
                    <a:pt x="513378" y="1597106"/>
                    <a:pt x="498474" y="1615736"/>
                  </a:cubicBezTo>
                  <a:cubicBezTo>
                    <a:pt x="477559" y="1641879"/>
                    <a:pt x="442426" y="1656813"/>
                    <a:pt x="427453" y="1686758"/>
                  </a:cubicBezTo>
                  <a:cubicBezTo>
                    <a:pt x="421535" y="1698595"/>
                    <a:pt x="419056" y="1712910"/>
                    <a:pt x="409698" y="1722268"/>
                  </a:cubicBezTo>
                  <a:cubicBezTo>
                    <a:pt x="361964" y="1770002"/>
                    <a:pt x="350098" y="1758091"/>
                    <a:pt x="303165" y="1793290"/>
                  </a:cubicBezTo>
                  <a:cubicBezTo>
                    <a:pt x="280382" y="1810377"/>
                    <a:pt x="247397" y="1857936"/>
                    <a:pt x="232144" y="1873189"/>
                  </a:cubicBezTo>
                  <a:cubicBezTo>
                    <a:pt x="224599" y="1880734"/>
                    <a:pt x="214389" y="1885026"/>
                    <a:pt x="205511" y="1890944"/>
                  </a:cubicBezTo>
                  <a:cubicBezTo>
                    <a:pt x="175130" y="1845373"/>
                    <a:pt x="154970" y="1819905"/>
                    <a:pt x="134490" y="1766657"/>
                  </a:cubicBezTo>
                  <a:cubicBezTo>
                    <a:pt x="129073" y="1752573"/>
                    <a:pt x="129582" y="1736826"/>
                    <a:pt x="125612" y="1722268"/>
                  </a:cubicBezTo>
                  <a:cubicBezTo>
                    <a:pt x="120688" y="1704212"/>
                    <a:pt x="107857" y="1669002"/>
                    <a:pt x="107857" y="1669002"/>
                  </a:cubicBezTo>
                  <a:cubicBezTo>
                    <a:pt x="110816" y="1654206"/>
                    <a:pt x="107859" y="1636817"/>
                    <a:pt x="116734" y="1624614"/>
                  </a:cubicBezTo>
                  <a:cubicBezTo>
                    <a:pt x="132781" y="1602549"/>
                    <a:pt x="158599" y="1589599"/>
                    <a:pt x="178878" y="1571348"/>
                  </a:cubicBezTo>
                  <a:cubicBezTo>
                    <a:pt x="188210" y="1562949"/>
                    <a:pt x="195295" y="1552012"/>
                    <a:pt x="205511" y="1544715"/>
                  </a:cubicBezTo>
                  <a:cubicBezTo>
                    <a:pt x="216280" y="1537023"/>
                    <a:pt x="229532" y="1533526"/>
                    <a:pt x="241022" y="1526960"/>
                  </a:cubicBezTo>
                  <a:cubicBezTo>
                    <a:pt x="250286" y="1521666"/>
                    <a:pt x="258777" y="1515123"/>
                    <a:pt x="267655" y="1509204"/>
                  </a:cubicBezTo>
                  <a:cubicBezTo>
                    <a:pt x="273573" y="1500326"/>
                    <a:pt x="278580" y="1490768"/>
                    <a:pt x="285410" y="1482571"/>
                  </a:cubicBezTo>
                  <a:cubicBezTo>
                    <a:pt x="293447" y="1472926"/>
                    <a:pt x="306944" y="1467411"/>
                    <a:pt x="312043" y="1455938"/>
                  </a:cubicBezTo>
                  <a:cubicBezTo>
                    <a:pt x="319354" y="1439489"/>
                    <a:pt x="317016" y="1420244"/>
                    <a:pt x="320921" y="1402672"/>
                  </a:cubicBezTo>
                  <a:cubicBezTo>
                    <a:pt x="322951" y="1393537"/>
                    <a:pt x="327529" y="1385118"/>
                    <a:pt x="329799" y="1376039"/>
                  </a:cubicBezTo>
                  <a:cubicBezTo>
                    <a:pt x="333459" y="1361401"/>
                    <a:pt x="335403" y="1346381"/>
                    <a:pt x="338676" y="1331651"/>
                  </a:cubicBezTo>
                  <a:cubicBezTo>
                    <a:pt x="341323" y="1319740"/>
                    <a:pt x="345371" y="1308145"/>
                    <a:pt x="347554" y="1296140"/>
                  </a:cubicBezTo>
                  <a:cubicBezTo>
                    <a:pt x="351297" y="1275553"/>
                    <a:pt x="352328" y="1254515"/>
                    <a:pt x="356432" y="1233996"/>
                  </a:cubicBezTo>
                  <a:cubicBezTo>
                    <a:pt x="361218" y="1210068"/>
                    <a:pt x="368700" y="1186752"/>
                    <a:pt x="374187" y="1162975"/>
                  </a:cubicBezTo>
                  <a:cubicBezTo>
                    <a:pt x="377580" y="1148272"/>
                    <a:pt x="379792" y="1133317"/>
                    <a:pt x="383065" y="1118587"/>
                  </a:cubicBezTo>
                  <a:cubicBezTo>
                    <a:pt x="390498" y="1085136"/>
                    <a:pt x="390931" y="1086108"/>
                    <a:pt x="400820" y="1056443"/>
                  </a:cubicBezTo>
                  <a:cubicBezTo>
                    <a:pt x="397861" y="1015014"/>
                    <a:pt x="410517" y="969306"/>
                    <a:pt x="391942" y="932156"/>
                  </a:cubicBezTo>
                  <a:cubicBezTo>
                    <a:pt x="384815" y="917903"/>
                    <a:pt x="360609" y="940773"/>
                    <a:pt x="347554" y="949911"/>
                  </a:cubicBezTo>
                  <a:cubicBezTo>
                    <a:pt x="330412" y="961911"/>
                    <a:pt x="319751" y="981541"/>
                    <a:pt x="303165" y="994299"/>
                  </a:cubicBezTo>
                  <a:cubicBezTo>
                    <a:pt x="281037" y="1011320"/>
                    <a:pt x="255149" y="1022872"/>
                    <a:pt x="232144" y="1038688"/>
                  </a:cubicBezTo>
                  <a:cubicBezTo>
                    <a:pt x="207759" y="1055453"/>
                    <a:pt x="184392" y="1073671"/>
                    <a:pt x="161123" y="1091954"/>
                  </a:cubicBezTo>
                  <a:cubicBezTo>
                    <a:pt x="142949" y="1106233"/>
                    <a:pt x="125131" y="1120987"/>
                    <a:pt x="107857" y="1136342"/>
                  </a:cubicBezTo>
                  <a:cubicBezTo>
                    <a:pt x="98473" y="1144683"/>
                    <a:pt x="91268" y="1155442"/>
                    <a:pt x="81224" y="1162975"/>
                  </a:cubicBezTo>
                  <a:cubicBezTo>
                    <a:pt x="-7023" y="1229160"/>
                    <a:pt x="73114" y="1153329"/>
                    <a:pt x="10202" y="1216241"/>
                  </a:cubicBezTo>
                  <a:cubicBezTo>
                    <a:pt x="-3822" y="1118064"/>
                    <a:pt x="-13967" y="1111111"/>
                    <a:pt x="54591" y="985422"/>
                  </a:cubicBezTo>
                  <a:cubicBezTo>
                    <a:pt x="64097" y="967995"/>
                    <a:pt x="90102" y="967667"/>
                    <a:pt x="107857" y="958789"/>
                  </a:cubicBezTo>
                  <a:cubicBezTo>
                    <a:pt x="122653" y="943993"/>
                    <a:pt x="135505" y="926955"/>
                    <a:pt x="152245" y="914400"/>
                  </a:cubicBezTo>
                  <a:cubicBezTo>
                    <a:pt x="159731" y="908785"/>
                    <a:pt x="171092" y="910714"/>
                    <a:pt x="178878" y="905523"/>
                  </a:cubicBezTo>
                  <a:cubicBezTo>
                    <a:pt x="243188" y="862651"/>
                    <a:pt x="159732" y="890900"/>
                    <a:pt x="249899" y="852257"/>
                  </a:cubicBezTo>
                  <a:cubicBezTo>
                    <a:pt x="283336" y="837927"/>
                    <a:pt x="354143" y="818668"/>
                    <a:pt x="391942" y="807868"/>
                  </a:cubicBezTo>
                  <a:cubicBezTo>
                    <a:pt x="456220" y="765017"/>
                    <a:pt x="435665" y="791444"/>
                    <a:pt x="462964" y="736847"/>
                  </a:cubicBezTo>
                  <a:cubicBezTo>
                    <a:pt x="472068" y="618487"/>
                    <a:pt x="483678" y="648070"/>
                    <a:pt x="480719" y="62143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F09CD3E-FBDB-62DB-7B7B-B31F0C5AA2F0}"/>
                </a:ext>
              </a:extLst>
            </p:cNvPr>
            <p:cNvSpPr txBox="1"/>
            <p:nvPr/>
          </p:nvSpPr>
          <p:spPr>
            <a:xfrm>
              <a:off x="1345645" y="5903670"/>
              <a:ext cx="25390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Super Jump</a:t>
              </a:r>
            </a:p>
            <a:p>
              <a:pPr algn="ctr"/>
              <a:r>
                <a:rPr lang="en-CA" dirty="0"/>
                <a:t>+ </a:t>
              </a:r>
            </a:p>
            <a:p>
              <a:pPr algn="ctr"/>
              <a:r>
                <a:rPr lang="en-CA" dirty="0">
                  <a:solidFill>
                    <a:srgbClr val="92D050"/>
                  </a:solidFill>
                </a:rPr>
                <a:t>5 tasks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498BFF-8C4A-B7E8-641C-25FD1748E5F2}"/>
              </a:ext>
            </a:extLst>
          </p:cNvPr>
          <p:cNvGrpSpPr/>
          <p:nvPr/>
        </p:nvGrpSpPr>
        <p:grpSpPr>
          <a:xfrm>
            <a:off x="5601724" y="5030432"/>
            <a:ext cx="2539014" cy="1871447"/>
            <a:chOff x="1345645" y="4955553"/>
            <a:chExt cx="2539014" cy="1871447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E7BD687-CDA4-2FEF-52E0-AA760EA5707A}"/>
                </a:ext>
              </a:extLst>
            </p:cNvPr>
            <p:cNvSpPr/>
            <p:nvPr/>
          </p:nvSpPr>
          <p:spPr>
            <a:xfrm>
              <a:off x="2250506" y="4955553"/>
              <a:ext cx="729293" cy="935687"/>
            </a:xfrm>
            <a:custGeom>
              <a:avLst/>
              <a:gdLst>
                <a:gd name="connsiteX0" fmla="*/ 480719 w 1205852"/>
                <a:gd name="connsiteY0" fmla="*/ 621437 h 1890944"/>
                <a:gd name="connsiteX1" fmla="*/ 445208 w 1205852"/>
                <a:gd name="connsiteY1" fmla="*/ 577049 h 1890944"/>
                <a:gd name="connsiteX2" fmla="*/ 356432 w 1205852"/>
                <a:gd name="connsiteY2" fmla="*/ 452762 h 1890944"/>
                <a:gd name="connsiteX3" fmla="*/ 320921 w 1205852"/>
                <a:gd name="connsiteY3" fmla="*/ 346229 h 1890944"/>
                <a:gd name="connsiteX4" fmla="*/ 303165 w 1205852"/>
                <a:gd name="connsiteY4" fmla="*/ 275208 h 1890944"/>
                <a:gd name="connsiteX5" fmla="*/ 312043 w 1205852"/>
                <a:gd name="connsiteY5" fmla="*/ 115410 h 1890944"/>
                <a:gd name="connsiteX6" fmla="*/ 320921 w 1205852"/>
                <a:gd name="connsiteY6" fmla="*/ 88777 h 1890944"/>
                <a:gd name="connsiteX7" fmla="*/ 436331 w 1205852"/>
                <a:gd name="connsiteY7" fmla="*/ 8878 h 1890944"/>
                <a:gd name="connsiteX8" fmla="*/ 498474 w 1205852"/>
                <a:gd name="connsiteY8" fmla="*/ 0 h 1890944"/>
                <a:gd name="connsiteX9" fmla="*/ 711538 w 1205852"/>
                <a:gd name="connsiteY9" fmla="*/ 35511 h 1890944"/>
                <a:gd name="connsiteX10" fmla="*/ 782560 w 1205852"/>
                <a:gd name="connsiteY10" fmla="*/ 88777 h 1890944"/>
                <a:gd name="connsiteX11" fmla="*/ 818070 w 1205852"/>
                <a:gd name="connsiteY11" fmla="*/ 115410 h 1890944"/>
                <a:gd name="connsiteX12" fmla="*/ 862459 w 1205852"/>
                <a:gd name="connsiteY12" fmla="*/ 204187 h 1890944"/>
                <a:gd name="connsiteX13" fmla="*/ 880214 w 1205852"/>
                <a:gd name="connsiteY13" fmla="*/ 230820 h 1890944"/>
                <a:gd name="connsiteX14" fmla="*/ 897969 w 1205852"/>
                <a:gd name="connsiteY14" fmla="*/ 292963 h 1890944"/>
                <a:gd name="connsiteX15" fmla="*/ 889092 w 1205852"/>
                <a:gd name="connsiteY15" fmla="*/ 408373 h 1890944"/>
                <a:gd name="connsiteX16" fmla="*/ 871336 w 1205852"/>
                <a:gd name="connsiteY16" fmla="*/ 435006 h 1890944"/>
                <a:gd name="connsiteX17" fmla="*/ 818070 w 1205852"/>
                <a:gd name="connsiteY17" fmla="*/ 506028 h 1890944"/>
                <a:gd name="connsiteX18" fmla="*/ 791437 w 1205852"/>
                <a:gd name="connsiteY18" fmla="*/ 514905 h 1890944"/>
                <a:gd name="connsiteX19" fmla="*/ 729294 w 1205852"/>
                <a:gd name="connsiteY19" fmla="*/ 559294 h 1890944"/>
                <a:gd name="connsiteX20" fmla="*/ 702661 w 1205852"/>
                <a:gd name="connsiteY20" fmla="*/ 577049 h 1890944"/>
                <a:gd name="connsiteX21" fmla="*/ 684905 w 1205852"/>
                <a:gd name="connsiteY21" fmla="*/ 603682 h 1890944"/>
                <a:gd name="connsiteX22" fmla="*/ 658272 w 1205852"/>
                <a:gd name="connsiteY22" fmla="*/ 612560 h 1890944"/>
                <a:gd name="connsiteX23" fmla="*/ 649395 w 1205852"/>
                <a:gd name="connsiteY23" fmla="*/ 692459 h 1890944"/>
                <a:gd name="connsiteX24" fmla="*/ 658272 w 1205852"/>
                <a:gd name="connsiteY24" fmla="*/ 727969 h 1890944"/>
                <a:gd name="connsiteX25" fmla="*/ 676028 w 1205852"/>
                <a:gd name="connsiteY25" fmla="*/ 745725 h 1890944"/>
                <a:gd name="connsiteX26" fmla="*/ 800315 w 1205852"/>
                <a:gd name="connsiteY26" fmla="*/ 798991 h 1890944"/>
                <a:gd name="connsiteX27" fmla="*/ 862459 w 1205852"/>
                <a:gd name="connsiteY27" fmla="*/ 807868 h 1890944"/>
                <a:gd name="connsiteX28" fmla="*/ 897969 w 1205852"/>
                <a:gd name="connsiteY28" fmla="*/ 816746 h 1890944"/>
                <a:gd name="connsiteX29" fmla="*/ 1022257 w 1205852"/>
                <a:gd name="connsiteY29" fmla="*/ 843379 h 1890944"/>
                <a:gd name="connsiteX30" fmla="*/ 1102156 w 1205852"/>
                <a:gd name="connsiteY30" fmla="*/ 870012 h 1890944"/>
                <a:gd name="connsiteX31" fmla="*/ 1190932 w 1205852"/>
                <a:gd name="connsiteY31" fmla="*/ 905523 h 1890944"/>
                <a:gd name="connsiteX32" fmla="*/ 1182055 w 1205852"/>
                <a:gd name="connsiteY32" fmla="*/ 1100831 h 1890944"/>
                <a:gd name="connsiteX33" fmla="*/ 1137666 w 1205852"/>
                <a:gd name="connsiteY33" fmla="*/ 1162975 h 1890944"/>
                <a:gd name="connsiteX34" fmla="*/ 933480 w 1205852"/>
                <a:gd name="connsiteY34" fmla="*/ 1109709 h 1890944"/>
                <a:gd name="connsiteX35" fmla="*/ 844703 w 1205852"/>
                <a:gd name="connsiteY35" fmla="*/ 1056443 h 1890944"/>
                <a:gd name="connsiteX36" fmla="*/ 818070 w 1205852"/>
                <a:gd name="connsiteY36" fmla="*/ 1047565 h 1890944"/>
                <a:gd name="connsiteX37" fmla="*/ 755927 w 1205852"/>
                <a:gd name="connsiteY37" fmla="*/ 1003177 h 1890944"/>
                <a:gd name="connsiteX38" fmla="*/ 693783 w 1205852"/>
                <a:gd name="connsiteY38" fmla="*/ 976544 h 1890944"/>
                <a:gd name="connsiteX39" fmla="*/ 684905 w 1205852"/>
                <a:gd name="connsiteY39" fmla="*/ 1180730 h 1890944"/>
                <a:gd name="connsiteX40" fmla="*/ 676028 w 1205852"/>
                <a:gd name="connsiteY40" fmla="*/ 1331651 h 1890944"/>
                <a:gd name="connsiteX41" fmla="*/ 693783 w 1205852"/>
                <a:gd name="connsiteY41" fmla="*/ 1411550 h 1890944"/>
                <a:gd name="connsiteX42" fmla="*/ 747049 w 1205852"/>
                <a:gd name="connsiteY42" fmla="*/ 1464816 h 1890944"/>
                <a:gd name="connsiteX43" fmla="*/ 791437 w 1205852"/>
                <a:gd name="connsiteY43" fmla="*/ 1526960 h 1890944"/>
                <a:gd name="connsiteX44" fmla="*/ 844703 w 1205852"/>
                <a:gd name="connsiteY44" fmla="*/ 1571348 h 1890944"/>
                <a:gd name="connsiteX45" fmla="*/ 906847 w 1205852"/>
                <a:gd name="connsiteY45" fmla="*/ 1633492 h 1890944"/>
                <a:gd name="connsiteX46" fmla="*/ 933480 w 1205852"/>
                <a:gd name="connsiteY46" fmla="*/ 1651247 h 1890944"/>
                <a:gd name="connsiteX47" fmla="*/ 968991 w 1205852"/>
                <a:gd name="connsiteY47" fmla="*/ 1695635 h 1890944"/>
                <a:gd name="connsiteX48" fmla="*/ 986746 w 1205852"/>
                <a:gd name="connsiteY48" fmla="*/ 1713391 h 1890944"/>
                <a:gd name="connsiteX49" fmla="*/ 977868 w 1205852"/>
                <a:gd name="connsiteY49" fmla="*/ 1748901 h 1890944"/>
                <a:gd name="connsiteX50" fmla="*/ 880214 w 1205852"/>
                <a:gd name="connsiteY50" fmla="*/ 1802167 h 1890944"/>
                <a:gd name="connsiteX51" fmla="*/ 818070 w 1205852"/>
                <a:gd name="connsiteY51" fmla="*/ 1837678 h 1890944"/>
                <a:gd name="connsiteX52" fmla="*/ 738171 w 1205852"/>
                <a:gd name="connsiteY52" fmla="*/ 1864311 h 1890944"/>
                <a:gd name="connsiteX53" fmla="*/ 693783 w 1205852"/>
                <a:gd name="connsiteY53" fmla="*/ 1846556 h 1890944"/>
                <a:gd name="connsiteX54" fmla="*/ 649395 w 1205852"/>
                <a:gd name="connsiteY54" fmla="*/ 1766657 h 1890944"/>
                <a:gd name="connsiteX55" fmla="*/ 605006 w 1205852"/>
                <a:gd name="connsiteY55" fmla="*/ 1704513 h 1890944"/>
                <a:gd name="connsiteX56" fmla="*/ 569496 w 1205852"/>
                <a:gd name="connsiteY56" fmla="*/ 1677880 h 1890944"/>
                <a:gd name="connsiteX57" fmla="*/ 533985 w 1205852"/>
                <a:gd name="connsiteY57" fmla="*/ 1553593 h 1890944"/>
                <a:gd name="connsiteX58" fmla="*/ 498474 w 1205852"/>
                <a:gd name="connsiteY58" fmla="*/ 1615736 h 1890944"/>
                <a:gd name="connsiteX59" fmla="*/ 427453 w 1205852"/>
                <a:gd name="connsiteY59" fmla="*/ 1686758 h 1890944"/>
                <a:gd name="connsiteX60" fmla="*/ 409698 w 1205852"/>
                <a:gd name="connsiteY60" fmla="*/ 1722268 h 1890944"/>
                <a:gd name="connsiteX61" fmla="*/ 303165 w 1205852"/>
                <a:gd name="connsiteY61" fmla="*/ 1793290 h 1890944"/>
                <a:gd name="connsiteX62" fmla="*/ 232144 w 1205852"/>
                <a:gd name="connsiteY62" fmla="*/ 1873189 h 1890944"/>
                <a:gd name="connsiteX63" fmla="*/ 205511 w 1205852"/>
                <a:gd name="connsiteY63" fmla="*/ 1890944 h 1890944"/>
                <a:gd name="connsiteX64" fmla="*/ 134490 w 1205852"/>
                <a:gd name="connsiteY64" fmla="*/ 1766657 h 1890944"/>
                <a:gd name="connsiteX65" fmla="*/ 125612 w 1205852"/>
                <a:gd name="connsiteY65" fmla="*/ 1722268 h 1890944"/>
                <a:gd name="connsiteX66" fmla="*/ 107857 w 1205852"/>
                <a:gd name="connsiteY66" fmla="*/ 1669002 h 1890944"/>
                <a:gd name="connsiteX67" fmla="*/ 116734 w 1205852"/>
                <a:gd name="connsiteY67" fmla="*/ 1624614 h 1890944"/>
                <a:gd name="connsiteX68" fmla="*/ 178878 w 1205852"/>
                <a:gd name="connsiteY68" fmla="*/ 1571348 h 1890944"/>
                <a:gd name="connsiteX69" fmla="*/ 205511 w 1205852"/>
                <a:gd name="connsiteY69" fmla="*/ 1544715 h 1890944"/>
                <a:gd name="connsiteX70" fmla="*/ 241022 w 1205852"/>
                <a:gd name="connsiteY70" fmla="*/ 1526960 h 1890944"/>
                <a:gd name="connsiteX71" fmla="*/ 267655 w 1205852"/>
                <a:gd name="connsiteY71" fmla="*/ 1509204 h 1890944"/>
                <a:gd name="connsiteX72" fmla="*/ 285410 w 1205852"/>
                <a:gd name="connsiteY72" fmla="*/ 1482571 h 1890944"/>
                <a:gd name="connsiteX73" fmla="*/ 312043 w 1205852"/>
                <a:gd name="connsiteY73" fmla="*/ 1455938 h 1890944"/>
                <a:gd name="connsiteX74" fmla="*/ 320921 w 1205852"/>
                <a:gd name="connsiteY74" fmla="*/ 1402672 h 1890944"/>
                <a:gd name="connsiteX75" fmla="*/ 329799 w 1205852"/>
                <a:gd name="connsiteY75" fmla="*/ 1376039 h 1890944"/>
                <a:gd name="connsiteX76" fmla="*/ 338676 w 1205852"/>
                <a:gd name="connsiteY76" fmla="*/ 1331651 h 1890944"/>
                <a:gd name="connsiteX77" fmla="*/ 347554 w 1205852"/>
                <a:gd name="connsiteY77" fmla="*/ 1296140 h 1890944"/>
                <a:gd name="connsiteX78" fmla="*/ 356432 w 1205852"/>
                <a:gd name="connsiteY78" fmla="*/ 1233996 h 1890944"/>
                <a:gd name="connsiteX79" fmla="*/ 374187 w 1205852"/>
                <a:gd name="connsiteY79" fmla="*/ 1162975 h 1890944"/>
                <a:gd name="connsiteX80" fmla="*/ 383065 w 1205852"/>
                <a:gd name="connsiteY80" fmla="*/ 1118587 h 1890944"/>
                <a:gd name="connsiteX81" fmla="*/ 400820 w 1205852"/>
                <a:gd name="connsiteY81" fmla="*/ 1056443 h 1890944"/>
                <a:gd name="connsiteX82" fmla="*/ 391942 w 1205852"/>
                <a:gd name="connsiteY82" fmla="*/ 932156 h 1890944"/>
                <a:gd name="connsiteX83" fmla="*/ 347554 w 1205852"/>
                <a:gd name="connsiteY83" fmla="*/ 949911 h 1890944"/>
                <a:gd name="connsiteX84" fmla="*/ 303165 w 1205852"/>
                <a:gd name="connsiteY84" fmla="*/ 994299 h 1890944"/>
                <a:gd name="connsiteX85" fmla="*/ 232144 w 1205852"/>
                <a:gd name="connsiteY85" fmla="*/ 1038688 h 1890944"/>
                <a:gd name="connsiteX86" fmla="*/ 161123 w 1205852"/>
                <a:gd name="connsiteY86" fmla="*/ 1091954 h 1890944"/>
                <a:gd name="connsiteX87" fmla="*/ 107857 w 1205852"/>
                <a:gd name="connsiteY87" fmla="*/ 1136342 h 1890944"/>
                <a:gd name="connsiteX88" fmla="*/ 81224 w 1205852"/>
                <a:gd name="connsiteY88" fmla="*/ 1162975 h 1890944"/>
                <a:gd name="connsiteX89" fmla="*/ 10202 w 1205852"/>
                <a:gd name="connsiteY89" fmla="*/ 1216241 h 1890944"/>
                <a:gd name="connsiteX90" fmla="*/ 54591 w 1205852"/>
                <a:gd name="connsiteY90" fmla="*/ 985422 h 1890944"/>
                <a:gd name="connsiteX91" fmla="*/ 107857 w 1205852"/>
                <a:gd name="connsiteY91" fmla="*/ 958789 h 1890944"/>
                <a:gd name="connsiteX92" fmla="*/ 152245 w 1205852"/>
                <a:gd name="connsiteY92" fmla="*/ 914400 h 1890944"/>
                <a:gd name="connsiteX93" fmla="*/ 178878 w 1205852"/>
                <a:gd name="connsiteY93" fmla="*/ 905523 h 1890944"/>
                <a:gd name="connsiteX94" fmla="*/ 249899 w 1205852"/>
                <a:gd name="connsiteY94" fmla="*/ 852257 h 1890944"/>
                <a:gd name="connsiteX95" fmla="*/ 391942 w 1205852"/>
                <a:gd name="connsiteY95" fmla="*/ 807868 h 1890944"/>
                <a:gd name="connsiteX96" fmla="*/ 462964 w 1205852"/>
                <a:gd name="connsiteY96" fmla="*/ 736847 h 1890944"/>
                <a:gd name="connsiteX97" fmla="*/ 480719 w 1205852"/>
                <a:gd name="connsiteY97" fmla="*/ 621437 h 18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1205852" h="1890944">
                  <a:moveTo>
                    <a:pt x="480719" y="621437"/>
                  </a:moveTo>
                  <a:cubicBezTo>
                    <a:pt x="477760" y="594804"/>
                    <a:pt x="457796" y="591211"/>
                    <a:pt x="445208" y="577049"/>
                  </a:cubicBezTo>
                  <a:cubicBezTo>
                    <a:pt x="398041" y="523986"/>
                    <a:pt x="392035" y="541769"/>
                    <a:pt x="356432" y="452762"/>
                  </a:cubicBezTo>
                  <a:cubicBezTo>
                    <a:pt x="336131" y="402011"/>
                    <a:pt x="335678" y="405256"/>
                    <a:pt x="320921" y="346229"/>
                  </a:cubicBezTo>
                  <a:lnTo>
                    <a:pt x="303165" y="275208"/>
                  </a:lnTo>
                  <a:cubicBezTo>
                    <a:pt x="306124" y="221942"/>
                    <a:pt x="306985" y="168518"/>
                    <a:pt x="312043" y="115410"/>
                  </a:cubicBezTo>
                  <a:cubicBezTo>
                    <a:pt x="312930" y="106094"/>
                    <a:pt x="315075" y="96084"/>
                    <a:pt x="320921" y="88777"/>
                  </a:cubicBezTo>
                  <a:cubicBezTo>
                    <a:pt x="365044" y="33624"/>
                    <a:pt x="375241" y="22976"/>
                    <a:pt x="436331" y="8878"/>
                  </a:cubicBezTo>
                  <a:cubicBezTo>
                    <a:pt x="456720" y="4173"/>
                    <a:pt x="477760" y="2959"/>
                    <a:pt x="498474" y="0"/>
                  </a:cubicBezTo>
                  <a:cubicBezTo>
                    <a:pt x="545783" y="5914"/>
                    <a:pt x="655056" y="13787"/>
                    <a:pt x="711538" y="35511"/>
                  </a:cubicBezTo>
                  <a:cubicBezTo>
                    <a:pt x="757688" y="53261"/>
                    <a:pt x="750277" y="61106"/>
                    <a:pt x="782560" y="88777"/>
                  </a:cubicBezTo>
                  <a:cubicBezTo>
                    <a:pt x="793794" y="98406"/>
                    <a:pt x="807608" y="104948"/>
                    <a:pt x="818070" y="115410"/>
                  </a:cubicBezTo>
                  <a:cubicBezTo>
                    <a:pt x="838067" y="135407"/>
                    <a:pt x="853296" y="185860"/>
                    <a:pt x="862459" y="204187"/>
                  </a:cubicBezTo>
                  <a:cubicBezTo>
                    <a:pt x="867231" y="213730"/>
                    <a:pt x="874296" y="221942"/>
                    <a:pt x="880214" y="230820"/>
                  </a:cubicBezTo>
                  <a:cubicBezTo>
                    <a:pt x="886132" y="251534"/>
                    <a:pt x="896893" y="271447"/>
                    <a:pt x="897969" y="292963"/>
                  </a:cubicBezTo>
                  <a:cubicBezTo>
                    <a:pt x="899896" y="331498"/>
                    <a:pt x="896203" y="370450"/>
                    <a:pt x="889092" y="408373"/>
                  </a:cubicBezTo>
                  <a:cubicBezTo>
                    <a:pt x="887126" y="418860"/>
                    <a:pt x="876991" y="425958"/>
                    <a:pt x="871336" y="435006"/>
                  </a:cubicBezTo>
                  <a:cubicBezTo>
                    <a:pt x="854941" y="461238"/>
                    <a:pt x="844755" y="488238"/>
                    <a:pt x="818070" y="506028"/>
                  </a:cubicBezTo>
                  <a:cubicBezTo>
                    <a:pt x="810284" y="511219"/>
                    <a:pt x="800315" y="511946"/>
                    <a:pt x="791437" y="514905"/>
                  </a:cubicBezTo>
                  <a:cubicBezTo>
                    <a:pt x="728652" y="556763"/>
                    <a:pt x="806401" y="504218"/>
                    <a:pt x="729294" y="559294"/>
                  </a:cubicBezTo>
                  <a:cubicBezTo>
                    <a:pt x="720612" y="565496"/>
                    <a:pt x="711539" y="571131"/>
                    <a:pt x="702661" y="577049"/>
                  </a:cubicBezTo>
                  <a:cubicBezTo>
                    <a:pt x="696742" y="585927"/>
                    <a:pt x="693237" y="597017"/>
                    <a:pt x="684905" y="603682"/>
                  </a:cubicBezTo>
                  <a:cubicBezTo>
                    <a:pt x="677598" y="609528"/>
                    <a:pt x="661747" y="603871"/>
                    <a:pt x="658272" y="612560"/>
                  </a:cubicBezTo>
                  <a:cubicBezTo>
                    <a:pt x="648320" y="637440"/>
                    <a:pt x="652354" y="665826"/>
                    <a:pt x="649395" y="692459"/>
                  </a:cubicBezTo>
                  <a:cubicBezTo>
                    <a:pt x="652354" y="704296"/>
                    <a:pt x="652816" y="717056"/>
                    <a:pt x="658272" y="727969"/>
                  </a:cubicBezTo>
                  <a:cubicBezTo>
                    <a:pt x="662015" y="735456"/>
                    <a:pt x="668798" y="741507"/>
                    <a:pt x="676028" y="745725"/>
                  </a:cubicBezTo>
                  <a:cubicBezTo>
                    <a:pt x="723891" y="773645"/>
                    <a:pt x="751820" y="790174"/>
                    <a:pt x="800315" y="798991"/>
                  </a:cubicBezTo>
                  <a:cubicBezTo>
                    <a:pt x="820902" y="802734"/>
                    <a:pt x="841872" y="804125"/>
                    <a:pt x="862459" y="807868"/>
                  </a:cubicBezTo>
                  <a:cubicBezTo>
                    <a:pt x="874463" y="810051"/>
                    <a:pt x="886059" y="814099"/>
                    <a:pt x="897969" y="816746"/>
                  </a:cubicBezTo>
                  <a:cubicBezTo>
                    <a:pt x="939330" y="825937"/>
                    <a:pt x="981259" y="832684"/>
                    <a:pt x="1022257" y="843379"/>
                  </a:cubicBezTo>
                  <a:cubicBezTo>
                    <a:pt x="1049422" y="850465"/>
                    <a:pt x="1075523" y="861134"/>
                    <a:pt x="1102156" y="870012"/>
                  </a:cubicBezTo>
                  <a:cubicBezTo>
                    <a:pt x="1167978" y="891953"/>
                    <a:pt x="1138681" y="879396"/>
                    <a:pt x="1190932" y="905523"/>
                  </a:cubicBezTo>
                  <a:cubicBezTo>
                    <a:pt x="1209691" y="980554"/>
                    <a:pt x="1214854" y="983691"/>
                    <a:pt x="1182055" y="1100831"/>
                  </a:cubicBezTo>
                  <a:cubicBezTo>
                    <a:pt x="1175191" y="1125345"/>
                    <a:pt x="1152462" y="1142260"/>
                    <a:pt x="1137666" y="1162975"/>
                  </a:cubicBezTo>
                  <a:cubicBezTo>
                    <a:pt x="1076276" y="1148808"/>
                    <a:pt x="994243" y="1132495"/>
                    <a:pt x="933480" y="1109709"/>
                  </a:cubicBezTo>
                  <a:cubicBezTo>
                    <a:pt x="846621" y="1077137"/>
                    <a:pt x="911270" y="1094481"/>
                    <a:pt x="844703" y="1056443"/>
                  </a:cubicBezTo>
                  <a:cubicBezTo>
                    <a:pt x="836578" y="1051800"/>
                    <a:pt x="826948" y="1050524"/>
                    <a:pt x="818070" y="1047565"/>
                  </a:cubicBezTo>
                  <a:cubicBezTo>
                    <a:pt x="787841" y="1002220"/>
                    <a:pt x="815651" y="1033038"/>
                    <a:pt x="755927" y="1003177"/>
                  </a:cubicBezTo>
                  <a:cubicBezTo>
                    <a:pt x="694618" y="972523"/>
                    <a:pt x="767690" y="995021"/>
                    <a:pt x="693783" y="976544"/>
                  </a:cubicBezTo>
                  <a:cubicBezTo>
                    <a:pt x="659479" y="1113762"/>
                    <a:pt x="684905" y="981216"/>
                    <a:pt x="684905" y="1180730"/>
                  </a:cubicBezTo>
                  <a:cubicBezTo>
                    <a:pt x="684905" y="1231124"/>
                    <a:pt x="678987" y="1281344"/>
                    <a:pt x="676028" y="1331651"/>
                  </a:cubicBezTo>
                  <a:cubicBezTo>
                    <a:pt x="681946" y="1358284"/>
                    <a:pt x="680944" y="1387477"/>
                    <a:pt x="693783" y="1411550"/>
                  </a:cubicBezTo>
                  <a:cubicBezTo>
                    <a:pt x="705599" y="1433706"/>
                    <a:pt x="730830" y="1445647"/>
                    <a:pt x="747049" y="1464816"/>
                  </a:cubicBezTo>
                  <a:cubicBezTo>
                    <a:pt x="763492" y="1484249"/>
                    <a:pt x="774236" y="1508195"/>
                    <a:pt x="791437" y="1526960"/>
                  </a:cubicBezTo>
                  <a:cubicBezTo>
                    <a:pt x="807054" y="1543997"/>
                    <a:pt x="827720" y="1555671"/>
                    <a:pt x="844703" y="1571348"/>
                  </a:cubicBezTo>
                  <a:cubicBezTo>
                    <a:pt x="866229" y="1591218"/>
                    <a:pt x="882472" y="1617242"/>
                    <a:pt x="906847" y="1633492"/>
                  </a:cubicBezTo>
                  <a:cubicBezTo>
                    <a:pt x="915725" y="1639410"/>
                    <a:pt x="925935" y="1643703"/>
                    <a:pt x="933480" y="1651247"/>
                  </a:cubicBezTo>
                  <a:cubicBezTo>
                    <a:pt x="946879" y="1664645"/>
                    <a:pt x="956660" y="1681248"/>
                    <a:pt x="968991" y="1695635"/>
                  </a:cubicBezTo>
                  <a:cubicBezTo>
                    <a:pt x="974438" y="1701990"/>
                    <a:pt x="980828" y="1707472"/>
                    <a:pt x="986746" y="1713391"/>
                  </a:cubicBezTo>
                  <a:cubicBezTo>
                    <a:pt x="983787" y="1725228"/>
                    <a:pt x="985974" y="1739782"/>
                    <a:pt x="977868" y="1748901"/>
                  </a:cubicBezTo>
                  <a:cubicBezTo>
                    <a:pt x="939624" y="1791926"/>
                    <a:pt x="924208" y="1791170"/>
                    <a:pt x="880214" y="1802167"/>
                  </a:cubicBezTo>
                  <a:cubicBezTo>
                    <a:pt x="859499" y="1814004"/>
                    <a:pt x="839928" y="1828115"/>
                    <a:pt x="818070" y="1837678"/>
                  </a:cubicBezTo>
                  <a:cubicBezTo>
                    <a:pt x="792350" y="1848930"/>
                    <a:pt x="738171" y="1864311"/>
                    <a:pt x="738171" y="1864311"/>
                  </a:cubicBezTo>
                  <a:cubicBezTo>
                    <a:pt x="723375" y="1858393"/>
                    <a:pt x="704503" y="1858348"/>
                    <a:pt x="693783" y="1846556"/>
                  </a:cubicBezTo>
                  <a:cubicBezTo>
                    <a:pt x="673289" y="1824012"/>
                    <a:pt x="664747" y="1792974"/>
                    <a:pt x="649395" y="1766657"/>
                  </a:cubicBezTo>
                  <a:cubicBezTo>
                    <a:pt x="642340" y="1754562"/>
                    <a:pt x="611820" y="1711327"/>
                    <a:pt x="605006" y="1704513"/>
                  </a:cubicBezTo>
                  <a:cubicBezTo>
                    <a:pt x="594544" y="1694051"/>
                    <a:pt x="581333" y="1686758"/>
                    <a:pt x="569496" y="1677880"/>
                  </a:cubicBezTo>
                  <a:cubicBezTo>
                    <a:pt x="538091" y="1583666"/>
                    <a:pt x="548369" y="1625509"/>
                    <a:pt x="533985" y="1553593"/>
                  </a:cubicBezTo>
                  <a:cubicBezTo>
                    <a:pt x="522148" y="1574307"/>
                    <a:pt x="513378" y="1597106"/>
                    <a:pt x="498474" y="1615736"/>
                  </a:cubicBezTo>
                  <a:cubicBezTo>
                    <a:pt x="477559" y="1641879"/>
                    <a:pt x="442426" y="1656813"/>
                    <a:pt x="427453" y="1686758"/>
                  </a:cubicBezTo>
                  <a:cubicBezTo>
                    <a:pt x="421535" y="1698595"/>
                    <a:pt x="419056" y="1712910"/>
                    <a:pt x="409698" y="1722268"/>
                  </a:cubicBezTo>
                  <a:cubicBezTo>
                    <a:pt x="361964" y="1770002"/>
                    <a:pt x="350098" y="1758091"/>
                    <a:pt x="303165" y="1793290"/>
                  </a:cubicBezTo>
                  <a:cubicBezTo>
                    <a:pt x="280382" y="1810377"/>
                    <a:pt x="247397" y="1857936"/>
                    <a:pt x="232144" y="1873189"/>
                  </a:cubicBezTo>
                  <a:cubicBezTo>
                    <a:pt x="224599" y="1880734"/>
                    <a:pt x="214389" y="1885026"/>
                    <a:pt x="205511" y="1890944"/>
                  </a:cubicBezTo>
                  <a:cubicBezTo>
                    <a:pt x="175130" y="1845373"/>
                    <a:pt x="154970" y="1819905"/>
                    <a:pt x="134490" y="1766657"/>
                  </a:cubicBezTo>
                  <a:cubicBezTo>
                    <a:pt x="129073" y="1752573"/>
                    <a:pt x="129582" y="1736826"/>
                    <a:pt x="125612" y="1722268"/>
                  </a:cubicBezTo>
                  <a:cubicBezTo>
                    <a:pt x="120688" y="1704212"/>
                    <a:pt x="107857" y="1669002"/>
                    <a:pt x="107857" y="1669002"/>
                  </a:cubicBezTo>
                  <a:cubicBezTo>
                    <a:pt x="110816" y="1654206"/>
                    <a:pt x="107859" y="1636817"/>
                    <a:pt x="116734" y="1624614"/>
                  </a:cubicBezTo>
                  <a:cubicBezTo>
                    <a:pt x="132781" y="1602549"/>
                    <a:pt x="158599" y="1589599"/>
                    <a:pt x="178878" y="1571348"/>
                  </a:cubicBezTo>
                  <a:cubicBezTo>
                    <a:pt x="188210" y="1562949"/>
                    <a:pt x="195295" y="1552012"/>
                    <a:pt x="205511" y="1544715"/>
                  </a:cubicBezTo>
                  <a:cubicBezTo>
                    <a:pt x="216280" y="1537023"/>
                    <a:pt x="229532" y="1533526"/>
                    <a:pt x="241022" y="1526960"/>
                  </a:cubicBezTo>
                  <a:cubicBezTo>
                    <a:pt x="250286" y="1521666"/>
                    <a:pt x="258777" y="1515123"/>
                    <a:pt x="267655" y="1509204"/>
                  </a:cubicBezTo>
                  <a:cubicBezTo>
                    <a:pt x="273573" y="1500326"/>
                    <a:pt x="278580" y="1490768"/>
                    <a:pt x="285410" y="1482571"/>
                  </a:cubicBezTo>
                  <a:cubicBezTo>
                    <a:pt x="293447" y="1472926"/>
                    <a:pt x="306944" y="1467411"/>
                    <a:pt x="312043" y="1455938"/>
                  </a:cubicBezTo>
                  <a:cubicBezTo>
                    <a:pt x="319354" y="1439489"/>
                    <a:pt x="317016" y="1420244"/>
                    <a:pt x="320921" y="1402672"/>
                  </a:cubicBezTo>
                  <a:cubicBezTo>
                    <a:pt x="322951" y="1393537"/>
                    <a:pt x="327529" y="1385118"/>
                    <a:pt x="329799" y="1376039"/>
                  </a:cubicBezTo>
                  <a:cubicBezTo>
                    <a:pt x="333459" y="1361401"/>
                    <a:pt x="335403" y="1346381"/>
                    <a:pt x="338676" y="1331651"/>
                  </a:cubicBezTo>
                  <a:cubicBezTo>
                    <a:pt x="341323" y="1319740"/>
                    <a:pt x="345371" y="1308145"/>
                    <a:pt x="347554" y="1296140"/>
                  </a:cubicBezTo>
                  <a:cubicBezTo>
                    <a:pt x="351297" y="1275553"/>
                    <a:pt x="352328" y="1254515"/>
                    <a:pt x="356432" y="1233996"/>
                  </a:cubicBezTo>
                  <a:cubicBezTo>
                    <a:pt x="361218" y="1210068"/>
                    <a:pt x="368700" y="1186752"/>
                    <a:pt x="374187" y="1162975"/>
                  </a:cubicBezTo>
                  <a:cubicBezTo>
                    <a:pt x="377580" y="1148272"/>
                    <a:pt x="379792" y="1133317"/>
                    <a:pt x="383065" y="1118587"/>
                  </a:cubicBezTo>
                  <a:cubicBezTo>
                    <a:pt x="390498" y="1085136"/>
                    <a:pt x="390931" y="1086108"/>
                    <a:pt x="400820" y="1056443"/>
                  </a:cubicBezTo>
                  <a:cubicBezTo>
                    <a:pt x="397861" y="1015014"/>
                    <a:pt x="410517" y="969306"/>
                    <a:pt x="391942" y="932156"/>
                  </a:cubicBezTo>
                  <a:cubicBezTo>
                    <a:pt x="384815" y="917903"/>
                    <a:pt x="360609" y="940773"/>
                    <a:pt x="347554" y="949911"/>
                  </a:cubicBezTo>
                  <a:cubicBezTo>
                    <a:pt x="330412" y="961911"/>
                    <a:pt x="319751" y="981541"/>
                    <a:pt x="303165" y="994299"/>
                  </a:cubicBezTo>
                  <a:cubicBezTo>
                    <a:pt x="281037" y="1011320"/>
                    <a:pt x="255149" y="1022872"/>
                    <a:pt x="232144" y="1038688"/>
                  </a:cubicBezTo>
                  <a:cubicBezTo>
                    <a:pt x="207759" y="1055453"/>
                    <a:pt x="184392" y="1073671"/>
                    <a:pt x="161123" y="1091954"/>
                  </a:cubicBezTo>
                  <a:cubicBezTo>
                    <a:pt x="142949" y="1106233"/>
                    <a:pt x="125131" y="1120987"/>
                    <a:pt x="107857" y="1136342"/>
                  </a:cubicBezTo>
                  <a:cubicBezTo>
                    <a:pt x="98473" y="1144683"/>
                    <a:pt x="91268" y="1155442"/>
                    <a:pt x="81224" y="1162975"/>
                  </a:cubicBezTo>
                  <a:cubicBezTo>
                    <a:pt x="-7023" y="1229160"/>
                    <a:pt x="73114" y="1153329"/>
                    <a:pt x="10202" y="1216241"/>
                  </a:cubicBezTo>
                  <a:cubicBezTo>
                    <a:pt x="-3822" y="1118064"/>
                    <a:pt x="-13967" y="1111111"/>
                    <a:pt x="54591" y="985422"/>
                  </a:cubicBezTo>
                  <a:cubicBezTo>
                    <a:pt x="64097" y="967995"/>
                    <a:pt x="90102" y="967667"/>
                    <a:pt x="107857" y="958789"/>
                  </a:cubicBezTo>
                  <a:cubicBezTo>
                    <a:pt x="122653" y="943993"/>
                    <a:pt x="135505" y="926955"/>
                    <a:pt x="152245" y="914400"/>
                  </a:cubicBezTo>
                  <a:cubicBezTo>
                    <a:pt x="159731" y="908785"/>
                    <a:pt x="171092" y="910714"/>
                    <a:pt x="178878" y="905523"/>
                  </a:cubicBezTo>
                  <a:cubicBezTo>
                    <a:pt x="243188" y="862651"/>
                    <a:pt x="159732" y="890900"/>
                    <a:pt x="249899" y="852257"/>
                  </a:cubicBezTo>
                  <a:cubicBezTo>
                    <a:pt x="283336" y="837927"/>
                    <a:pt x="354143" y="818668"/>
                    <a:pt x="391942" y="807868"/>
                  </a:cubicBezTo>
                  <a:cubicBezTo>
                    <a:pt x="456220" y="765017"/>
                    <a:pt x="435665" y="791444"/>
                    <a:pt x="462964" y="736847"/>
                  </a:cubicBezTo>
                  <a:cubicBezTo>
                    <a:pt x="472068" y="618487"/>
                    <a:pt x="483678" y="648070"/>
                    <a:pt x="480719" y="62143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2759B57-1751-2A0F-0685-B4072280A448}"/>
                </a:ext>
              </a:extLst>
            </p:cNvPr>
            <p:cNvSpPr txBox="1"/>
            <p:nvPr/>
          </p:nvSpPr>
          <p:spPr>
            <a:xfrm>
              <a:off x="1345645" y="5903670"/>
              <a:ext cx="25390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Unique Speed </a:t>
              </a:r>
            </a:p>
            <a:p>
              <a:pPr algn="ctr"/>
              <a:r>
                <a:rPr lang="en-CA" dirty="0"/>
                <a:t>+ </a:t>
              </a:r>
            </a:p>
            <a:p>
              <a:pPr algn="ctr"/>
              <a:r>
                <a:rPr lang="en-CA" dirty="0">
                  <a:solidFill>
                    <a:srgbClr val="0070C0"/>
                  </a:solidFill>
                </a:rPr>
                <a:t>5 tasks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810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F1FA-50C3-98DC-FAFA-9B715C84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4" y="114798"/>
            <a:ext cx="2399522" cy="773210"/>
          </a:xfrm>
        </p:spPr>
        <p:txBody>
          <a:bodyPr>
            <a:normAutofit/>
          </a:bodyPr>
          <a:lstStyle/>
          <a:p>
            <a:r>
              <a:rPr lang="en-CA" sz="3600" dirty="0"/>
              <a:t>Possession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0414E2D-EBCE-C7C3-A2D6-81137D14B370}"/>
              </a:ext>
            </a:extLst>
          </p:cNvPr>
          <p:cNvSpPr/>
          <p:nvPr/>
        </p:nvSpPr>
        <p:spPr>
          <a:xfrm>
            <a:off x="5891484" y="710060"/>
            <a:ext cx="797780" cy="1156424"/>
          </a:xfrm>
          <a:custGeom>
            <a:avLst/>
            <a:gdLst>
              <a:gd name="connsiteX0" fmla="*/ 480719 w 1205852"/>
              <a:gd name="connsiteY0" fmla="*/ 621437 h 1890944"/>
              <a:gd name="connsiteX1" fmla="*/ 445208 w 1205852"/>
              <a:gd name="connsiteY1" fmla="*/ 577049 h 1890944"/>
              <a:gd name="connsiteX2" fmla="*/ 356432 w 1205852"/>
              <a:gd name="connsiteY2" fmla="*/ 452762 h 1890944"/>
              <a:gd name="connsiteX3" fmla="*/ 320921 w 1205852"/>
              <a:gd name="connsiteY3" fmla="*/ 346229 h 1890944"/>
              <a:gd name="connsiteX4" fmla="*/ 303165 w 1205852"/>
              <a:gd name="connsiteY4" fmla="*/ 275208 h 1890944"/>
              <a:gd name="connsiteX5" fmla="*/ 312043 w 1205852"/>
              <a:gd name="connsiteY5" fmla="*/ 115410 h 1890944"/>
              <a:gd name="connsiteX6" fmla="*/ 320921 w 1205852"/>
              <a:gd name="connsiteY6" fmla="*/ 88777 h 1890944"/>
              <a:gd name="connsiteX7" fmla="*/ 436331 w 1205852"/>
              <a:gd name="connsiteY7" fmla="*/ 8878 h 1890944"/>
              <a:gd name="connsiteX8" fmla="*/ 498474 w 1205852"/>
              <a:gd name="connsiteY8" fmla="*/ 0 h 1890944"/>
              <a:gd name="connsiteX9" fmla="*/ 711538 w 1205852"/>
              <a:gd name="connsiteY9" fmla="*/ 35511 h 1890944"/>
              <a:gd name="connsiteX10" fmla="*/ 782560 w 1205852"/>
              <a:gd name="connsiteY10" fmla="*/ 88777 h 1890944"/>
              <a:gd name="connsiteX11" fmla="*/ 818070 w 1205852"/>
              <a:gd name="connsiteY11" fmla="*/ 115410 h 1890944"/>
              <a:gd name="connsiteX12" fmla="*/ 862459 w 1205852"/>
              <a:gd name="connsiteY12" fmla="*/ 204187 h 1890944"/>
              <a:gd name="connsiteX13" fmla="*/ 880214 w 1205852"/>
              <a:gd name="connsiteY13" fmla="*/ 230820 h 1890944"/>
              <a:gd name="connsiteX14" fmla="*/ 897969 w 1205852"/>
              <a:gd name="connsiteY14" fmla="*/ 292963 h 1890944"/>
              <a:gd name="connsiteX15" fmla="*/ 889092 w 1205852"/>
              <a:gd name="connsiteY15" fmla="*/ 408373 h 1890944"/>
              <a:gd name="connsiteX16" fmla="*/ 871336 w 1205852"/>
              <a:gd name="connsiteY16" fmla="*/ 435006 h 1890944"/>
              <a:gd name="connsiteX17" fmla="*/ 818070 w 1205852"/>
              <a:gd name="connsiteY17" fmla="*/ 506028 h 1890944"/>
              <a:gd name="connsiteX18" fmla="*/ 791437 w 1205852"/>
              <a:gd name="connsiteY18" fmla="*/ 514905 h 1890944"/>
              <a:gd name="connsiteX19" fmla="*/ 729294 w 1205852"/>
              <a:gd name="connsiteY19" fmla="*/ 559294 h 1890944"/>
              <a:gd name="connsiteX20" fmla="*/ 702661 w 1205852"/>
              <a:gd name="connsiteY20" fmla="*/ 577049 h 1890944"/>
              <a:gd name="connsiteX21" fmla="*/ 684905 w 1205852"/>
              <a:gd name="connsiteY21" fmla="*/ 603682 h 1890944"/>
              <a:gd name="connsiteX22" fmla="*/ 658272 w 1205852"/>
              <a:gd name="connsiteY22" fmla="*/ 612560 h 1890944"/>
              <a:gd name="connsiteX23" fmla="*/ 649395 w 1205852"/>
              <a:gd name="connsiteY23" fmla="*/ 692459 h 1890944"/>
              <a:gd name="connsiteX24" fmla="*/ 658272 w 1205852"/>
              <a:gd name="connsiteY24" fmla="*/ 727969 h 1890944"/>
              <a:gd name="connsiteX25" fmla="*/ 676028 w 1205852"/>
              <a:gd name="connsiteY25" fmla="*/ 745725 h 1890944"/>
              <a:gd name="connsiteX26" fmla="*/ 800315 w 1205852"/>
              <a:gd name="connsiteY26" fmla="*/ 798991 h 1890944"/>
              <a:gd name="connsiteX27" fmla="*/ 862459 w 1205852"/>
              <a:gd name="connsiteY27" fmla="*/ 807868 h 1890944"/>
              <a:gd name="connsiteX28" fmla="*/ 897969 w 1205852"/>
              <a:gd name="connsiteY28" fmla="*/ 816746 h 1890944"/>
              <a:gd name="connsiteX29" fmla="*/ 1022257 w 1205852"/>
              <a:gd name="connsiteY29" fmla="*/ 843379 h 1890944"/>
              <a:gd name="connsiteX30" fmla="*/ 1102156 w 1205852"/>
              <a:gd name="connsiteY30" fmla="*/ 870012 h 1890944"/>
              <a:gd name="connsiteX31" fmla="*/ 1190932 w 1205852"/>
              <a:gd name="connsiteY31" fmla="*/ 905523 h 1890944"/>
              <a:gd name="connsiteX32" fmla="*/ 1182055 w 1205852"/>
              <a:gd name="connsiteY32" fmla="*/ 1100831 h 1890944"/>
              <a:gd name="connsiteX33" fmla="*/ 1137666 w 1205852"/>
              <a:gd name="connsiteY33" fmla="*/ 1162975 h 1890944"/>
              <a:gd name="connsiteX34" fmla="*/ 933480 w 1205852"/>
              <a:gd name="connsiteY34" fmla="*/ 1109709 h 1890944"/>
              <a:gd name="connsiteX35" fmla="*/ 844703 w 1205852"/>
              <a:gd name="connsiteY35" fmla="*/ 1056443 h 1890944"/>
              <a:gd name="connsiteX36" fmla="*/ 818070 w 1205852"/>
              <a:gd name="connsiteY36" fmla="*/ 1047565 h 1890944"/>
              <a:gd name="connsiteX37" fmla="*/ 755927 w 1205852"/>
              <a:gd name="connsiteY37" fmla="*/ 1003177 h 1890944"/>
              <a:gd name="connsiteX38" fmla="*/ 693783 w 1205852"/>
              <a:gd name="connsiteY38" fmla="*/ 976544 h 1890944"/>
              <a:gd name="connsiteX39" fmla="*/ 684905 w 1205852"/>
              <a:gd name="connsiteY39" fmla="*/ 1180730 h 1890944"/>
              <a:gd name="connsiteX40" fmla="*/ 676028 w 1205852"/>
              <a:gd name="connsiteY40" fmla="*/ 1331651 h 1890944"/>
              <a:gd name="connsiteX41" fmla="*/ 693783 w 1205852"/>
              <a:gd name="connsiteY41" fmla="*/ 1411550 h 1890944"/>
              <a:gd name="connsiteX42" fmla="*/ 747049 w 1205852"/>
              <a:gd name="connsiteY42" fmla="*/ 1464816 h 1890944"/>
              <a:gd name="connsiteX43" fmla="*/ 791437 w 1205852"/>
              <a:gd name="connsiteY43" fmla="*/ 1526960 h 1890944"/>
              <a:gd name="connsiteX44" fmla="*/ 844703 w 1205852"/>
              <a:gd name="connsiteY44" fmla="*/ 1571348 h 1890944"/>
              <a:gd name="connsiteX45" fmla="*/ 906847 w 1205852"/>
              <a:gd name="connsiteY45" fmla="*/ 1633492 h 1890944"/>
              <a:gd name="connsiteX46" fmla="*/ 933480 w 1205852"/>
              <a:gd name="connsiteY46" fmla="*/ 1651247 h 1890944"/>
              <a:gd name="connsiteX47" fmla="*/ 968991 w 1205852"/>
              <a:gd name="connsiteY47" fmla="*/ 1695635 h 1890944"/>
              <a:gd name="connsiteX48" fmla="*/ 986746 w 1205852"/>
              <a:gd name="connsiteY48" fmla="*/ 1713391 h 1890944"/>
              <a:gd name="connsiteX49" fmla="*/ 977868 w 1205852"/>
              <a:gd name="connsiteY49" fmla="*/ 1748901 h 1890944"/>
              <a:gd name="connsiteX50" fmla="*/ 880214 w 1205852"/>
              <a:gd name="connsiteY50" fmla="*/ 1802167 h 1890944"/>
              <a:gd name="connsiteX51" fmla="*/ 818070 w 1205852"/>
              <a:gd name="connsiteY51" fmla="*/ 1837678 h 1890944"/>
              <a:gd name="connsiteX52" fmla="*/ 738171 w 1205852"/>
              <a:gd name="connsiteY52" fmla="*/ 1864311 h 1890944"/>
              <a:gd name="connsiteX53" fmla="*/ 693783 w 1205852"/>
              <a:gd name="connsiteY53" fmla="*/ 1846556 h 1890944"/>
              <a:gd name="connsiteX54" fmla="*/ 649395 w 1205852"/>
              <a:gd name="connsiteY54" fmla="*/ 1766657 h 1890944"/>
              <a:gd name="connsiteX55" fmla="*/ 605006 w 1205852"/>
              <a:gd name="connsiteY55" fmla="*/ 1704513 h 1890944"/>
              <a:gd name="connsiteX56" fmla="*/ 569496 w 1205852"/>
              <a:gd name="connsiteY56" fmla="*/ 1677880 h 1890944"/>
              <a:gd name="connsiteX57" fmla="*/ 533985 w 1205852"/>
              <a:gd name="connsiteY57" fmla="*/ 1553593 h 1890944"/>
              <a:gd name="connsiteX58" fmla="*/ 498474 w 1205852"/>
              <a:gd name="connsiteY58" fmla="*/ 1615736 h 1890944"/>
              <a:gd name="connsiteX59" fmla="*/ 427453 w 1205852"/>
              <a:gd name="connsiteY59" fmla="*/ 1686758 h 1890944"/>
              <a:gd name="connsiteX60" fmla="*/ 409698 w 1205852"/>
              <a:gd name="connsiteY60" fmla="*/ 1722268 h 1890944"/>
              <a:gd name="connsiteX61" fmla="*/ 303165 w 1205852"/>
              <a:gd name="connsiteY61" fmla="*/ 1793290 h 1890944"/>
              <a:gd name="connsiteX62" fmla="*/ 232144 w 1205852"/>
              <a:gd name="connsiteY62" fmla="*/ 1873189 h 1890944"/>
              <a:gd name="connsiteX63" fmla="*/ 205511 w 1205852"/>
              <a:gd name="connsiteY63" fmla="*/ 1890944 h 1890944"/>
              <a:gd name="connsiteX64" fmla="*/ 134490 w 1205852"/>
              <a:gd name="connsiteY64" fmla="*/ 1766657 h 1890944"/>
              <a:gd name="connsiteX65" fmla="*/ 125612 w 1205852"/>
              <a:gd name="connsiteY65" fmla="*/ 1722268 h 1890944"/>
              <a:gd name="connsiteX66" fmla="*/ 107857 w 1205852"/>
              <a:gd name="connsiteY66" fmla="*/ 1669002 h 1890944"/>
              <a:gd name="connsiteX67" fmla="*/ 116734 w 1205852"/>
              <a:gd name="connsiteY67" fmla="*/ 1624614 h 1890944"/>
              <a:gd name="connsiteX68" fmla="*/ 178878 w 1205852"/>
              <a:gd name="connsiteY68" fmla="*/ 1571348 h 1890944"/>
              <a:gd name="connsiteX69" fmla="*/ 205511 w 1205852"/>
              <a:gd name="connsiteY69" fmla="*/ 1544715 h 1890944"/>
              <a:gd name="connsiteX70" fmla="*/ 241022 w 1205852"/>
              <a:gd name="connsiteY70" fmla="*/ 1526960 h 1890944"/>
              <a:gd name="connsiteX71" fmla="*/ 267655 w 1205852"/>
              <a:gd name="connsiteY71" fmla="*/ 1509204 h 1890944"/>
              <a:gd name="connsiteX72" fmla="*/ 285410 w 1205852"/>
              <a:gd name="connsiteY72" fmla="*/ 1482571 h 1890944"/>
              <a:gd name="connsiteX73" fmla="*/ 312043 w 1205852"/>
              <a:gd name="connsiteY73" fmla="*/ 1455938 h 1890944"/>
              <a:gd name="connsiteX74" fmla="*/ 320921 w 1205852"/>
              <a:gd name="connsiteY74" fmla="*/ 1402672 h 1890944"/>
              <a:gd name="connsiteX75" fmla="*/ 329799 w 1205852"/>
              <a:gd name="connsiteY75" fmla="*/ 1376039 h 1890944"/>
              <a:gd name="connsiteX76" fmla="*/ 338676 w 1205852"/>
              <a:gd name="connsiteY76" fmla="*/ 1331651 h 1890944"/>
              <a:gd name="connsiteX77" fmla="*/ 347554 w 1205852"/>
              <a:gd name="connsiteY77" fmla="*/ 1296140 h 1890944"/>
              <a:gd name="connsiteX78" fmla="*/ 356432 w 1205852"/>
              <a:gd name="connsiteY78" fmla="*/ 1233996 h 1890944"/>
              <a:gd name="connsiteX79" fmla="*/ 374187 w 1205852"/>
              <a:gd name="connsiteY79" fmla="*/ 1162975 h 1890944"/>
              <a:gd name="connsiteX80" fmla="*/ 383065 w 1205852"/>
              <a:gd name="connsiteY80" fmla="*/ 1118587 h 1890944"/>
              <a:gd name="connsiteX81" fmla="*/ 400820 w 1205852"/>
              <a:gd name="connsiteY81" fmla="*/ 1056443 h 1890944"/>
              <a:gd name="connsiteX82" fmla="*/ 391942 w 1205852"/>
              <a:gd name="connsiteY82" fmla="*/ 932156 h 1890944"/>
              <a:gd name="connsiteX83" fmla="*/ 347554 w 1205852"/>
              <a:gd name="connsiteY83" fmla="*/ 949911 h 1890944"/>
              <a:gd name="connsiteX84" fmla="*/ 303165 w 1205852"/>
              <a:gd name="connsiteY84" fmla="*/ 994299 h 1890944"/>
              <a:gd name="connsiteX85" fmla="*/ 232144 w 1205852"/>
              <a:gd name="connsiteY85" fmla="*/ 1038688 h 1890944"/>
              <a:gd name="connsiteX86" fmla="*/ 161123 w 1205852"/>
              <a:gd name="connsiteY86" fmla="*/ 1091954 h 1890944"/>
              <a:gd name="connsiteX87" fmla="*/ 107857 w 1205852"/>
              <a:gd name="connsiteY87" fmla="*/ 1136342 h 1890944"/>
              <a:gd name="connsiteX88" fmla="*/ 81224 w 1205852"/>
              <a:gd name="connsiteY88" fmla="*/ 1162975 h 1890944"/>
              <a:gd name="connsiteX89" fmla="*/ 10202 w 1205852"/>
              <a:gd name="connsiteY89" fmla="*/ 1216241 h 1890944"/>
              <a:gd name="connsiteX90" fmla="*/ 54591 w 1205852"/>
              <a:gd name="connsiteY90" fmla="*/ 985422 h 1890944"/>
              <a:gd name="connsiteX91" fmla="*/ 107857 w 1205852"/>
              <a:gd name="connsiteY91" fmla="*/ 958789 h 1890944"/>
              <a:gd name="connsiteX92" fmla="*/ 152245 w 1205852"/>
              <a:gd name="connsiteY92" fmla="*/ 914400 h 1890944"/>
              <a:gd name="connsiteX93" fmla="*/ 178878 w 1205852"/>
              <a:gd name="connsiteY93" fmla="*/ 905523 h 1890944"/>
              <a:gd name="connsiteX94" fmla="*/ 249899 w 1205852"/>
              <a:gd name="connsiteY94" fmla="*/ 852257 h 1890944"/>
              <a:gd name="connsiteX95" fmla="*/ 391942 w 1205852"/>
              <a:gd name="connsiteY95" fmla="*/ 807868 h 1890944"/>
              <a:gd name="connsiteX96" fmla="*/ 462964 w 1205852"/>
              <a:gd name="connsiteY96" fmla="*/ 736847 h 1890944"/>
              <a:gd name="connsiteX97" fmla="*/ 480719 w 1205852"/>
              <a:gd name="connsiteY97" fmla="*/ 621437 h 189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205852" h="1890944">
                <a:moveTo>
                  <a:pt x="480719" y="621437"/>
                </a:moveTo>
                <a:cubicBezTo>
                  <a:pt x="477760" y="594804"/>
                  <a:pt x="457796" y="591211"/>
                  <a:pt x="445208" y="577049"/>
                </a:cubicBezTo>
                <a:cubicBezTo>
                  <a:pt x="398041" y="523986"/>
                  <a:pt x="392035" y="541769"/>
                  <a:pt x="356432" y="452762"/>
                </a:cubicBezTo>
                <a:cubicBezTo>
                  <a:pt x="336131" y="402011"/>
                  <a:pt x="335678" y="405256"/>
                  <a:pt x="320921" y="346229"/>
                </a:cubicBezTo>
                <a:lnTo>
                  <a:pt x="303165" y="275208"/>
                </a:lnTo>
                <a:cubicBezTo>
                  <a:pt x="306124" y="221942"/>
                  <a:pt x="306985" y="168518"/>
                  <a:pt x="312043" y="115410"/>
                </a:cubicBezTo>
                <a:cubicBezTo>
                  <a:pt x="312930" y="106094"/>
                  <a:pt x="315075" y="96084"/>
                  <a:pt x="320921" y="88777"/>
                </a:cubicBezTo>
                <a:cubicBezTo>
                  <a:pt x="365044" y="33624"/>
                  <a:pt x="375241" y="22976"/>
                  <a:pt x="436331" y="8878"/>
                </a:cubicBezTo>
                <a:cubicBezTo>
                  <a:pt x="456720" y="4173"/>
                  <a:pt x="477760" y="2959"/>
                  <a:pt x="498474" y="0"/>
                </a:cubicBezTo>
                <a:cubicBezTo>
                  <a:pt x="545783" y="5914"/>
                  <a:pt x="655056" y="13787"/>
                  <a:pt x="711538" y="35511"/>
                </a:cubicBezTo>
                <a:cubicBezTo>
                  <a:pt x="757688" y="53261"/>
                  <a:pt x="750277" y="61106"/>
                  <a:pt x="782560" y="88777"/>
                </a:cubicBezTo>
                <a:cubicBezTo>
                  <a:pt x="793794" y="98406"/>
                  <a:pt x="807608" y="104948"/>
                  <a:pt x="818070" y="115410"/>
                </a:cubicBezTo>
                <a:cubicBezTo>
                  <a:pt x="838067" y="135407"/>
                  <a:pt x="853296" y="185860"/>
                  <a:pt x="862459" y="204187"/>
                </a:cubicBezTo>
                <a:cubicBezTo>
                  <a:pt x="867231" y="213730"/>
                  <a:pt x="874296" y="221942"/>
                  <a:pt x="880214" y="230820"/>
                </a:cubicBezTo>
                <a:cubicBezTo>
                  <a:pt x="886132" y="251534"/>
                  <a:pt x="896893" y="271447"/>
                  <a:pt x="897969" y="292963"/>
                </a:cubicBezTo>
                <a:cubicBezTo>
                  <a:pt x="899896" y="331498"/>
                  <a:pt x="896203" y="370450"/>
                  <a:pt x="889092" y="408373"/>
                </a:cubicBezTo>
                <a:cubicBezTo>
                  <a:pt x="887126" y="418860"/>
                  <a:pt x="876991" y="425958"/>
                  <a:pt x="871336" y="435006"/>
                </a:cubicBezTo>
                <a:cubicBezTo>
                  <a:pt x="854941" y="461238"/>
                  <a:pt x="844755" y="488238"/>
                  <a:pt x="818070" y="506028"/>
                </a:cubicBezTo>
                <a:cubicBezTo>
                  <a:pt x="810284" y="511219"/>
                  <a:pt x="800315" y="511946"/>
                  <a:pt x="791437" y="514905"/>
                </a:cubicBezTo>
                <a:cubicBezTo>
                  <a:pt x="728652" y="556763"/>
                  <a:pt x="806401" y="504218"/>
                  <a:pt x="729294" y="559294"/>
                </a:cubicBezTo>
                <a:cubicBezTo>
                  <a:pt x="720612" y="565496"/>
                  <a:pt x="711539" y="571131"/>
                  <a:pt x="702661" y="577049"/>
                </a:cubicBezTo>
                <a:cubicBezTo>
                  <a:pt x="696742" y="585927"/>
                  <a:pt x="693237" y="597017"/>
                  <a:pt x="684905" y="603682"/>
                </a:cubicBezTo>
                <a:cubicBezTo>
                  <a:pt x="677598" y="609528"/>
                  <a:pt x="661747" y="603871"/>
                  <a:pt x="658272" y="612560"/>
                </a:cubicBezTo>
                <a:cubicBezTo>
                  <a:pt x="648320" y="637440"/>
                  <a:pt x="652354" y="665826"/>
                  <a:pt x="649395" y="692459"/>
                </a:cubicBezTo>
                <a:cubicBezTo>
                  <a:pt x="652354" y="704296"/>
                  <a:pt x="652816" y="717056"/>
                  <a:pt x="658272" y="727969"/>
                </a:cubicBezTo>
                <a:cubicBezTo>
                  <a:pt x="662015" y="735456"/>
                  <a:pt x="668798" y="741507"/>
                  <a:pt x="676028" y="745725"/>
                </a:cubicBezTo>
                <a:cubicBezTo>
                  <a:pt x="723891" y="773645"/>
                  <a:pt x="751820" y="790174"/>
                  <a:pt x="800315" y="798991"/>
                </a:cubicBezTo>
                <a:cubicBezTo>
                  <a:pt x="820902" y="802734"/>
                  <a:pt x="841872" y="804125"/>
                  <a:pt x="862459" y="807868"/>
                </a:cubicBezTo>
                <a:cubicBezTo>
                  <a:pt x="874463" y="810051"/>
                  <a:pt x="886059" y="814099"/>
                  <a:pt x="897969" y="816746"/>
                </a:cubicBezTo>
                <a:cubicBezTo>
                  <a:pt x="939330" y="825937"/>
                  <a:pt x="981259" y="832684"/>
                  <a:pt x="1022257" y="843379"/>
                </a:cubicBezTo>
                <a:cubicBezTo>
                  <a:pt x="1049422" y="850465"/>
                  <a:pt x="1075523" y="861134"/>
                  <a:pt x="1102156" y="870012"/>
                </a:cubicBezTo>
                <a:cubicBezTo>
                  <a:pt x="1167978" y="891953"/>
                  <a:pt x="1138681" y="879396"/>
                  <a:pt x="1190932" y="905523"/>
                </a:cubicBezTo>
                <a:cubicBezTo>
                  <a:pt x="1209691" y="980554"/>
                  <a:pt x="1214854" y="983691"/>
                  <a:pt x="1182055" y="1100831"/>
                </a:cubicBezTo>
                <a:cubicBezTo>
                  <a:pt x="1175191" y="1125345"/>
                  <a:pt x="1152462" y="1142260"/>
                  <a:pt x="1137666" y="1162975"/>
                </a:cubicBezTo>
                <a:cubicBezTo>
                  <a:pt x="1076276" y="1148808"/>
                  <a:pt x="994243" y="1132495"/>
                  <a:pt x="933480" y="1109709"/>
                </a:cubicBezTo>
                <a:cubicBezTo>
                  <a:pt x="846621" y="1077137"/>
                  <a:pt x="911270" y="1094481"/>
                  <a:pt x="844703" y="1056443"/>
                </a:cubicBezTo>
                <a:cubicBezTo>
                  <a:pt x="836578" y="1051800"/>
                  <a:pt x="826948" y="1050524"/>
                  <a:pt x="818070" y="1047565"/>
                </a:cubicBezTo>
                <a:cubicBezTo>
                  <a:pt x="787841" y="1002220"/>
                  <a:pt x="815651" y="1033038"/>
                  <a:pt x="755927" y="1003177"/>
                </a:cubicBezTo>
                <a:cubicBezTo>
                  <a:pt x="694618" y="972523"/>
                  <a:pt x="767690" y="995021"/>
                  <a:pt x="693783" y="976544"/>
                </a:cubicBezTo>
                <a:cubicBezTo>
                  <a:pt x="659479" y="1113762"/>
                  <a:pt x="684905" y="981216"/>
                  <a:pt x="684905" y="1180730"/>
                </a:cubicBezTo>
                <a:cubicBezTo>
                  <a:pt x="684905" y="1231124"/>
                  <a:pt x="678987" y="1281344"/>
                  <a:pt x="676028" y="1331651"/>
                </a:cubicBezTo>
                <a:cubicBezTo>
                  <a:pt x="681946" y="1358284"/>
                  <a:pt x="680944" y="1387477"/>
                  <a:pt x="693783" y="1411550"/>
                </a:cubicBezTo>
                <a:cubicBezTo>
                  <a:pt x="705599" y="1433706"/>
                  <a:pt x="730830" y="1445647"/>
                  <a:pt x="747049" y="1464816"/>
                </a:cubicBezTo>
                <a:cubicBezTo>
                  <a:pt x="763492" y="1484249"/>
                  <a:pt x="774236" y="1508195"/>
                  <a:pt x="791437" y="1526960"/>
                </a:cubicBezTo>
                <a:cubicBezTo>
                  <a:pt x="807054" y="1543997"/>
                  <a:pt x="827720" y="1555671"/>
                  <a:pt x="844703" y="1571348"/>
                </a:cubicBezTo>
                <a:cubicBezTo>
                  <a:pt x="866229" y="1591218"/>
                  <a:pt x="882472" y="1617242"/>
                  <a:pt x="906847" y="1633492"/>
                </a:cubicBezTo>
                <a:cubicBezTo>
                  <a:pt x="915725" y="1639410"/>
                  <a:pt x="925935" y="1643703"/>
                  <a:pt x="933480" y="1651247"/>
                </a:cubicBezTo>
                <a:cubicBezTo>
                  <a:pt x="946879" y="1664645"/>
                  <a:pt x="956660" y="1681248"/>
                  <a:pt x="968991" y="1695635"/>
                </a:cubicBezTo>
                <a:cubicBezTo>
                  <a:pt x="974438" y="1701990"/>
                  <a:pt x="980828" y="1707472"/>
                  <a:pt x="986746" y="1713391"/>
                </a:cubicBezTo>
                <a:cubicBezTo>
                  <a:pt x="983787" y="1725228"/>
                  <a:pt x="985974" y="1739782"/>
                  <a:pt x="977868" y="1748901"/>
                </a:cubicBezTo>
                <a:cubicBezTo>
                  <a:pt x="939624" y="1791926"/>
                  <a:pt x="924208" y="1791170"/>
                  <a:pt x="880214" y="1802167"/>
                </a:cubicBezTo>
                <a:cubicBezTo>
                  <a:pt x="859499" y="1814004"/>
                  <a:pt x="839928" y="1828115"/>
                  <a:pt x="818070" y="1837678"/>
                </a:cubicBezTo>
                <a:cubicBezTo>
                  <a:pt x="792350" y="1848930"/>
                  <a:pt x="738171" y="1864311"/>
                  <a:pt x="738171" y="1864311"/>
                </a:cubicBezTo>
                <a:cubicBezTo>
                  <a:pt x="723375" y="1858393"/>
                  <a:pt x="704503" y="1858348"/>
                  <a:pt x="693783" y="1846556"/>
                </a:cubicBezTo>
                <a:cubicBezTo>
                  <a:pt x="673289" y="1824012"/>
                  <a:pt x="664747" y="1792974"/>
                  <a:pt x="649395" y="1766657"/>
                </a:cubicBezTo>
                <a:cubicBezTo>
                  <a:pt x="642340" y="1754562"/>
                  <a:pt x="611820" y="1711327"/>
                  <a:pt x="605006" y="1704513"/>
                </a:cubicBezTo>
                <a:cubicBezTo>
                  <a:pt x="594544" y="1694051"/>
                  <a:pt x="581333" y="1686758"/>
                  <a:pt x="569496" y="1677880"/>
                </a:cubicBezTo>
                <a:cubicBezTo>
                  <a:pt x="538091" y="1583666"/>
                  <a:pt x="548369" y="1625509"/>
                  <a:pt x="533985" y="1553593"/>
                </a:cubicBezTo>
                <a:cubicBezTo>
                  <a:pt x="522148" y="1574307"/>
                  <a:pt x="513378" y="1597106"/>
                  <a:pt x="498474" y="1615736"/>
                </a:cubicBezTo>
                <a:cubicBezTo>
                  <a:pt x="477559" y="1641879"/>
                  <a:pt x="442426" y="1656813"/>
                  <a:pt x="427453" y="1686758"/>
                </a:cubicBezTo>
                <a:cubicBezTo>
                  <a:pt x="421535" y="1698595"/>
                  <a:pt x="419056" y="1712910"/>
                  <a:pt x="409698" y="1722268"/>
                </a:cubicBezTo>
                <a:cubicBezTo>
                  <a:pt x="361964" y="1770002"/>
                  <a:pt x="350098" y="1758091"/>
                  <a:pt x="303165" y="1793290"/>
                </a:cubicBezTo>
                <a:cubicBezTo>
                  <a:pt x="280382" y="1810377"/>
                  <a:pt x="247397" y="1857936"/>
                  <a:pt x="232144" y="1873189"/>
                </a:cubicBezTo>
                <a:cubicBezTo>
                  <a:pt x="224599" y="1880734"/>
                  <a:pt x="214389" y="1885026"/>
                  <a:pt x="205511" y="1890944"/>
                </a:cubicBezTo>
                <a:cubicBezTo>
                  <a:pt x="175130" y="1845373"/>
                  <a:pt x="154970" y="1819905"/>
                  <a:pt x="134490" y="1766657"/>
                </a:cubicBezTo>
                <a:cubicBezTo>
                  <a:pt x="129073" y="1752573"/>
                  <a:pt x="129582" y="1736826"/>
                  <a:pt x="125612" y="1722268"/>
                </a:cubicBezTo>
                <a:cubicBezTo>
                  <a:pt x="120688" y="1704212"/>
                  <a:pt x="107857" y="1669002"/>
                  <a:pt x="107857" y="1669002"/>
                </a:cubicBezTo>
                <a:cubicBezTo>
                  <a:pt x="110816" y="1654206"/>
                  <a:pt x="107859" y="1636817"/>
                  <a:pt x="116734" y="1624614"/>
                </a:cubicBezTo>
                <a:cubicBezTo>
                  <a:pt x="132781" y="1602549"/>
                  <a:pt x="158599" y="1589599"/>
                  <a:pt x="178878" y="1571348"/>
                </a:cubicBezTo>
                <a:cubicBezTo>
                  <a:pt x="188210" y="1562949"/>
                  <a:pt x="195295" y="1552012"/>
                  <a:pt x="205511" y="1544715"/>
                </a:cubicBezTo>
                <a:cubicBezTo>
                  <a:pt x="216280" y="1537023"/>
                  <a:pt x="229532" y="1533526"/>
                  <a:pt x="241022" y="1526960"/>
                </a:cubicBezTo>
                <a:cubicBezTo>
                  <a:pt x="250286" y="1521666"/>
                  <a:pt x="258777" y="1515123"/>
                  <a:pt x="267655" y="1509204"/>
                </a:cubicBezTo>
                <a:cubicBezTo>
                  <a:pt x="273573" y="1500326"/>
                  <a:pt x="278580" y="1490768"/>
                  <a:pt x="285410" y="1482571"/>
                </a:cubicBezTo>
                <a:cubicBezTo>
                  <a:pt x="293447" y="1472926"/>
                  <a:pt x="306944" y="1467411"/>
                  <a:pt x="312043" y="1455938"/>
                </a:cubicBezTo>
                <a:cubicBezTo>
                  <a:pt x="319354" y="1439489"/>
                  <a:pt x="317016" y="1420244"/>
                  <a:pt x="320921" y="1402672"/>
                </a:cubicBezTo>
                <a:cubicBezTo>
                  <a:pt x="322951" y="1393537"/>
                  <a:pt x="327529" y="1385118"/>
                  <a:pt x="329799" y="1376039"/>
                </a:cubicBezTo>
                <a:cubicBezTo>
                  <a:pt x="333459" y="1361401"/>
                  <a:pt x="335403" y="1346381"/>
                  <a:pt x="338676" y="1331651"/>
                </a:cubicBezTo>
                <a:cubicBezTo>
                  <a:pt x="341323" y="1319740"/>
                  <a:pt x="345371" y="1308145"/>
                  <a:pt x="347554" y="1296140"/>
                </a:cubicBezTo>
                <a:cubicBezTo>
                  <a:pt x="351297" y="1275553"/>
                  <a:pt x="352328" y="1254515"/>
                  <a:pt x="356432" y="1233996"/>
                </a:cubicBezTo>
                <a:cubicBezTo>
                  <a:pt x="361218" y="1210068"/>
                  <a:pt x="368700" y="1186752"/>
                  <a:pt x="374187" y="1162975"/>
                </a:cubicBezTo>
                <a:cubicBezTo>
                  <a:pt x="377580" y="1148272"/>
                  <a:pt x="379792" y="1133317"/>
                  <a:pt x="383065" y="1118587"/>
                </a:cubicBezTo>
                <a:cubicBezTo>
                  <a:pt x="390498" y="1085136"/>
                  <a:pt x="390931" y="1086108"/>
                  <a:pt x="400820" y="1056443"/>
                </a:cubicBezTo>
                <a:cubicBezTo>
                  <a:pt x="397861" y="1015014"/>
                  <a:pt x="410517" y="969306"/>
                  <a:pt x="391942" y="932156"/>
                </a:cubicBezTo>
                <a:cubicBezTo>
                  <a:pt x="384815" y="917903"/>
                  <a:pt x="360609" y="940773"/>
                  <a:pt x="347554" y="949911"/>
                </a:cubicBezTo>
                <a:cubicBezTo>
                  <a:pt x="330412" y="961911"/>
                  <a:pt x="319751" y="981541"/>
                  <a:pt x="303165" y="994299"/>
                </a:cubicBezTo>
                <a:cubicBezTo>
                  <a:pt x="281037" y="1011320"/>
                  <a:pt x="255149" y="1022872"/>
                  <a:pt x="232144" y="1038688"/>
                </a:cubicBezTo>
                <a:cubicBezTo>
                  <a:pt x="207759" y="1055453"/>
                  <a:pt x="184392" y="1073671"/>
                  <a:pt x="161123" y="1091954"/>
                </a:cubicBezTo>
                <a:cubicBezTo>
                  <a:pt x="142949" y="1106233"/>
                  <a:pt x="125131" y="1120987"/>
                  <a:pt x="107857" y="1136342"/>
                </a:cubicBezTo>
                <a:cubicBezTo>
                  <a:pt x="98473" y="1144683"/>
                  <a:pt x="91268" y="1155442"/>
                  <a:pt x="81224" y="1162975"/>
                </a:cubicBezTo>
                <a:cubicBezTo>
                  <a:pt x="-7023" y="1229160"/>
                  <a:pt x="73114" y="1153329"/>
                  <a:pt x="10202" y="1216241"/>
                </a:cubicBezTo>
                <a:cubicBezTo>
                  <a:pt x="-3822" y="1118064"/>
                  <a:pt x="-13967" y="1111111"/>
                  <a:pt x="54591" y="985422"/>
                </a:cubicBezTo>
                <a:cubicBezTo>
                  <a:pt x="64097" y="967995"/>
                  <a:pt x="90102" y="967667"/>
                  <a:pt x="107857" y="958789"/>
                </a:cubicBezTo>
                <a:cubicBezTo>
                  <a:pt x="122653" y="943993"/>
                  <a:pt x="135505" y="926955"/>
                  <a:pt x="152245" y="914400"/>
                </a:cubicBezTo>
                <a:cubicBezTo>
                  <a:pt x="159731" y="908785"/>
                  <a:pt x="171092" y="910714"/>
                  <a:pt x="178878" y="905523"/>
                </a:cubicBezTo>
                <a:cubicBezTo>
                  <a:pt x="243188" y="862651"/>
                  <a:pt x="159732" y="890900"/>
                  <a:pt x="249899" y="852257"/>
                </a:cubicBezTo>
                <a:cubicBezTo>
                  <a:pt x="283336" y="837927"/>
                  <a:pt x="354143" y="818668"/>
                  <a:pt x="391942" y="807868"/>
                </a:cubicBezTo>
                <a:cubicBezTo>
                  <a:pt x="456220" y="765017"/>
                  <a:pt x="435665" y="791444"/>
                  <a:pt x="462964" y="736847"/>
                </a:cubicBezTo>
                <a:cubicBezTo>
                  <a:pt x="472068" y="618487"/>
                  <a:pt x="483678" y="648070"/>
                  <a:pt x="480719" y="62143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125906-47D6-BC3C-72B8-11F413AA5DE6}"/>
              </a:ext>
            </a:extLst>
          </p:cNvPr>
          <p:cNvGrpSpPr/>
          <p:nvPr/>
        </p:nvGrpSpPr>
        <p:grpSpPr>
          <a:xfrm>
            <a:off x="6275450" y="11598"/>
            <a:ext cx="587177" cy="835985"/>
            <a:chOff x="3094746" y="4466948"/>
            <a:chExt cx="857297" cy="106532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D9CFFA0-2CD4-89A5-C185-5CC01AC0248F}"/>
                </a:ext>
              </a:extLst>
            </p:cNvPr>
            <p:cNvSpPr/>
            <p:nvPr/>
          </p:nvSpPr>
          <p:spPr>
            <a:xfrm>
              <a:off x="3094746" y="4466948"/>
              <a:ext cx="857297" cy="1065320"/>
            </a:xfrm>
            <a:custGeom>
              <a:avLst/>
              <a:gdLst>
                <a:gd name="connsiteX0" fmla="*/ 582089 w 1532000"/>
                <a:gd name="connsiteY0" fmla="*/ 568170 h 1927716"/>
                <a:gd name="connsiteX1" fmla="*/ 537701 w 1532000"/>
                <a:gd name="connsiteY1" fmla="*/ 532660 h 1927716"/>
                <a:gd name="connsiteX2" fmla="*/ 502190 w 1532000"/>
                <a:gd name="connsiteY2" fmla="*/ 514904 h 1927716"/>
                <a:gd name="connsiteX3" fmla="*/ 484435 w 1532000"/>
                <a:gd name="connsiteY3" fmla="*/ 470516 h 1927716"/>
                <a:gd name="connsiteX4" fmla="*/ 466679 w 1532000"/>
                <a:gd name="connsiteY4" fmla="*/ 443883 h 1927716"/>
                <a:gd name="connsiteX5" fmla="*/ 466679 w 1532000"/>
                <a:gd name="connsiteY5" fmla="*/ 275207 h 1927716"/>
                <a:gd name="connsiteX6" fmla="*/ 493312 w 1532000"/>
                <a:gd name="connsiteY6" fmla="*/ 204186 h 1927716"/>
                <a:gd name="connsiteX7" fmla="*/ 519945 w 1532000"/>
                <a:gd name="connsiteY7" fmla="*/ 177553 h 1927716"/>
                <a:gd name="connsiteX8" fmla="*/ 564334 w 1532000"/>
                <a:gd name="connsiteY8" fmla="*/ 133165 h 1927716"/>
                <a:gd name="connsiteX9" fmla="*/ 582089 w 1532000"/>
                <a:gd name="connsiteY9" fmla="*/ 106532 h 1927716"/>
                <a:gd name="connsiteX10" fmla="*/ 608722 w 1532000"/>
                <a:gd name="connsiteY10" fmla="*/ 88776 h 1927716"/>
                <a:gd name="connsiteX11" fmla="*/ 653110 w 1532000"/>
                <a:gd name="connsiteY11" fmla="*/ 62143 h 1927716"/>
                <a:gd name="connsiteX12" fmla="*/ 741887 w 1532000"/>
                <a:gd name="connsiteY12" fmla="*/ 26633 h 1927716"/>
                <a:gd name="connsiteX13" fmla="*/ 795153 w 1532000"/>
                <a:gd name="connsiteY13" fmla="*/ 17755 h 1927716"/>
                <a:gd name="connsiteX14" fmla="*/ 901685 w 1532000"/>
                <a:gd name="connsiteY14" fmla="*/ 0 h 1927716"/>
                <a:gd name="connsiteX15" fmla="*/ 1096994 w 1532000"/>
                <a:gd name="connsiteY15" fmla="*/ 8877 h 1927716"/>
                <a:gd name="connsiteX16" fmla="*/ 1132505 w 1532000"/>
                <a:gd name="connsiteY16" fmla="*/ 44388 h 1927716"/>
                <a:gd name="connsiteX17" fmla="*/ 1150260 w 1532000"/>
                <a:gd name="connsiteY17" fmla="*/ 142042 h 1927716"/>
                <a:gd name="connsiteX18" fmla="*/ 1168015 w 1532000"/>
                <a:gd name="connsiteY18" fmla="*/ 186431 h 1927716"/>
                <a:gd name="connsiteX19" fmla="*/ 1176893 w 1532000"/>
                <a:gd name="connsiteY19" fmla="*/ 470516 h 1927716"/>
                <a:gd name="connsiteX20" fmla="*/ 1185771 w 1532000"/>
                <a:gd name="connsiteY20" fmla="*/ 514904 h 1927716"/>
                <a:gd name="connsiteX21" fmla="*/ 1212404 w 1532000"/>
                <a:gd name="connsiteY21" fmla="*/ 585926 h 1927716"/>
                <a:gd name="connsiteX22" fmla="*/ 1247914 w 1532000"/>
                <a:gd name="connsiteY22" fmla="*/ 648069 h 1927716"/>
                <a:gd name="connsiteX23" fmla="*/ 1283425 w 1532000"/>
                <a:gd name="connsiteY23" fmla="*/ 701335 h 1927716"/>
                <a:gd name="connsiteX24" fmla="*/ 1354446 w 1532000"/>
                <a:gd name="connsiteY24" fmla="*/ 763479 h 1927716"/>
                <a:gd name="connsiteX25" fmla="*/ 1407712 w 1532000"/>
                <a:gd name="connsiteY25" fmla="*/ 825623 h 1927716"/>
                <a:gd name="connsiteX26" fmla="*/ 1443223 w 1532000"/>
                <a:gd name="connsiteY26" fmla="*/ 852256 h 1927716"/>
                <a:gd name="connsiteX27" fmla="*/ 1532000 w 1532000"/>
                <a:gd name="connsiteY27" fmla="*/ 949910 h 1927716"/>
                <a:gd name="connsiteX28" fmla="*/ 1514244 w 1532000"/>
                <a:gd name="connsiteY28" fmla="*/ 1029809 h 1927716"/>
                <a:gd name="connsiteX29" fmla="*/ 1389957 w 1532000"/>
                <a:gd name="connsiteY29" fmla="*/ 1083075 h 1927716"/>
                <a:gd name="connsiteX30" fmla="*/ 1283425 w 1532000"/>
                <a:gd name="connsiteY30" fmla="*/ 1074198 h 1927716"/>
                <a:gd name="connsiteX31" fmla="*/ 1159138 w 1532000"/>
                <a:gd name="connsiteY31" fmla="*/ 1003176 h 1927716"/>
                <a:gd name="connsiteX32" fmla="*/ 1132505 w 1532000"/>
                <a:gd name="connsiteY32" fmla="*/ 994299 h 1927716"/>
                <a:gd name="connsiteX33" fmla="*/ 1079239 w 1532000"/>
                <a:gd name="connsiteY33" fmla="*/ 958788 h 1927716"/>
                <a:gd name="connsiteX34" fmla="*/ 1070361 w 1532000"/>
                <a:gd name="connsiteY34" fmla="*/ 1029809 h 1927716"/>
                <a:gd name="connsiteX35" fmla="*/ 1061483 w 1532000"/>
                <a:gd name="connsiteY35" fmla="*/ 1189607 h 1927716"/>
                <a:gd name="connsiteX36" fmla="*/ 1008217 w 1532000"/>
                <a:gd name="connsiteY36" fmla="*/ 1296139 h 1927716"/>
                <a:gd name="connsiteX37" fmla="*/ 963829 w 1532000"/>
                <a:gd name="connsiteY37" fmla="*/ 1429304 h 1927716"/>
                <a:gd name="connsiteX38" fmla="*/ 919441 w 1532000"/>
                <a:gd name="connsiteY38" fmla="*/ 1518081 h 1927716"/>
                <a:gd name="connsiteX39" fmla="*/ 875052 w 1532000"/>
                <a:gd name="connsiteY39" fmla="*/ 1562469 h 1927716"/>
                <a:gd name="connsiteX40" fmla="*/ 857297 w 1532000"/>
                <a:gd name="connsiteY40" fmla="*/ 1606858 h 1927716"/>
                <a:gd name="connsiteX41" fmla="*/ 715254 w 1532000"/>
                <a:gd name="connsiteY41" fmla="*/ 1748901 h 1927716"/>
                <a:gd name="connsiteX42" fmla="*/ 635355 w 1532000"/>
                <a:gd name="connsiteY42" fmla="*/ 1811044 h 1927716"/>
                <a:gd name="connsiteX43" fmla="*/ 537701 w 1532000"/>
                <a:gd name="connsiteY43" fmla="*/ 1873188 h 1927716"/>
                <a:gd name="connsiteX44" fmla="*/ 484435 w 1532000"/>
                <a:gd name="connsiteY44" fmla="*/ 1899821 h 1927716"/>
                <a:gd name="connsiteX45" fmla="*/ 333514 w 1532000"/>
                <a:gd name="connsiteY45" fmla="*/ 1926454 h 1927716"/>
                <a:gd name="connsiteX46" fmla="*/ 5041 w 1532000"/>
                <a:gd name="connsiteY46" fmla="*/ 1917576 h 1927716"/>
                <a:gd name="connsiteX47" fmla="*/ 67184 w 1532000"/>
                <a:gd name="connsiteY47" fmla="*/ 1882066 h 1927716"/>
                <a:gd name="connsiteX48" fmla="*/ 120450 w 1532000"/>
                <a:gd name="connsiteY48" fmla="*/ 1846555 h 1927716"/>
                <a:gd name="connsiteX49" fmla="*/ 200349 w 1532000"/>
                <a:gd name="connsiteY49" fmla="*/ 1819922 h 1927716"/>
                <a:gd name="connsiteX50" fmla="*/ 298004 w 1532000"/>
                <a:gd name="connsiteY50" fmla="*/ 1766656 h 1927716"/>
                <a:gd name="connsiteX51" fmla="*/ 324637 w 1532000"/>
                <a:gd name="connsiteY51" fmla="*/ 1740023 h 1927716"/>
                <a:gd name="connsiteX52" fmla="*/ 377903 w 1532000"/>
                <a:gd name="connsiteY52" fmla="*/ 1695635 h 1927716"/>
                <a:gd name="connsiteX53" fmla="*/ 422291 w 1532000"/>
                <a:gd name="connsiteY53" fmla="*/ 1615735 h 1927716"/>
                <a:gd name="connsiteX54" fmla="*/ 457802 w 1532000"/>
                <a:gd name="connsiteY54" fmla="*/ 1535836 h 1927716"/>
                <a:gd name="connsiteX55" fmla="*/ 475557 w 1532000"/>
                <a:gd name="connsiteY55" fmla="*/ 1509203 h 1927716"/>
                <a:gd name="connsiteX56" fmla="*/ 484435 w 1532000"/>
                <a:gd name="connsiteY56" fmla="*/ 1482570 h 1927716"/>
                <a:gd name="connsiteX57" fmla="*/ 519945 w 1532000"/>
                <a:gd name="connsiteY57" fmla="*/ 1411549 h 1927716"/>
                <a:gd name="connsiteX58" fmla="*/ 537701 w 1532000"/>
                <a:gd name="connsiteY58" fmla="*/ 1376038 h 1927716"/>
                <a:gd name="connsiteX59" fmla="*/ 528823 w 1532000"/>
                <a:gd name="connsiteY59" fmla="*/ 1269506 h 1927716"/>
                <a:gd name="connsiteX60" fmla="*/ 519945 w 1532000"/>
                <a:gd name="connsiteY60" fmla="*/ 1012054 h 1927716"/>
                <a:gd name="connsiteX61" fmla="*/ 484435 w 1532000"/>
                <a:gd name="connsiteY61" fmla="*/ 949910 h 1927716"/>
                <a:gd name="connsiteX62" fmla="*/ 466679 w 1532000"/>
                <a:gd name="connsiteY62" fmla="*/ 923277 h 1927716"/>
                <a:gd name="connsiteX63" fmla="*/ 431169 w 1532000"/>
                <a:gd name="connsiteY63" fmla="*/ 914400 h 1927716"/>
                <a:gd name="connsiteX64" fmla="*/ 351270 w 1532000"/>
                <a:gd name="connsiteY64" fmla="*/ 932155 h 1927716"/>
                <a:gd name="connsiteX65" fmla="*/ 324637 w 1532000"/>
                <a:gd name="connsiteY65" fmla="*/ 941033 h 1927716"/>
                <a:gd name="connsiteX66" fmla="*/ 289126 w 1532000"/>
                <a:gd name="connsiteY66" fmla="*/ 985421 h 1927716"/>
                <a:gd name="connsiteX67" fmla="*/ 262493 w 1532000"/>
                <a:gd name="connsiteY67" fmla="*/ 994299 h 1927716"/>
                <a:gd name="connsiteX68" fmla="*/ 218105 w 1532000"/>
                <a:gd name="connsiteY68" fmla="*/ 1047565 h 1927716"/>
                <a:gd name="connsiteX69" fmla="*/ 182594 w 1532000"/>
                <a:gd name="connsiteY69" fmla="*/ 1065320 h 1927716"/>
                <a:gd name="connsiteX70" fmla="*/ 147083 w 1532000"/>
                <a:gd name="connsiteY70" fmla="*/ 1091953 h 1927716"/>
                <a:gd name="connsiteX71" fmla="*/ 22796 w 1532000"/>
                <a:gd name="connsiteY71" fmla="*/ 1074198 h 1927716"/>
                <a:gd name="connsiteX72" fmla="*/ 5041 w 1532000"/>
                <a:gd name="connsiteY72" fmla="*/ 1047565 h 1927716"/>
                <a:gd name="connsiteX73" fmla="*/ 13918 w 1532000"/>
                <a:gd name="connsiteY73" fmla="*/ 905522 h 1927716"/>
                <a:gd name="connsiteX74" fmla="*/ 102695 w 1532000"/>
                <a:gd name="connsiteY74" fmla="*/ 861134 h 1927716"/>
                <a:gd name="connsiteX75" fmla="*/ 129328 w 1532000"/>
                <a:gd name="connsiteY75" fmla="*/ 843378 h 1927716"/>
                <a:gd name="connsiteX76" fmla="*/ 155961 w 1532000"/>
                <a:gd name="connsiteY76" fmla="*/ 834501 h 1927716"/>
                <a:gd name="connsiteX77" fmla="*/ 200349 w 1532000"/>
                <a:gd name="connsiteY77" fmla="*/ 816745 h 1927716"/>
                <a:gd name="connsiteX78" fmla="*/ 218105 w 1532000"/>
                <a:gd name="connsiteY78" fmla="*/ 798990 h 1927716"/>
                <a:gd name="connsiteX79" fmla="*/ 244738 w 1532000"/>
                <a:gd name="connsiteY79" fmla="*/ 790112 h 1927716"/>
                <a:gd name="connsiteX80" fmla="*/ 324637 w 1532000"/>
                <a:gd name="connsiteY80" fmla="*/ 754602 h 1927716"/>
                <a:gd name="connsiteX81" fmla="*/ 377903 w 1532000"/>
                <a:gd name="connsiteY81" fmla="*/ 683580 h 1927716"/>
                <a:gd name="connsiteX82" fmla="*/ 431169 w 1532000"/>
                <a:gd name="connsiteY82" fmla="*/ 621436 h 1927716"/>
                <a:gd name="connsiteX83" fmla="*/ 440046 w 1532000"/>
                <a:gd name="connsiteY83" fmla="*/ 568170 h 1927716"/>
                <a:gd name="connsiteX84" fmla="*/ 448924 w 1532000"/>
                <a:gd name="connsiteY84" fmla="*/ 541537 h 1927716"/>
                <a:gd name="connsiteX85" fmla="*/ 457802 w 1532000"/>
                <a:gd name="connsiteY85" fmla="*/ 497149 h 1927716"/>
                <a:gd name="connsiteX86" fmla="*/ 466679 w 1532000"/>
                <a:gd name="connsiteY86" fmla="*/ 408372 h 192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532000" h="1927716">
                  <a:moveTo>
                    <a:pt x="582089" y="568170"/>
                  </a:moveTo>
                  <a:cubicBezTo>
                    <a:pt x="567293" y="556333"/>
                    <a:pt x="553467" y="543170"/>
                    <a:pt x="537701" y="532660"/>
                  </a:cubicBezTo>
                  <a:cubicBezTo>
                    <a:pt x="526689" y="525319"/>
                    <a:pt x="510803" y="524952"/>
                    <a:pt x="502190" y="514904"/>
                  </a:cubicBezTo>
                  <a:cubicBezTo>
                    <a:pt x="491819" y="502805"/>
                    <a:pt x="491562" y="484769"/>
                    <a:pt x="484435" y="470516"/>
                  </a:cubicBezTo>
                  <a:cubicBezTo>
                    <a:pt x="479663" y="460973"/>
                    <a:pt x="472598" y="452761"/>
                    <a:pt x="466679" y="443883"/>
                  </a:cubicBezTo>
                  <a:cubicBezTo>
                    <a:pt x="443663" y="374829"/>
                    <a:pt x="452851" y="413487"/>
                    <a:pt x="466679" y="275207"/>
                  </a:cubicBezTo>
                  <a:cubicBezTo>
                    <a:pt x="468840" y="253596"/>
                    <a:pt x="480868" y="221608"/>
                    <a:pt x="493312" y="204186"/>
                  </a:cubicBezTo>
                  <a:cubicBezTo>
                    <a:pt x="500609" y="193970"/>
                    <a:pt x="511907" y="187198"/>
                    <a:pt x="519945" y="177553"/>
                  </a:cubicBezTo>
                  <a:cubicBezTo>
                    <a:pt x="556935" y="133166"/>
                    <a:pt x="515508" y="165715"/>
                    <a:pt x="564334" y="133165"/>
                  </a:cubicBezTo>
                  <a:cubicBezTo>
                    <a:pt x="570252" y="124287"/>
                    <a:pt x="574545" y="114077"/>
                    <a:pt x="582089" y="106532"/>
                  </a:cubicBezTo>
                  <a:cubicBezTo>
                    <a:pt x="589634" y="98987"/>
                    <a:pt x="599674" y="94431"/>
                    <a:pt x="608722" y="88776"/>
                  </a:cubicBezTo>
                  <a:cubicBezTo>
                    <a:pt x="623354" y="79631"/>
                    <a:pt x="638026" y="70523"/>
                    <a:pt x="653110" y="62143"/>
                  </a:cubicBezTo>
                  <a:cubicBezTo>
                    <a:pt x="677949" y="48344"/>
                    <a:pt x="714832" y="31142"/>
                    <a:pt x="741887" y="26633"/>
                  </a:cubicBezTo>
                  <a:cubicBezTo>
                    <a:pt x="759642" y="23674"/>
                    <a:pt x="777502" y="21285"/>
                    <a:pt x="795153" y="17755"/>
                  </a:cubicBezTo>
                  <a:cubicBezTo>
                    <a:pt x="892906" y="-1796"/>
                    <a:pt x="742110" y="19946"/>
                    <a:pt x="901685" y="0"/>
                  </a:cubicBezTo>
                  <a:cubicBezTo>
                    <a:pt x="966788" y="2959"/>
                    <a:pt x="1032996" y="-3430"/>
                    <a:pt x="1096994" y="8877"/>
                  </a:cubicBezTo>
                  <a:cubicBezTo>
                    <a:pt x="1113433" y="12038"/>
                    <a:pt x="1132505" y="44388"/>
                    <a:pt x="1132505" y="44388"/>
                  </a:cubicBezTo>
                  <a:cubicBezTo>
                    <a:pt x="1134614" y="57042"/>
                    <a:pt x="1145605" y="126524"/>
                    <a:pt x="1150260" y="142042"/>
                  </a:cubicBezTo>
                  <a:cubicBezTo>
                    <a:pt x="1154839" y="157306"/>
                    <a:pt x="1162097" y="171635"/>
                    <a:pt x="1168015" y="186431"/>
                  </a:cubicBezTo>
                  <a:cubicBezTo>
                    <a:pt x="1170974" y="281126"/>
                    <a:pt x="1171779" y="375913"/>
                    <a:pt x="1176893" y="470516"/>
                  </a:cubicBezTo>
                  <a:cubicBezTo>
                    <a:pt x="1177707" y="485583"/>
                    <a:pt x="1183072" y="500058"/>
                    <a:pt x="1185771" y="514904"/>
                  </a:cubicBezTo>
                  <a:cubicBezTo>
                    <a:pt x="1197164" y="577566"/>
                    <a:pt x="1181390" y="554912"/>
                    <a:pt x="1212404" y="585926"/>
                  </a:cubicBezTo>
                  <a:cubicBezTo>
                    <a:pt x="1227932" y="648043"/>
                    <a:pt x="1208942" y="597963"/>
                    <a:pt x="1247914" y="648069"/>
                  </a:cubicBezTo>
                  <a:cubicBezTo>
                    <a:pt x="1261015" y="664913"/>
                    <a:pt x="1268336" y="686246"/>
                    <a:pt x="1283425" y="701335"/>
                  </a:cubicBezTo>
                  <a:cubicBezTo>
                    <a:pt x="1370895" y="788805"/>
                    <a:pt x="1268867" y="690125"/>
                    <a:pt x="1354446" y="763479"/>
                  </a:cubicBezTo>
                  <a:cubicBezTo>
                    <a:pt x="1422098" y="821467"/>
                    <a:pt x="1337535" y="755446"/>
                    <a:pt x="1407712" y="825623"/>
                  </a:cubicBezTo>
                  <a:cubicBezTo>
                    <a:pt x="1418174" y="836085"/>
                    <a:pt x="1432275" y="842303"/>
                    <a:pt x="1443223" y="852256"/>
                  </a:cubicBezTo>
                  <a:cubicBezTo>
                    <a:pt x="1500270" y="904116"/>
                    <a:pt x="1495649" y="901442"/>
                    <a:pt x="1532000" y="949910"/>
                  </a:cubicBezTo>
                  <a:cubicBezTo>
                    <a:pt x="1526081" y="976543"/>
                    <a:pt x="1529378" y="1007108"/>
                    <a:pt x="1514244" y="1029809"/>
                  </a:cubicBezTo>
                  <a:cubicBezTo>
                    <a:pt x="1505813" y="1042456"/>
                    <a:pt x="1393658" y="1081687"/>
                    <a:pt x="1389957" y="1083075"/>
                  </a:cubicBezTo>
                  <a:cubicBezTo>
                    <a:pt x="1354446" y="1080116"/>
                    <a:pt x="1317995" y="1082840"/>
                    <a:pt x="1283425" y="1074198"/>
                  </a:cubicBezTo>
                  <a:cubicBezTo>
                    <a:pt x="1233084" y="1061613"/>
                    <a:pt x="1202366" y="1027191"/>
                    <a:pt x="1159138" y="1003176"/>
                  </a:cubicBezTo>
                  <a:cubicBezTo>
                    <a:pt x="1150958" y="998631"/>
                    <a:pt x="1141383" y="997258"/>
                    <a:pt x="1132505" y="994299"/>
                  </a:cubicBezTo>
                  <a:cubicBezTo>
                    <a:pt x="1126406" y="988200"/>
                    <a:pt x="1089011" y="947062"/>
                    <a:pt x="1079239" y="958788"/>
                  </a:cubicBezTo>
                  <a:cubicBezTo>
                    <a:pt x="1063966" y="977116"/>
                    <a:pt x="1073320" y="1006135"/>
                    <a:pt x="1070361" y="1029809"/>
                  </a:cubicBezTo>
                  <a:cubicBezTo>
                    <a:pt x="1067402" y="1083075"/>
                    <a:pt x="1069912" y="1136929"/>
                    <a:pt x="1061483" y="1189607"/>
                  </a:cubicBezTo>
                  <a:cubicBezTo>
                    <a:pt x="1056620" y="1219999"/>
                    <a:pt x="1024573" y="1268879"/>
                    <a:pt x="1008217" y="1296139"/>
                  </a:cubicBezTo>
                  <a:cubicBezTo>
                    <a:pt x="993228" y="1348601"/>
                    <a:pt x="986629" y="1378005"/>
                    <a:pt x="963829" y="1429304"/>
                  </a:cubicBezTo>
                  <a:cubicBezTo>
                    <a:pt x="950392" y="1459538"/>
                    <a:pt x="937793" y="1490553"/>
                    <a:pt x="919441" y="1518081"/>
                  </a:cubicBezTo>
                  <a:cubicBezTo>
                    <a:pt x="907834" y="1535492"/>
                    <a:pt x="889848" y="1547673"/>
                    <a:pt x="875052" y="1562469"/>
                  </a:cubicBezTo>
                  <a:cubicBezTo>
                    <a:pt x="869134" y="1577265"/>
                    <a:pt x="866560" y="1593890"/>
                    <a:pt x="857297" y="1606858"/>
                  </a:cubicBezTo>
                  <a:cubicBezTo>
                    <a:pt x="807210" y="1676980"/>
                    <a:pt x="776162" y="1692678"/>
                    <a:pt x="715254" y="1748901"/>
                  </a:cubicBezTo>
                  <a:cubicBezTo>
                    <a:pt x="651737" y="1807532"/>
                    <a:pt x="695761" y="1780842"/>
                    <a:pt x="635355" y="1811044"/>
                  </a:cubicBezTo>
                  <a:cubicBezTo>
                    <a:pt x="600728" y="1862986"/>
                    <a:pt x="629278" y="1830452"/>
                    <a:pt x="537701" y="1873188"/>
                  </a:cubicBezTo>
                  <a:cubicBezTo>
                    <a:pt x="519712" y="1881583"/>
                    <a:pt x="503382" y="1893900"/>
                    <a:pt x="484435" y="1899821"/>
                  </a:cubicBezTo>
                  <a:cubicBezTo>
                    <a:pt x="447624" y="1911324"/>
                    <a:pt x="375274" y="1920488"/>
                    <a:pt x="333514" y="1926454"/>
                  </a:cubicBezTo>
                  <a:cubicBezTo>
                    <a:pt x="224023" y="1923495"/>
                    <a:pt x="113082" y="1935583"/>
                    <a:pt x="5041" y="1917576"/>
                  </a:cubicBezTo>
                  <a:cubicBezTo>
                    <a:pt x="-18492" y="1913654"/>
                    <a:pt x="46865" y="1894570"/>
                    <a:pt x="67184" y="1882066"/>
                  </a:cubicBezTo>
                  <a:cubicBezTo>
                    <a:pt x="85358" y="1870882"/>
                    <a:pt x="101113" y="1855579"/>
                    <a:pt x="120450" y="1846555"/>
                  </a:cubicBezTo>
                  <a:cubicBezTo>
                    <a:pt x="145890" y="1834683"/>
                    <a:pt x="175239" y="1832477"/>
                    <a:pt x="200349" y="1819922"/>
                  </a:cubicBezTo>
                  <a:cubicBezTo>
                    <a:pt x="230944" y="1804625"/>
                    <a:pt x="271702" y="1785067"/>
                    <a:pt x="298004" y="1766656"/>
                  </a:cubicBezTo>
                  <a:cubicBezTo>
                    <a:pt x="308289" y="1759456"/>
                    <a:pt x="315105" y="1748194"/>
                    <a:pt x="324637" y="1740023"/>
                  </a:cubicBezTo>
                  <a:cubicBezTo>
                    <a:pt x="398511" y="1676702"/>
                    <a:pt x="331770" y="1741765"/>
                    <a:pt x="377903" y="1695635"/>
                  </a:cubicBezTo>
                  <a:cubicBezTo>
                    <a:pt x="412702" y="1608634"/>
                    <a:pt x="375373" y="1690803"/>
                    <a:pt x="422291" y="1615735"/>
                  </a:cubicBezTo>
                  <a:cubicBezTo>
                    <a:pt x="445822" y="1578086"/>
                    <a:pt x="436758" y="1577924"/>
                    <a:pt x="457802" y="1535836"/>
                  </a:cubicBezTo>
                  <a:cubicBezTo>
                    <a:pt x="462574" y="1526293"/>
                    <a:pt x="470785" y="1518746"/>
                    <a:pt x="475557" y="1509203"/>
                  </a:cubicBezTo>
                  <a:cubicBezTo>
                    <a:pt x="479742" y="1500833"/>
                    <a:pt x="480563" y="1491089"/>
                    <a:pt x="484435" y="1482570"/>
                  </a:cubicBezTo>
                  <a:cubicBezTo>
                    <a:pt x="495387" y="1458475"/>
                    <a:pt x="508108" y="1435223"/>
                    <a:pt x="519945" y="1411549"/>
                  </a:cubicBezTo>
                  <a:lnTo>
                    <a:pt x="537701" y="1376038"/>
                  </a:lnTo>
                  <a:cubicBezTo>
                    <a:pt x="534742" y="1340527"/>
                    <a:pt x="530559" y="1305097"/>
                    <a:pt x="528823" y="1269506"/>
                  </a:cubicBezTo>
                  <a:cubicBezTo>
                    <a:pt x="524639" y="1183740"/>
                    <a:pt x="527492" y="1097590"/>
                    <a:pt x="519945" y="1012054"/>
                  </a:cubicBezTo>
                  <a:cubicBezTo>
                    <a:pt x="515989" y="967217"/>
                    <a:pt x="504578" y="975088"/>
                    <a:pt x="484435" y="949910"/>
                  </a:cubicBezTo>
                  <a:cubicBezTo>
                    <a:pt x="477770" y="941578"/>
                    <a:pt x="475557" y="929195"/>
                    <a:pt x="466679" y="923277"/>
                  </a:cubicBezTo>
                  <a:cubicBezTo>
                    <a:pt x="456527" y="916509"/>
                    <a:pt x="443006" y="917359"/>
                    <a:pt x="431169" y="914400"/>
                  </a:cubicBezTo>
                  <a:cubicBezTo>
                    <a:pt x="404536" y="920318"/>
                    <a:pt x="377738" y="925538"/>
                    <a:pt x="351270" y="932155"/>
                  </a:cubicBezTo>
                  <a:cubicBezTo>
                    <a:pt x="342191" y="934425"/>
                    <a:pt x="332661" y="936218"/>
                    <a:pt x="324637" y="941033"/>
                  </a:cubicBezTo>
                  <a:cubicBezTo>
                    <a:pt x="288435" y="962754"/>
                    <a:pt x="325420" y="956385"/>
                    <a:pt x="289126" y="985421"/>
                  </a:cubicBezTo>
                  <a:cubicBezTo>
                    <a:pt x="281819" y="991267"/>
                    <a:pt x="271371" y="991340"/>
                    <a:pt x="262493" y="994299"/>
                  </a:cubicBezTo>
                  <a:cubicBezTo>
                    <a:pt x="247697" y="1012054"/>
                    <a:pt x="235379" y="1032210"/>
                    <a:pt x="218105" y="1047565"/>
                  </a:cubicBezTo>
                  <a:cubicBezTo>
                    <a:pt x="208214" y="1056357"/>
                    <a:pt x="193817" y="1058306"/>
                    <a:pt x="182594" y="1065320"/>
                  </a:cubicBezTo>
                  <a:cubicBezTo>
                    <a:pt x="170047" y="1073162"/>
                    <a:pt x="158920" y="1083075"/>
                    <a:pt x="147083" y="1091953"/>
                  </a:cubicBezTo>
                  <a:cubicBezTo>
                    <a:pt x="105654" y="1086035"/>
                    <a:pt x="62741" y="1086681"/>
                    <a:pt x="22796" y="1074198"/>
                  </a:cubicBezTo>
                  <a:cubicBezTo>
                    <a:pt x="12612" y="1071016"/>
                    <a:pt x="5602" y="1058220"/>
                    <a:pt x="5041" y="1047565"/>
                  </a:cubicBezTo>
                  <a:cubicBezTo>
                    <a:pt x="2548" y="1000191"/>
                    <a:pt x="1845" y="951400"/>
                    <a:pt x="13918" y="905522"/>
                  </a:cubicBezTo>
                  <a:cubicBezTo>
                    <a:pt x="19986" y="882465"/>
                    <a:pt x="91574" y="864841"/>
                    <a:pt x="102695" y="861134"/>
                  </a:cubicBezTo>
                  <a:cubicBezTo>
                    <a:pt x="111573" y="855215"/>
                    <a:pt x="119785" y="848150"/>
                    <a:pt x="129328" y="843378"/>
                  </a:cubicBezTo>
                  <a:cubicBezTo>
                    <a:pt x="137698" y="839193"/>
                    <a:pt x="147199" y="837787"/>
                    <a:pt x="155961" y="834501"/>
                  </a:cubicBezTo>
                  <a:cubicBezTo>
                    <a:pt x="170882" y="828906"/>
                    <a:pt x="185553" y="822664"/>
                    <a:pt x="200349" y="816745"/>
                  </a:cubicBezTo>
                  <a:cubicBezTo>
                    <a:pt x="206268" y="810827"/>
                    <a:pt x="210928" y="803296"/>
                    <a:pt x="218105" y="798990"/>
                  </a:cubicBezTo>
                  <a:cubicBezTo>
                    <a:pt x="226129" y="794175"/>
                    <a:pt x="235976" y="793398"/>
                    <a:pt x="244738" y="790112"/>
                  </a:cubicBezTo>
                  <a:cubicBezTo>
                    <a:pt x="290080" y="773109"/>
                    <a:pt x="284285" y="774778"/>
                    <a:pt x="324637" y="754602"/>
                  </a:cubicBezTo>
                  <a:cubicBezTo>
                    <a:pt x="364065" y="675743"/>
                    <a:pt x="315089" y="764341"/>
                    <a:pt x="377903" y="683580"/>
                  </a:cubicBezTo>
                  <a:cubicBezTo>
                    <a:pt x="429794" y="616863"/>
                    <a:pt x="377955" y="656913"/>
                    <a:pt x="431169" y="621436"/>
                  </a:cubicBezTo>
                  <a:cubicBezTo>
                    <a:pt x="434128" y="603681"/>
                    <a:pt x="436141" y="585742"/>
                    <a:pt x="440046" y="568170"/>
                  </a:cubicBezTo>
                  <a:cubicBezTo>
                    <a:pt x="442076" y="559035"/>
                    <a:pt x="446654" y="550615"/>
                    <a:pt x="448924" y="541537"/>
                  </a:cubicBezTo>
                  <a:cubicBezTo>
                    <a:pt x="452584" y="526899"/>
                    <a:pt x="455508" y="512063"/>
                    <a:pt x="457802" y="497149"/>
                  </a:cubicBezTo>
                  <a:cubicBezTo>
                    <a:pt x="467413" y="434676"/>
                    <a:pt x="466679" y="446408"/>
                    <a:pt x="466679" y="4083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CD9D1F-6B6A-4BB3-D585-8F1748993F21}"/>
                </a:ext>
              </a:extLst>
            </p:cNvPr>
            <p:cNvSpPr txBox="1"/>
            <p:nvPr/>
          </p:nvSpPr>
          <p:spPr>
            <a:xfrm>
              <a:off x="3366117" y="4715522"/>
              <a:ext cx="33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5</a:t>
              </a:r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E43AC8A-8FE9-F8FF-62CA-8DF6CC6C0206}"/>
              </a:ext>
            </a:extLst>
          </p:cNvPr>
          <p:cNvSpPr/>
          <p:nvPr/>
        </p:nvSpPr>
        <p:spPr>
          <a:xfrm>
            <a:off x="9493909" y="766616"/>
            <a:ext cx="797780" cy="1156424"/>
          </a:xfrm>
          <a:custGeom>
            <a:avLst/>
            <a:gdLst>
              <a:gd name="connsiteX0" fmla="*/ 480719 w 1205852"/>
              <a:gd name="connsiteY0" fmla="*/ 621437 h 1890944"/>
              <a:gd name="connsiteX1" fmla="*/ 445208 w 1205852"/>
              <a:gd name="connsiteY1" fmla="*/ 577049 h 1890944"/>
              <a:gd name="connsiteX2" fmla="*/ 356432 w 1205852"/>
              <a:gd name="connsiteY2" fmla="*/ 452762 h 1890944"/>
              <a:gd name="connsiteX3" fmla="*/ 320921 w 1205852"/>
              <a:gd name="connsiteY3" fmla="*/ 346229 h 1890944"/>
              <a:gd name="connsiteX4" fmla="*/ 303165 w 1205852"/>
              <a:gd name="connsiteY4" fmla="*/ 275208 h 1890944"/>
              <a:gd name="connsiteX5" fmla="*/ 312043 w 1205852"/>
              <a:gd name="connsiteY5" fmla="*/ 115410 h 1890944"/>
              <a:gd name="connsiteX6" fmla="*/ 320921 w 1205852"/>
              <a:gd name="connsiteY6" fmla="*/ 88777 h 1890944"/>
              <a:gd name="connsiteX7" fmla="*/ 436331 w 1205852"/>
              <a:gd name="connsiteY7" fmla="*/ 8878 h 1890944"/>
              <a:gd name="connsiteX8" fmla="*/ 498474 w 1205852"/>
              <a:gd name="connsiteY8" fmla="*/ 0 h 1890944"/>
              <a:gd name="connsiteX9" fmla="*/ 711538 w 1205852"/>
              <a:gd name="connsiteY9" fmla="*/ 35511 h 1890944"/>
              <a:gd name="connsiteX10" fmla="*/ 782560 w 1205852"/>
              <a:gd name="connsiteY10" fmla="*/ 88777 h 1890944"/>
              <a:gd name="connsiteX11" fmla="*/ 818070 w 1205852"/>
              <a:gd name="connsiteY11" fmla="*/ 115410 h 1890944"/>
              <a:gd name="connsiteX12" fmla="*/ 862459 w 1205852"/>
              <a:gd name="connsiteY12" fmla="*/ 204187 h 1890944"/>
              <a:gd name="connsiteX13" fmla="*/ 880214 w 1205852"/>
              <a:gd name="connsiteY13" fmla="*/ 230820 h 1890944"/>
              <a:gd name="connsiteX14" fmla="*/ 897969 w 1205852"/>
              <a:gd name="connsiteY14" fmla="*/ 292963 h 1890944"/>
              <a:gd name="connsiteX15" fmla="*/ 889092 w 1205852"/>
              <a:gd name="connsiteY15" fmla="*/ 408373 h 1890944"/>
              <a:gd name="connsiteX16" fmla="*/ 871336 w 1205852"/>
              <a:gd name="connsiteY16" fmla="*/ 435006 h 1890944"/>
              <a:gd name="connsiteX17" fmla="*/ 818070 w 1205852"/>
              <a:gd name="connsiteY17" fmla="*/ 506028 h 1890944"/>
              <a:gd name="connsiteX18" fmla="*/ 791437 w 1205852"/>
              <a:gd name="connsiteY18" fmla="*/ 514905 h 1890944"/>
              <a:gd name="connsiteX19" fmla="*/ 729294 w 1205852"/>
              <a:gd name="connsiteY19" fmla="*/ 559294 h 1890944"/>
              <a:gd name="connsiteX20" fmla="*/ 702661 w 1205852"/>
              <a:gd name="connsiteY20" fmla="*/ 577049 h 1890944"/>
              <a:gd name="connsiteX21" fmla="*/ 684905 w 1205852"/>
              <a:gd name="connsiteY21" fmla="*/ 603682 h 1890944"/>
              <a:gd name="connsiteX22" fmla="*/ 658272 w 1205852"/>
              <a:gd name="connsiteY22" fmla="*/ 612560 h 1890944"/>
              <a:gd name="connsiteX23" fmla="*/ 649395 w 1205852"/>
              <a:gd name="connsiteY23" fmla="*/ 692459 h 1890944"/>
              <a:gd name="connsiteX24" fmla="*/ 658272 w 1205852"/>
              <a:gd name="connsiteY24" fmla="*/ 727969 h 1890944"/>
              <a:gd name="connsiteX25" fmla="*/ 676028 w 1205852"/>
              <a:gd name="connsiteY25" fmla="*/ 745725 h 1890944"/>
              <a:gd name="connsiteX26" fmla="*/ 800315 w 1205852"/>
              <a:gd name="connsiteY26" fmla="*/ 798991 h 1890944"/>
              <a:gd name="connsiteX27" fmla="*/ 862459 w 1205852"/>
              <a:gd name="connsiteY27" fmla="*/ 807868 h 1890944"/>
              <a:gd name="connsiteX28" fmla="*/ 897969 w 1205852"/>
              <a:gd name="connsiteY28" fmla="*/ 816746 h 1890944"/>
              <a:gd name="connsiteX29" fmla="*/ 1022257 w 1205852"/>
              <a:gd name="connsiteY29" fmla="*/ 843379 h 1890944"/>
              <a:gd name="connsiteX30" fmla="*/ 1102156 w 1205852"/>
              <a:gd name="connsiteY30" fmla="*/ 870012 h 1890944"/>
              <a:gd name="connsiteX31" fmla="*/ 1190932 w 1205852"/>
              <a:gd name="connsiteY31" fmla="*/ 905523 h 1890944"/>
              <a:gd name="connsiteX32" fmla="*/ 1182055 w 1205852"/>
              <a:gd name="connsiteY32" fmla="*/ 1100831 h 1890944"/>
              <a:gd name="connsiteX33" fmla="*/ 1137666 w 1205852"/>
              <a:gd name="connsiteY33" fmla="*/ 1162975 h 1890944"/>
              <a:gd name="connsiteX34" fmla="*/ 933480 w 1205852"/>
              <a:gd name="connsiteY34" fmla="*/ 1109709 h 1890944"/>
              <a:gd name="connsiteX35" fmla="*/ 844703 w 1205852"/>
              <a:gd name="connsiteY35" fmla="*/ 1056443 h 1890944"/>
              <a:gd name="connsiteX36" fmla="*/ 818070 w 1205852"/>
              <a:gd name="connsiteY36" fmla="*/ 1047565 h 1890944"/>
              <a:gd name="connsiteX37" fmla="*/ 755927 w 1205852"/>
              <a:gd name="connsiteY37" fmla="*/ 1003177 h 1890944"/>
              <a:gd name="connsiteX38" fmla="*/ 693783 w 1205852"/>
              <a:gd name="connsiteY38" fmla="*/ 976544 h 1890944"/>
              <a:gd name="connsiteX39" fmla="*/ 684905 w 1205852"/>
              <a:gd name="connsiteY39" fmla="*/ 1180730 h 1890944"/>
              <a:gd name="connsiteX40" fmla="*/ 676028 w 1205852"/>
              <a:gd name="connsiteY40" fmla="*/ 1331651 h 1890944"/>
              <a:gd name="connsiteX41" fmla="*/ 693783 w 1205852"/>
              <a:gd name="connsiteY41" fmla="*/ 1411550 h 1890944"/>
              <a:gd name="connsiteX42" fmla="*/ 747049 w 1205852"/>
              <a:gd name="connsiteY42" fmla="*/ 1464816 h 1890944"/>
              <a:gd name="connsiteX43" fmla="*/ 791437 w 1205852"/>
              <a:gd name="connsiteY43" fmla="*/ 1526960 h 1890944"/>
              <a:gd name="connsiteX44" fmla="*/ 844703 w 1205852"/>
              <a:gd name="connsiteY44" fmla="*/ 1571348 h 1890944"/>
              <a:gd name="connsiteX45" fmla="*/ 906847 w 1205852"/>
              <a:gd name="connsiteY45" fmla="*/ 1633492 h 1890944"/>
              <a:gd name="connsiteX46" fmla="*/ 933480 w 1205852"/>
              <a:gd name="connsiteY46" fmla="*/ 1651247 h 1890944"/>
              <a:gd name="connsiteX47" fmla="*/ 968991 w 1205852"/>
              <a:gd name="connsiteY47" fmla="*/ 1695635 h 1890944"/>
              <a:gd name="connsiteX48" fmla="*/ 986746 w 1205852"/>
              <a:gd name="connsiteY48" fmla="*/ 1713391 h 1890944"/>
              <a:gd name="connsiteX49" fmla="*/ 977868 w 1205852"/>
              <a:gd name="connsiteY49" fmla="*/ 1748901 h 1890944"/>
              <a:gd name="connsiteX50" fmla="*/ 880214 w 1205852"/>
              <a:gd name="connsiteY50" fmla="*/ 1802167 h 1890944"/>
              <a:gd name="connsiteX51" fmla="*/ 818070 w 1205852"/>
              <a:gd name="connsiteY51" fmla="*/ 1837678 h 1890944"/>
              <a:gd name="connsiteX52" fmla="*/ 738171 w 1205852"/>
              <a:gd name="connsiteY52" fmla="*/ 1864311 h 1890944"/>
              <a:gd name="connsiteX53" fmla="*/ 693783 w 1205852"/>
              <a:gd name="connsiteY53" fmla="*/ 1846556 h 1890944"/>
              <a:gd name="connsiteX54" fmla="*/ 649395 w 1205852"/>
              <a:gd name="connsiteY54" fmla="*/ 1766657 h 1890944"/>
              <a:gd name="connsiteX55" fmla="*/ 605006 w 1205852"/>
              <a:gd name="connsiteY55" fmla="*/ 1704513 h 1890944"/>
              <a:gd name="connsiteX56" fmla="*/ 569496 w 1205852"/>
              <a:gd name="connsiteY56" fmla="*/ 1677880 h 1890944"/>
              <a:gd name="connsiteX57" fmla="*/ 533985 w 1205852"/>
              <a:gd name="connsiteY57" fmla="*/ 1553593 h 1890944"/>
              <a:gd name="connsiteX58" fmla="*/ 498474 w 1205852"/>
              <a:gd name="connsiteY58" fmla="*/ 1615736 h 1890944"/>
              <a:gd name="connsiteX59" fmla="*/ 427453 w 1205852"/>
              <a:gd name="connsiteY59" fmla="*/ 1686758 h 1890944"/>
              <a:gd name="connsiteX60" fmla="*/ 409698 w 1205852"/>
              <a:gd name="connsiteY60" fmla="*/ 1722268 h 1890944"/>
              <a:gd name="connsiteX61" fmla="*/ 303165 w 1205852"/>
              <a:gd name="connsiteY61" fmla="*/ 1793290 h 1890944"/>
              <a:gd name="connsiteX62" fmla="*/ 232144 w 1205852"/>
              <a:gd name="connsiteY62" fmla="*/ 1873189 h 1890944"/>
              <a:gd name="connsiteX63" fmla="*/ 205511 w 1205852"/>
              <a:gd name="connsiteY63" fmla="*/ 1890944 h 1890944"/>
              <a:gd name="connsiteX64" fmla="*/ 134490 w 1205852"/>
              <a:gd name="connsiteY64" fmla="*/ 1766657 h 1890944"/>
              <a:gd name="connsiteX65" fmla="*/ 125612 w 1205852"/>
              <a:gd name="connsiteY65" fmla="*/ 1722268 h 1890944"/>
              <a:gd name="connsiteX66" fmla="*/ 107857 w 1205852"/>
              <a:gd name="connsiteY66" fmla="*/ 1669002 h 1890944"/>
              <a:gd name="connsiteX67" fmla="*/ 116734 w 1205852"/>
              <a:gd name="connsiteY67" fmla="*/ 1624614 h 1890944"/>
              <a:gd name="connsiteX68" fmla="*/ 178878 w 1205852"/>
              <a:gd name="connsiteY68" fmla="*/ 1571348 h 1890944"/>
              <a:gd name="connsiteX69" fmla="*/ 205511 w 1205852"/>
              <a:gd name="connsiteY69" fmla="*/ 1544715 h 1890944"/>
              <a:gd name="connsiteX70" fmla="*/ 241022 w 1205852"/>
              <a:gd name="connsiteY70" fmla="*/ 1526960 h 1890944"/>
              <a:gd name="connsiteX71" fmla="*/ 267655 w 1205852"/>
              <a:gd name="connsiteY71" fmla="*/ 1509204 h 1890944"/>
              <a:gd name="connsiteX72" fmla="*/ 285410 w 1205852"/>
              <a:gd name="connsiteY72" fmla="*/ 1482571 h 1890944"/>
              <a:gd name="connsiteX73" fmla="*/ 312043 w 1205852"/>
              <a:gd name="connsiteY73" fmla="*/ 1455938 h 1890944"/>
              <a:gd name="connsiteX74" fmla="*/ 320921 w 1205852"/>
              <a:gd name="connsiteY74" fmla="*/ 1402672 h 1890944"/>
              <a:gd name="connsiteX75" fmla="*/ 329799 w 1205852"/>
              <a:gd name="connsiteY75" fmla="*/ 1376039 h 1890944"/>
              <a:gd name="connsiteX76" fmla="*/ 338676 w 1205852"/>
              <a:gd name="connsiteY76" fmla="*/ 1331651 h 1890944"/>
              <a:gd name="connsiteX77" fmla="*/ 347554 w 1205852"/>
              <a:gd name="connsiteY77" fmla="*/ 1296140 h 1890944"/>
              <a:gd name="connsiteX78" fmla="*/ 356432 w 1205852"/>
              <a:gd name="connsiteY78" fmla="*/ 1233996 h 1890944"/>
              <a:gd name="connsiteX79" fmla="*/ 374187 w 1205852"/>
              <a:gd name="connsiteY79" fmla="*/ 1162975 h 1890944"/>
              <a:gd name="connsiteX80" fmla="*/ 383065 w 1205852"/>
              <a:gd name="connsiteY80" fmla="*/ 1118587 h 1890944"/>
              <a:gd name="connsiteX81" fmla="*/ 400820 w 1205852"/>
              <a:gd name="connsiteY81" fmla="*/ 1056443 h 1890944"/>
              <a:gd name="connsiteX82" fmla="*/ 391942 w 1205852"/>
              <a:gd name="connsiteY82" fmla="*/ 932156 h 1890944"/>
              <a:gd name="connsiteX83" fmla="*/ 347554 w 1205852"/>
              <a:gd name="connsiteY83" fmla="*/ 949911 h 1890944"/>
              <a:gd name="connsiteX84" fmla="*/ 303165 w 1205852"/>
              <a:gd name="connsiteY84" fmla="*/ 994299 h 1890944"/>
              <a:gd name="connsiteX85" fmla="*/ 232144 w 1205852"/>
              <a:gd name="connsiteY85" fmla="*/ 1038688 h 1890944"/>
              <a:gd name="connsiteX86" fmla="*/ 161123 w 1205852"/>
              <a:gd name="connsiteY86" fmla="*/ 1091954 h 1890944"/>
              <a:gd name="connsiteX87" fmla="*/ 107857 w 1205852"/>
              <a:gd name="connsiteY87" fmla="*/ 1136342 h 1890944"/>
              <a:gd name="connsiteX88" fmla="*/ 81224 w 1205852"/>
              <a:gd name="connsiteY88" fmla="*/ 1162975 h 1890944"/>
              <a:gd name="connsiteX89" fmla="*/ 10202 w 1205852"/>
              <a:gd name="connsiteY89" fmla="*/ 1216241 h 1890944"/>
              <a:gd name="connsiteX90" fmla="*/ 54591 w 1205852"/>
              <a:gd name="connsiteY90" fmla="*/ 985422 h 1890944"/>
              <a:gd name="connsiteX91" fmla="*/ 107857 w 1205852"/>
              <a:gd name="connsiteY91" fmla="*/ 958789 h 1890944"/>
              <a:gd name="connsiteX92" fmla="*/ 152245 w 1205852"/>
              <a:gd name="connsiteY92" fmla="*/ 914400 h 1890944"/>
              <a:gd name="connsiteX93" fmla="*/ 178878 w 1205852"/>
              <a:gd name="connsiteY93" fmla="*/ 905523 h 1890944"/>
              <a:gd name="connsiteX94" fmla="*/ 249899 w 1205852"/>
              <a:gd name="connsiteY94" fmla="*/ 852257 h 1890944"/>
              <a:gd name="connsiteX95" fmla="*/ 391942 w 1205852"/>
              <a:gd name="connsiteY95" fmla="*/ 807868 h 1890944"/>
              <a:gd name="connsiteX96" fmla="*/ 462964 w 1205852"/>
              <a:gd name="connsiteY96" fmla="*/ 736847 h 1890944"/>
              <a:gd name="connsiteX97" fmla="*/ 480719 w 1205852"/>
              <a:gd name="connsiteY97" fmla="*/ 621437 h 189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205852" h="1890944">
                <a:moveTo>
                  <a:pt x="480719" y="621437"/>
                </a:moveTo>
                <a:cubicBezTo>
                  <a:pt x="477760" y="594804"/>
                  <a:pt x="457796" y="591211"/>
                  <a:pt x="445208" y="577049"/>
                </a:cubicBezTo>
                <a:cubicBezTo>
                  <a:pt x="398041" y="523986"/>
                  <a:pt x="392035" y="541769"/>
                  <a:pt x="356432" y="452762"/>
                </a:cubicBezTo>
                <a:cubicBezTo>
                  <a:pt x="336131" y="402011"/>
                  <a:pt x="335678" y="405256"/>
                  <a:pt x="320921" y="346229"/>
                </a:cubicBezTo>
                <a:lnTo>
                  <a:pt x="303165" y="275208"/>
                </a:lnTo>
                <a:cubicBezTo>
                  <a:pt x="306124" y="221942"/>
                  <a:pt x="306985" y="168518"/>
                  <a:pt x="312043" y="115410"/>
                </a:cubicBezTo>
                <a:cubicBezTo>
                  <a:pt x="312930" y="106094"/>
                  <a:pt x="315075" y="96084"/>
                  <a:pt x="320921" y="88777"/>
                </a:cubicBezTo>
                <a:cubicBezTo>
                  <a:pt x="365044" y="33624"/>
                  <a:pt x="375241" y="22976"/>
                  <a:pt x="436331" y="8878"/>
                </a:cubicBezTo>
                <a:cubicBezTo>
                  <a:pt x="456720" y="4173"/>
                  <a:pt x="477760" y="2959"/>
                  <a:pt x="498474" y="0"/>
                </a:cubicBezTo>
                <a:cubicBezTo>
                  <a:pt x="545783" y="5914"/>
                  <a:pt x="655056" y="13787"/>
                  <a:pt x="711538" y="35511"/>
                </a:cubicBezTo>
                <a:cubicBezTo>
                  <a:pt x="757688" y="53261"/>
                  <a:pt x="750277" y="61106"/>
                  <a:pt x="782560" y="88777"/>
                </a:cubicBezTo>
                <a:cubicBezTo>
                  <a:pt x="793794" y="98406"/>
                  <a:pt x="807608" y="104948"/>
                  <a:pt x="818070" y="115410"/>
                </a:cubicBezTo>
                <a:cubicBezTo>
                  <a:pt x="838067" y="135407"/>
                  <a:pt x="853296" y="185860"/>
                  <a:pt x="862459" y="204187"/>
                </a:cubicBezTo>
                <a:cubicBezTo>
                  <a:pt x="867231" y="213730"/>
                  <a:pt x="874296" y="221942"/>
                  <a:pt x="880214" y="230820"/>
                </a:cubicBezTo>
                <a:cubicBezTo>
                  <a:pt x="886132" y="251534"/>
                  <a:pt x="896893" y="271447"/>
                  <a:pt x="897969" y="292963"/>
                </a:cubicBezTo>
                <a:cubicBezTo>
                  <a:pt x="899896" y="331498"/>
                  <a:pt x="896203" y="370450"/>
                  <a:pt x="889092" y="408373"/>
                </a:cubicBezTo>
                <a:cubicBezTo>
                  <a:pt x="887126" y="418860"/>
                  <a:pt x="876991" y="425958"/>
                  <a:pt x="871336" y="435006"/>
                </a:cubicBezTo>
                <a:cubicBezTo>
                  <a:pt x="854941" y="461238"/>
                  <a:pt x="844755" y="488238"/>
                  <a:pt x="818070" y="506028"/>
                </a:cubicBezTo>
                <a:cubicBezTo>
                  <a:pt x="810284" y="511219"/>
                  <a:pt x="800315" y="511946"/>
                  <a:pt x="791437" y="514905"/>
                </a:cubicBezTo>
                <a:cubicBezTo>
                  <a:pt x="728652" y="556763"/>
                  <a:pt x="806401" y="504218"/>
                  <a:pt x="729294" y="559294"/>
                </a:cubicBezTo>
                <a:cubicBezTo>
                  <a:pt x="720612" y="565496"/>
                  <a:pt x="711539" y="571131"/>
                  <a:pt x="702661" y="577049"/>
                </a:cubicBezTo>
                <a:cubicBezTo>
                  <a:pt x="696742" y="585927"/>
                  <a:pt x="693237" y="597017"/>
                  <a:pt x="684905" y="603682"/>
                </a:cubicBezTo>
                <a:cubicBezTo>
                  <a:pt x="677598" y="609528"/>
                  <a:pt x="661747" y="603871"/>
                  <a:pt x="658272" y="612560"/>
                </a:cubicBezTo>
                <a:cubicBezTo>
                  <a:pt x="648320" y="637440"/>
                  <a:pt x="652354" y="665826"/>
                  <a:pt x="649395" y="692459"/>
                </a:cubicBezTo>
                <a:cubicBezTo>
                  <a:pt x="652354" y="704296"/>
                  <a:pt x="652816" y="717056"/>
                  <a:pt x="658272" y="727969"/>
                </a:cubicBezTo>
                <a:cubicBezTo>
                  <a:pt x="662015" y="735456"/>
                  <a:pt x="668798" y="741507"/>
                  <a:pt x="676028" y="745725"/>
                </a:cubicBezTo>
                <a:cubicBezTo>
                  <a:pt x="723891" y="773645"/>
                  <a:pt x="751820" y="790174"/>
                  <a:pt x="800315" y="798991"/>
                </a:cubicBezTo>
                <a:cubicBezTo>
                  <a:pt x="820902" y="802734"/>
                  <a:pt x="841872" y="804125"/>
                  <a:pt x="862459" y="807868"/>
                </a:cubicBezTo>
                <a:cubicBezTo>
                  <a:pt x="874463" y="810051"/>
                  <a:pt x="886059" y="814099"/>
                  <a:pt x="897969" y="816746"/>
                </a:cubicBezTo>
                <a:cubicBezTo>
                  <a:pt x="939330" y="825937"/>
                  <a:pt x="981259" y="832684"/>
                  <a:pt x="1022257" y="843379"/>
                </a:cubicBezTo>
                <a:cubicBezTo>
                  <a:pt x="1049422" y="850465"/>
                  <a:pt x="1075523" y="861134"/>
                  <a:pt x="1102156" y="870012"/>
                </a:cubicBezTo>
                <a:cubicBezTo>
                  <a:pt x="1167978" y="891953"/>
                  <a:pt x="1138681" y="879396"/>
                  <a:pt x="1190932" y="905523"/>
                </a:cubicBezTo>
                <a:cubicBezTo>
                  <a:pt x="1209691" y="980554"/>
                  <a:pt x="1214854" y="983691"/>
                  <a:pt x="1182055" y="1100831"/>
                </a:cubicBezTo>
                <a:cubicBezTo>
                  <a:pt x="1175191" y="1125345"/>
                  <a:pt x="1152462" y="1142260"/>
                  <a:pt x="1137666" y="1162975"/>
                </a:cubicBezTo>
                <a:cubicBezTo>
                  <a:pt x="1076276" y="1148808"/>
                  <a:pt x="994243" y="1132495"/>
                  <a:pt x="933480" y="1109709"/>
                </a:cubicBezTo>
                <a:cubicBezTo>
                  <a:pt x="846621" y="1077137"/>
                  <a:pt x="911270" y="1094481"/>
                  <a:pt x="844703" y="1056443"/>
                </a:cubicBezTo>
                <a:cubicBezTo>
                  <a:pt x="836578" y="1051800"/>
                  <a:pt x="826948" y="1050524"/>
                  <a:pt x="818070" y="1047565"/>
                </a:cubicBezTo>
                <a:cubicBezTo>
                  <a:pt x="787841" y="1002220"/>
                  <a:pt x="815651" y="1033038"/>
                  <a:pt x="755927" y="1003177"/>
                </a:cubicBezTo>
                <a:cubicBezTo>
                  <a:pt x="694618" y="972523"/>
                  <a:pt x="767690" y="995021"/>
                  <a:pt x="693783" y="976544"/>
                </a:cubicBezTo>
                <a:cubicBezTo>
                  <a:pt x="659479" y="1113762"/>
                  <a:pt x="684905" y="981216"/>
                  <a:pt x="684905" y="1180730"/>
                </a:cubicBezTo>
                <a:cubicBezTo>
                  <a:pt x="684905" y="1231124"/>
                  <a:pt x="678987" y="1281344"/>
                  <a:pt x="676028" y="1331651"/>
                </a:cubicBezTo>
                <a:cubicBezTo>
                  <a:pt x="681946" y="1358284"/>
                  <a:pt x="680944" y="1387477"/>
                  <a:pt x="693783" y="1411550"/>
                </a:cubicBezTo>
                <a:cubicBezTo>
                  <a:pt x="705599" y="1433706"/>
                  <a:pt x="730830" y="1445647"/>
                  <a:pt x="747049" y="1464816"/>
                </a:cubicBezTo>
                <a:cubicBezTo>
                  <a:pt x="763492" y="1484249"/>
                  <a:pt x="774236" y="1508195"/>
                  <a:pt x="791437" y="1526960"/>
                </a:cubicBezTo>
                <a:cubicBezTo>
                  <a:pt x="807054" y="1543997"/>
                  <a:pt x="827720" y="1555671"/>
                  <a:pt x="844703" y="1571348"/>
                </a:cubicBezTo>
                <a:cubicBezTo>
                  <a:pt x="866229" y="1591218"/>
                  <a:pt x="882472" y="1617242"/>
                  <a:pt x="906847" y="1633492"/>
                </a:cubicBezTo>
                <a:cubicBezTo>
                  <a:pt x="915725" y="1639410"/>
                  <a:pt x="925935" y="1643703"/>
                  <a:pt x="933480" y="1651247"/>
                </a:cubicBezTo>
                <a:cubicBezTo>
                  <a:pt x="946879" y="1664645"/>
                  <a:pt x="956660" y="1681248"/>
                  <a:pt x="968991" y="1695635"/>
                </a:cubicBezTo>
                <a:cubicBezTo>
                  <a:pt x="974438" y="1701990"/>
                  <a:pt x="980828" y="1707472"/>
                  <a:pt x="986746" y="1713391"/>
                </a:cubicBezTo>
                <a:cubicBezTo>
                  <a:pt x="983787" y="1725228"/>
                  <a:pt x="985974" y="1739782"/>
                  <a:pt x="977868" y="1748901"/>
                </a:cubicBezTo>
                <a:cubicBezTo>
                  <a:pt x="939624" y="1791926"/>
                  <a:pt x="924208" y="1791170"/>
                  <a:pt x="880214" y="1802167"/>
                </a:cubicBezTo>
                <a:cubicBezTo>
                  <a:pt x="859499" y="1814004"/>
                  <a:pt x="839928" y="1828115"/>
                  <a:pt x="818070" y="1837678"/>
                </a:cubicBezTo>
                <a:cubicBezTo>
                  <a:pt x="792350" y="1848930"/>
                  <a:pt x="738171" y="1864311"/>
                  <a:pt x="738171" y="1864311"/>
                </a:cubicBezTo>
                <a:cubicBezTo>
                  <a:pt x="723375" y="1858393"/>
                  <a:pt x="704503" y="1858348"/>
                  <a:pt x="693783" y="1846556"/>
                </a:cubicBezTo>
                <a:cubicBezTo>
                  <a:pt x="673289" y="1824012"/>
                  <a:pt x="664747" y="1792974"/>
                  <a:pt x="649395" y="1766657"/>
                </a:cubicBezTo>
                <a:cubicBezTo>
                  <a:pt x="642340" y="1754562"/>
                  <a:pt x="611820" y="1711327"/>
                  <a:pt x="605006" y="1704513"/>
                </a:cubicBezTo>
                <a:cubicBezTo>
                  <a:pt x="594544" y="1694051"/>
                  <a:pt x="581333" y="1686758"/>
                  <a:pt x="569496" y="1677880"/>
                </a:cubicBezTo>
                <a:cubicBezTo>
                  <a:pt x="538091" y="1583666"/>
                  <a:pt x="548369" y="1625509"/>
                  <a:pt x="533985" y="1553593"/>
                </a:cubicBezTo>
                <a:cubicBezTo>
                  <a:pt x="522148" y="1574307"/>
                  <a:pt x="513378" y="1597106"/>
                  <a:pt x="498474" y="1615736"/>
                </a:cubicBezTo>
                <a:cubicBezTo>
                  <a:pt x="477559" y="1641879"/>
                  <a:pt x="442426" y="1656813"/>
                  <a:pt x="427453" y="1686758"/>
                </a:cubicBezTo>
                <a:cubicBezTo>
                  <a:pt x="421535" y="1698595"/>
                  <a:pt x="419056" y="1712910"/>
                  <a:pt x="409698" y="1722268"/>
                </a:cubicBezTo>
                <a:cubicBezTo>
                  <a:pt x="361964" y="1770002"/>
                  <a:pt x="350098" y="1758091"/>
                  <a:pt x="303165" y="1793290"/>
                </a:cubicBezTo>
                <a:cubicBezTo>
                  <a:pt x="280382" y="1810377"/>
                  <a:pt x="247397" y="1857936"/>
                  <a:pt x="232144" y="1873189"/>
                </a:cubicBezTo>
                <a:cubicBezTo>
                  <a:pt x="224599" y="1880734"/>
                  <a:pt x="214389" y="1885026"/>
                  <a:pt x="205511" y="1890944"/>
                </a:cubicBezTo>
                <a:cubicBezTo>
                  <a:pt x="175130" y="1845373"/>
                  <a:pt x="154970" y="1819905"/>
                  <a:pt x="134490" y="1766657"/>
                </a:cubicBezTo>
                <a:cubicBezTo>
                  <a:pt x="129073" y="1752573"/>
                  <a:pt x="129582" y="1736826"/>
                  <a:pt x="125612" y="1722268"/>
                </a:cubicBezTo>
                <a:cubicBezTo>
                  <a:pt x="120688" y="1704212"/>
                  <a:pt x="107857" y="1669002"/>
                  <a:pt x="107857" y="1669002"/>
                </a:cubicBezTo>
                <a:cubicBezTo>
                  <a:pt x="110816" y="1654206"/>
                  <a:pt x="107859" y="1636817"/>
                  <a:pt x="116734" y="1624614"/>
                </a:cubicBezTo>
                <a:cubicBezTo>
                  <a:pt x="132781" y="1602549"/>
                  <a:pt x="158599" y="1589599"/>
                  <a:pt x="178878" y="1571348"/>
                </a:cubicBezTo>
                <a:cubicBezTo>
                  <a:pt x="188210" y="1562949"/>
                  <a:pt x="195295" y="1552012"/>
                  <a:pt x="205511" y="1544715"/>
                </a:cubicBezTo>
                <a:cubicBezTo>
                  <a:pt x="216280" y="1537023"/>
                  <a:pt x="229532" y="1533526"/>
                  <a:pt x="241022" y="1526960"/>
                </a:cubicBezTo>
                <a:cubicBezTo>
                  <a:pt x="250286" y="1521666"/>
                  <a:pt x="258777" y="1515123"/>
                  <a:pt x="267655" y="1509204"/>
                </a:cubicBezTo>
                <a:cubicBezTo>
                  <a:pt x="273573" y="1500326"/>
                  <a:pt x="278580" y="1490768"/>
                  <a:pt x="285410" y="1482571"/>
                </a:cubicBezTo>
                <a:cubicBezTo>
                  <a:pt x="293447" y="1472926"/>
                  <a:pt x="306944" y="1467411"/>
                  <a:pt x="312043" y="1455938"/>
                </a:cubicBezTo>
                <a:cubicBezTo>
                  <a:pt x="319354" y="1439489"/>
                  <a:pt x="317016" y="1420244"/>
                  <a:pt x="320921" y="1402672"/>
                </a:cubicBezTo>
                <a:cubicBezTo>
                  <a:pt x="322951" y="1393537"/>
                  <a:pt x="327529" y="1385118"/>
                  <a:pt x="329799" y="1376039"/>
                </a:cubicBezTo>
                <a:cubicBezTo>
                  <a:pt x="333459" y="1361401"/>
                  <a:pt x="335403" y="1346381"/>
                  <a:pt x="338676" y="1331651"/>
                </a:cubicBezTo>
                <a:cubicBezTo>
                  <a:pt x="341323" y="1319740"/>
                  <a:pt x="345371" y="1308145"/>
                  <a:pt x="347554" y="1296140"/>
                </a:cubicBezTo>
                <a:cubicBezTo>
                  <a:pt x="351297" y="1275553"/>
                  <a:pt x="352328" y="1254515"/>
                  <a:pt x="356432" y="1233996"/>
                </a:cubicBezTo>
                <a:cubicBezTo>
                  <a:pt x="361218" y="1210068"/>
                  <a:pt x="368700" y="1186752"/>
                  <a:pt x="374187" y="1162975"/>
                </a:cubicBezTo>
                <a:cubicBezTo>
                  <a:pt x="377580" y="1148272"/>
                  <a:pt x="379792" y="1133317"/>
                  <a:pt x="383065" y="1118587"/>
                </a:cubicBezTo>
                <a:cubicBezTo>
                  <a:pt x="390498" y="1085136"/>
                  <a:pt x="390931" y="1086108"/>
                  <a:pt x="400820" y="1056443"/>
                </a:cubicBezTo>
                <a:cubicBezTo>
                  <a:pt x="397861" y="1015014"/>
                  <a:pt x="410517" y="969306"/>
                  <a:pt x="391942" y="932156"/>
                </a:cubicBezTo>
                <a:cubicBezTo>
                  <a:pt x="384815" y="917903"/>
                  <a:pt x="360609" y="940773"/>
                  <a:pt x="347554" y="949911"/>
                </a:cubicBezTo>
                <a:cubicBezTo>
                  <a:pt x="330412" y="961911"/>
                  <a:pt x="319751" y="981541"/>
                  <a:pt x="303165" y="994299"/>
                </a:cubicBezTo>
                <a:cubicBezTo>
                  <a:pt x="281037" y="1011320"/>
                  <a:pt x="255149" y="1022872"/>
                  <a:pt x="232144" y="1038688"/>
                </a:cubicBezTo>
                <a:cubicBezTo>
                  <a:pt x="207759" y="1055453"/>
                  <a:pt x="184392" y="1073671"/>
                  <a:pt x="161123" y="1091954"/>
                </a:cubicBezTo>
                <a:cubicBezTo>
                  <a:pt x="142949" y="1106233"/>
                  <a:pt x="125131" y="1120987"/>
                  <a:pt x="107857" y="1136342"/>
                </a:cubicBezTo>
                <a:cubicBezTo>
                  <a:pt x="98473" y="1144683"/>
                  <a:pt x="91268" y="1155442"/>
                  <a:pt x="81224" y="1162975"/>
                </a:cubicBezTo>
                <a:cubicBezTo>
                  <a:pt x="-7023" y="1229160"/>
                  <a:pt x="73114" y="1153329"/>
                  <a:pt x="10202" y="1216241"/>
                </a:cubicBezTo>
                <a:cubicBezTo>
                  <a:pt x="-3822" y="1118064"/>
                  <a:pt x="-13967" y="1111111"/>
                  <a:pt x="54591" y="985422"/>
                </a:cubicBezTo>
                <a:cubicBezTo>
                  <a:pt x="64097" y="967995"/>
                  <a:pt x="90102" y="967667"/>
                  <a:pt x="107857" y="958789"/>
                </a:cubicBezTo>
                <a:cubicBezTo>
                  <a:pt x="122653" y="943993"/>
                  <a:pt x="135505" y="926955"/>
                  <a:pt x="152245" y="914400"/>
                </a:cubicBezTo>
                <a:cubicBezTo>
                  <a:pt x="159731" y="908785"/>
                  <a:pt x="171092" y="910714"/>
                  <a:pt x="178878" y="905523"/>
                </a:cubicBezTo>
                <a:cubicBezTo>
                  <a:pt x="243188" y="862651"/>
                  <a:pt x="159732" y="890900"/>
                  <a:pt x="249899" y="852257"/>
                </a:cubicBezTo>
                <a:cubicBezTo>
                  <a:pt x="283336" y="837927"/>
                  <a:pt x="354143" y="818668"/>
                  <a:pt x="391942" y="807868"/>
                </a:cubicBezTo>
                <a:cubicBezTo>
                  <a:pt x="456220" y="765017"/>
                  <a:pt x="435665" y="791444"/>
                  <a:pt x="462964" y="736847"/>
                </a:cubicBezTo>
                <a:cubicBezTo>
                  <a:pt x="472068" y="618487"/>
                  <a:pt x="483678" y="648070"/>
                  <a:pt x="480719" y="62143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581C34-CE96-F215-61B6-8DFD5273D668}"/>
              </a:ext>
            </a:extLst>
          </p:cNvPr>
          <p:cNvGrpSpPr/>
          <p:nvPr/>
        </p:nvGrpSpPr>
        <p:grpSpPr>
          <a:xfrm>
            <a:off x="9877875" y="68154"/>
            <a:ext cx="587177" cy="835985"/>
            <a:chOff x="3094746" y="4466948"/>
            <a:chExt cx="857297" cy="10653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51B440-C09B-7406-481F-8126DC0DDF0C}"/>
                </a:ext>
              </a:extLst>
            </p:cNvPr>
            <p:cNvSpPr/>
            <p:nvPr/>
          </p:nvSpPr>
          <p:spPr>
            <a:xfrm>
              <a:off x="3094746" y="4466948"/>
              <a:ext cx="857297" cy="1065320"/>
            </a:xfrm>
            <a:custGeom>
              <a:avLst/>
              <a:gdLst>
                <a:gd name="connsiteX0" fmla="*/ 582089 w 1532000"/>
                <a:gd name="connsiteY0" fmla="*/ 568170 h 1927716"/>
                <a:gd name="connsiteX1" fmla="*/ 537701 w 1532000"/>
                <a:gd name="connsiteY1" fmla="*/ 532660 h 1927716"/>
                <a:gd name="connsiteX2" fmla="*/ 502190 w 1532000"/>
                <a:gd name="connsiteY2" fmla="*/ 514904 h 1927716"/>
                <a:gd name="connsiteX3" fmla="*/ 484435 w 1532000"/>
                <a:gd name="connsiteY3" fmla="*/ 470516 h 1927716"/>
                <a:gd name="connsiteX4" fmla="*/ 466679 w 1532000"/>
                <a:gd name="connsiteY4" fmla="*/ 443883 h 1927716"/>
                <a:gd name="connsiteX5" fmla="*/ 466679 w 1532000"/>
                <a:gd name="connsiteY5" fmla="*/ 275207 h 1927716"/>
                <a:gd name="connsiteX6" fmla="*/ 493312 w 1532000"/>
                <a:gd name="connsiteY6" fmla="*/ 204186 h 1927716"/>
                <a:gd name="connsiteX7" fmla="*/ 519945 w 1532000"/>
                <a:gd name="connsiteY7" fmla="*/ 177553 h 1927716"/>
                <a:gd name="connsiteX8" fmla="*/ 564334 w 1532000"/>
                <a:gd name="connsiteY8" fmla="*/ 133165 h 1927716"/>
                <a:gd name="connsiteX9" fmla="*/ 582089 w 1532000"/>
                <a:gd name="connsiteY9" fmla="*/ 106532 h 1927716"/>
                <a:gd name="connsiteX10" fmla="*/ 608722 w 1532000"/>
                <a:gd name="connsiteY10" fmla="*/ 88776 h 1927716"/>
                <a:gd name="connsiteX11" fmla="*/ 653110 w 1532000"/>
                <a:gd name="connsiteY11" fmla="*/ 62143 h 1927716"/>
                <a:gd name="connsiteX12" fmla="*/ 741887 w 1532000"/>
                <a:gd name="connsiteY12" fmla="*/ 26633 h 1927716"/>
                <a:gd name="connsiteX13" fmla="*/ 795153 w 1532000"/>
                <a:gd name="connsiteY13" fmla="*/ 17755 h 1927716"/>
                <a:gd name="connsiteX14" fmla="*/ 901685 w 1532000"/>
                <a:gd name="connsiteY14" fmla="*/ 0 h 1927716"/>
                <a:gd name="connsiteX15" fmla="*/ 1096994 w 1532000"/>
                <a:gd name="connsiteY15" fmla="*/ 8877 h 1927716"/>
                <a:gd name="connsiteX16" fmla="*/ 1132505 w 1532000"/>
                <a:gd name="connsiteY16" fmla="*/ 44388 h 1927716"/>
                <a:gd name="connsiteX17" fmla="*/ 1150260 w 1532000"/>
                <a:gd name="connsiteY17" fmla="*/ 142042 h 1927716"/>
                <a:gd name="connsiteX18" fmla="*/ 1168015 w 1532000"/>
                <a:gd name="connsiteY18" fmla="*/ 186431 h 1927716"/>
                <a:gd name="connsiteX19" fmla="*/ 1176893 w 1532000"/>
                <a:gd name="connsiteY19" fmla="*/ 470516 h 1927716"/>
                <a:gd name="connsiteX20" fmla="*/ 1185771 w 1532000"/>
                <a:gd name="connsiteY20" fmla="*/ 514904 h 1927716"/>
                <a:gd name="connsiteX21" fmla="*/ 1212404 w 1532000"/>
                <a:gd name="connsiteY21" fmla="*/ 585926 h 1927716"/>
                <a:gd name="connsiteX22" fmla="*/ 1247914 w 1532000"/>
                <a:gd name="connsiteY22" fmla="*/ 648069 h 1927716"/>
                <a:gd name="connsiteX23" fmla="*/ 1283425 w 1532000"/>
                <a:gd name="connsiteY23" fmla="*/ 701335 h 1927716"/>
                <a:gd name="connsiteX24" fmla="*/ 1354446 w 1532000"/>
                <a:gd name="connsiteY24" fmla="*/ 763479 h 1927716"/>
                <a:gd name="connsiteX25" fmla="*/ 1407712 w 1532000"/>
                <a:gd name="connsiteY25" fmla="*/ 825623 h 1927716"/>
                <a:gd name="connsiteX26" fmla="*/ 1443223 w 1532000"/>
                <a:gd name="connsiteY26" fmla="*/ 852256 h 1927716"/>
                <a:gd name="connsiteX27" fmla="*/ 1532000 w 1532000"/>
                <a:gd name="connsiteY27" fmla="*/ 949910 h 1927716"/>
                <a:gd name="connsiteX28" fmla="*/ 1514244 w 1532000"/>
                <a:gd name="connsiteY28" fmla="*/ 1029809 h 1927716"/>
                <a:gd name="connsiteX29" fmla="*/ 1389957 w 1532000"/>
                <a:gd name="connsiteY29" fmla="*/ 1083075 h 1927716"/>
                <a:gd name="connsiteX30" fmla="*/ 1283425 w 1532000"/>
                <a:gd name="connsiteY30" fmla="*/ 1074198 h 1927716"/>
                <a:gd name="connsiteX31" fmla="*/ 1159138 w 1532000"/>
                <a:gd name="connsiteY31" fmla="*/ 1003176 h 1927716"/>
                <a:gd name="connsiteX32" fmla="*/ 1132505 w 1532000"/>
                <a:gd name="connsiteY32" fmla="*/ 994299 h 1927716"/>
                <a:gd name="connsiteX33" fmla="*/ 1079239 w 1532000"/>
                <a:gd name="connsiteY33" fmla="*/ 958788 h 1927716"/>
                <a:gd name="connsiteX34" fmla="*/ 1070361 w 1532000"/>
                <a:gd name="connsiteY34" fmla="*/ 1029809 h 1927716"/>
                <a:gd name="connsiteX35" fmla="*/ 1061483 w 1532000"/>
                <a:gd name="connsiteY35" fmla="*/ 1189607 h 1927716"/>
                <a:gd name="connsiteX36" fmla="*/ 1008217 w 1532000"/>
                <a:gd name="connsiteY36" fmla="*/ 1296139 h 1927716"/>
                <a:gd name="connsiteX37" fmla="*/ 963829 w 1532000"/>
                <a:gd name="connsiteY37" fmla="*/ 1429304 h 1927716"/>
                <a:gd name="connsiteX38" fmla="*/ 919441 w 1532000"/>
                <a:gd name="connsiteY38" fmla="*/ 1518081 h 1927716"/>
                <a:gd name="connsiteX39" fmla="*/ 875052 w 1532000"/>
                <a:gd name="connsiteY39" fmla="*/ 1562469 h 1927716"/>
                <a:gd name="connsiteX40" fmla="*/ 857297 w 1532000"/>
                <a:gd name="connsiteY40" fmla="*/ 1606858 h 1927716"/>
                <a:gd name="connsiteX41" fmla="*/ 715254 w 1532000"/>
                <a:gd name="connsiteY41" fmla="*/ 1748901 h 1927716"/>
                <a:gd name="connsiteX42" fmla="*/ 635355 w 1532000"/>
                <a:gd name="connsiteY42" fmla="*/ 1811044 h 1927716"/>
                <a:gd name="connsiteX43" fmla="*/ 537701 w 1532000"/>
                <a:gd name="connsiteY43" fmla="*/ 1873188 h 1927716"/>
                <a:gd name="connsiteX44" fmla="*/ 484435 w 1532000"/>
                <a:gd name="connsiteY44" fmla="*/ 1899821 h 1927716"/>
                <a:gd name="connsiteX45" fmla="*/ 333514 w 1532000"/>
                <a:gd name="connsiteY45" fmla="*/ 1926454 h 1927716"/>
                <a:gd name="connsiteX46" fmla="*/ 5041 w 1532000"/>
                <a:gd name="connsiteY46" fmla="*/ 1917576 h 1927716"/>
                <a:gd name="connsiteX47" fmla="*/ 67184 w 1532000"/>
                <a:gd name="connsiteY47" fmla="*/ 1882066 h 1927716"/>
                <a:gd name="connsiteX48" fmla="*/ 120450 w 1532000"/>
                <a:gd name="connsiteY48" fmla="*/ 1846555 h 1927716"/>
                <a:gd name="connsiteX49" fmla="*/ 200349 w 1532000"/>
                <a:gd name="connsiteY49" fmla="*/ 1819922 h 1927716"/>
                <a:gd name="connsiteX50" fmla="*/ 298004 w 1532000"/>
                <a:gd name="connsiteY50" fmla="*/ 1766656 h 1927716"/>
                <a:gd name="connsiteX51" fmla="*/ 324637 w 1532000"/>
                <a:gd name="connsiteY51" fmla="*/ 1740023 h 1927716"/>
                <a:gd name="connsiteX52" fmla="*/ 377903 w 1532000"/>
                <a:gd name="connsiteY52" fmla="*/ 1695635 h 1927716"/>
                <a:gd name="connsiteX53" fmla="*/ 422291 w 1532000"/>
                <a:gd name="connsiteY53" fmla="*/ 1615735 h 1927716"/>
                <a:gd name="connsiteX54" fmla="*/ 457802 w 1532000"/>
                <a:gd name="connsiteY54" fmla="*/ 1535836 h 1927716"/>
                <a:gd name="connsiteX55" fmla="*/ 475557 w 1532000"/>
                <a:gd name="connsiteY55" fmla="*/ 1509203 h 1927716"/>
                <a:gd name="connsiteX56" fmla="*/ 484435 w 1532000"/>
                <a:gd name="connsiteY56" fmla="*/ 1482570 h 1927716"/>
                <a:gd name="connsiteX57" fmla="*/ 519945 w 1532000"/>
                <a:gd name="connsiteY57" fmla="*/ 1411549 h 1927716"/>
                <a:gd name="connsiteX58" fmla="*/ 537701 w 1532000"/>
                <a:gd name="connsiteY58" fmla="*/ 1376038 h 1927716"/>
                <a:gd name="connsiteX59" fmla="*/ 528823 w 1532000"/>
                <a:gd name="connsiteY59" fmla="*/ 1269506 h 1927716"/>
                <a:gd name="connsiteX60" fmla="*/ 519945 w 1532000"/>
                <a:gd name="connsiteY60" fmla="*/ 1012054 h 1927716"/>
                <a:gd name="connsiteX61" fmla="*/ 484435 w 1532000"/>
                <a:gd name="connsiteY61" fmla="*/ 949910 h 1927716"/>
                <a:gd name="connsiteX62" fmla="*/ 466679 w 1532000"/>
                <a:gd name="connsiteY62" fmla="*/ 923277 h 1927716"/>
                <a:gd name="connsiteX63" fmla="*/ 431169 w 1532000"/>
                <a:gd name="connsiteY63" fmla="*/ 914400 h 1927716"/>
                <a:gd name="connsiteX64" fmla="*/ 351270 w 1532000"/>
                <a:gd name="connsiteY64" fmla="*/ 932155 h 1927716"/>
                <a:gd name="connsiteX65" fmla="*/ 324637 w 1532000"/>
                <a:gd name="connsiteY65" fmla="*/ 941033 h 1927716"/>
                <a:gd name="connsiteX66" fmla="*/ 289126 w 1532000"/>
                <a:gd name="connsiteY66" fmla="*/ 985421 h 1927716"/>
                <a:gd name="connsiteX67" fmla="*/ 262493 w 1532000"/>
                <a:gd name="connsiteY67" fmla="*/ 994299 h 1927716"/>
                <a:gd name="connsiteX68" fmla="*/ 218105 w 1532000"/>
                <a:gd name="connsiteY68" fmla="*/ 1047565 h 1927716"/>
                <a:gd name="connsiteX69" fmla="*/ 182594 w 1532000"/>
                <a:gd name="connsiteY69" fmla="*/ 1065320 h 1927716"/>
                <a:gd name="connsiteX70" fmla="*/ 147083 w 1532000"/>
                <a:gd name="connsiteY70" fmla="*/ 1091953 h 1927716"/>
                <a:gd name="connsiteX71" fmla="*/ 22796 w 1532000"/>
                <a:gd name="connsiteY71" fmla="*/ 1074198 h 1927716"/>
                <a:gd name="connsiteX72" fmla="*/ 5041 w 1532000"/>
                <a:gd name="connsiteY72" fmla="*/ 1047565 h 1927716"/>
                <a:gd name="connsiteX73" fmla="*/ 13918 w 1532000"/>
                <a:gd name="connsiteY73" fmla="*/ 905522 h 1927716"/>
                <a:gd name="connsiteX74" fmla="*/ 102695 w 1532000"/>
                <a:gd name="connsiteY74" fmla="*/ 861134 h 1927716"/>
                <a:gd name="connsiteX75" fmla="*/ 129328 w 1532000"/>
                <a:gd name="connsiteY75" fmla="*/ 843378 h 1927716"/>
                <a:gd name="connsiteX76" fmla="*/ 155961 w 1532000"/>
                <a:gd name="connsiteY76" fmla="*/ 834501 h 1927716"/>
                <a:gd name="connsiteX77" fmla="*/ 200349 w 1532000"/>
                <a:gd name="connsiteY77" fmla="*/ 816745 h 1927716"/>
                <a:gd name="connsiteX78" fmla="*/ 218105 w 1532000"/>
                <a:gd name="connsiteY78" fmla="*/ 798990 h 1927716"/>
                <a:gd name="connsiteX79" fmla="*/ 244738 w 1532000"/>
                <a:gd name="connsiteY79" fmla="*/ 790112 h 1927716"/>
                <a:gd name="connsiteX80" fmla="*/ 324637 w 1532000"/>
                <a:gd name="connsiteY80" fmla="*/ 754602 h 1927716"/>
                <a:gd name="connsiteX81" fmla="*/ 377903 w 1532000"/>
                <a:gd name="connsiteY81" fmla="*/ 683580 h 1927716"/>
                <a:gd name="connsiteX82" fmla="*/ 431169 w 1532000"/>
                <a:gd name="connsiteY82" fmla="*/ 621436 h 1927716"/>
                <a:gd name="connsiteX83" fmla="*/ 440046 w 1532000"/>
                <a:gd name="connsiteY83" fmla="*/ 568170 h 1927716"/>
                <a:gd name="connsiteX84" fmla="*/ 448924 w 1532000"/>
                <a:gd name="connsiteY84" fmla="*/ 541537 h 1927716"/>
                <a:gd name="connsiteX85" fmla="*/ 457802 w 1532000"/>
                <a:gd name="connsiteY85" fmla="*/ 497149 h 1927716"/>
                <a:gd name="connsiteX86" fmla="*/ 466679 w 1532000"/>
                <a:gd name="connsiteY86" fmla="*/ 408372 h 192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532000" h="1927716">
                  <a:moveTo>
                    <a:pt x="582089" y="568170"/>
                  </a:moveTo>
                  <a:cubicBezTo>
                    <a:pt x="567293" y="556333"/>
                    <a:pt x="553467" y="543170"/>
                    <a:pt x="537701" y="532660"/>
                  </a:cubicBezTo>
                  <a:cubicBezTo>
                    <a:pt x="526689" y="525319"/>
                    <a:pt x="510803" y="524952"/>
                    <a:pt x="502190" y="514904"/>
                  </a:cubicBezTo>
                  <a:cubicBezTo>
                    <a:pt x="491819" y="502805"/>
                    <a:pt x="491562" y="484769"/>
                    <a:pt x="484435" y="470516"/>
                  </a:cubicBezTo>
                  <a:cubicBezTo>
                    <a:pt x="479663" y="460973"/>
                    <a:pt x="472598" y="452761"/>
                    <a:pt x="466679" y="443883"/>
                  </a:cubicBezTo>
                  <a:cubicBezTo>
                    <a:pt x="443663" y="374829"/>
                    <a:pt x="452851" y="413487"/>
                    <a:pt x="466679" y="275207"/>
                  </a:cubicBezTo>
                  <a:cubicBezTo>
                    <a:pt x="468840" y="253596"/>
                    <a:pt x="480868" y="221608"/>
                    <a:pt x="493312" y="204186"/>
                  </a:cubicBezTo>
                  <a:cubicBezTo>
                    <a:pt x="500609" y="193970"/>
                    <a:pt x="511907" y="187198"/>
                    <a:pt x="519945" y="177553"/>
                  </a:cubicBezTo>
                  <a:cubicBezTo>
                    <a:pt x="556935" y="133166"/>
                    <a:pt x="515508" y="165715"/>
                    <a:pt x="564334" y="133165"/>
                  </a:cubicBezTo>
                  <a:cubicBezTo>
                    <a:pt x="570252" y="124287"/>
                    <a:pt x="574545" y="114077"/>
                    <a:pt x="582089" y="106532"/>
                  </a:cubicBezTo>
                  <a:cubicBezTo>
                    <a:pt x="589634" y="98987"/>
                    <a:pt x="599674" y="94431"/>
                    <a:pt x="608722" y="88776"/>
                  </a:cubicBezTo>
                  <a:cubicBezTo>
                    <a:pt x="623354" y="79631"/>
                    <a:pt x="638026" y="70523"/>
                    <a:pt x="653110" y="62143"/>
                  </a:cubicBezTo>
                  <a:cubicBezTo>
                    <a:pt x="677949" y="48344"/>
                    <a:pt x="714832" y="31142"/>
                    <a:pt x="741887" y="26633"/>
                  </a:cubicBezTo>
                  <a:cubicBezTo>
                    <a:pt x="759642" y="23674"/>
                    <a:pt x="777502" y="21285"/>
                    <a:pt x="795153" y="17755"/>
                  </a:cubicBezTo>
                  <a:cubicBezTo>
                    <a:pt x="892906" y="-1796"/>
                    <a:pt x="742110" y="19946"/>
                    <a:pt x="901685" y="0"/>
                  </a:cubicBezTo>
                  <a:cubicBezTo>
                    <a:pt x="966788" y="2959"/>
                    <a:pt x="1032996" y="-3430"/>
                    <a:pt x="1096994" y="8877"/>
                  </a:cubicBezTo>
                  <a:cubicBezTo>
                    <a:pt x="1113433" y="12038"/>
                    <a:pt x="1132505" y="44388"/>
                    <a:pt x="1132505" y="44388"/>
                  </a:cubicBezTo>
                  <a:cubicBezTo>
                    <a:pt x="1134614" y="57042"/>
                    <a:pt x="1145605" y="126524"/>
                    <a:pt x="1150260" y="142042"/>
                  </a:cubicBezTo>
                  <a:cubicBezTo>
                    <a:pt x="1154839" y="157306"/>
                    <a:pt x="1162097" y="171635"/>
                    <a:pt x="1168015" y="186431"/>
                  </a:cubicBezTo>
                  <a:cubicBezTo>
                    <a:pt x="1170974" y="281126"/>
                    <a:pt x="1171779" y="375913"/>
                    <a:pt x="1176893" y="470516"/>
                  </a:cubicBezTo>
                  <a:cubicBezTo>
                    <a:pt x="1177707" y="485583"/>
                    <a:pt x="1183072" y="500058"/>
                    <a:pt x="1185771" y="514904"/>
                  </a:cubicBezTo>
                  <a:cubicBezTo>
                    <a:pt x="1197164" y="577566"/>
                    <a:pt x="1181390" y="554912"/>
                    <a:pt x="1212404" y="585926"/>
                  </a:cubicBezTo>
                  <a:cubicBezTo>
                    <a:pt x="1227932" y="648043"/>
                    <a:pt x="1208942" y="597963"/>
                    <a:pt x="1247914" y="648069"/>
                  </a:cubicBezTo>
                  <a:cubicBezTo>
                    <a:pt x="1261015" y="664913"/>
                    <a:pt x="1268336" y="686246"/>
                    <a:pt x="1283425" y="701335"/>
                  </a:cubicBezTo>
                  <a:cubicBezTo>
                    <a:pt x="1370895" y="788805"/>
                    <a:pt x="1268867" y="690125"/>
                    <a:pt x="1354446" y="763479"/>
                  </a:cubicBezTo>
                  <a:cubicBezTo>
                    <a:pt x="1422098" y="821467"/>
                    <a:pt x="1337535" y="755446"/>
                    <a:pt x="1407712" y="825623"/>
                  </a:cubicBezTo>
                  <a:cubicBezTo>
                    <a:pt x="1418174" y="836085"/>
                    <a:pt x="1432275" y="842303"/>
                    <a:pt x="1443223" y="852256"/>
                  </a:cubicBezTo>
                  <a:cubicBezTo>
                    <a:pt x="1500270" y="904116"/>
                    <a:pt x="1495649" y="901442"/>
                    <a:pt x="1532000" y="949910"/>
                  </a:cubicBezTo>
                  <a:cubicBezTo>
                    <a:pt x="1526081" y="976543"/>
                    <a:pt x="1529378" y="1007108"/>
                    <a:pt x="1514244" y="1029809"/>
                  </a:cubicBezTo>
                  <a:cubicBezTo>
                    <a:pt x="1505813" y="1042456"/>
                    <a:pt x="1393658" y="1081687"/>
                    <a:pt x="1389957" y="1083075"/>
                  </a:cubicBezTo>
                  <a:cubicBezTo>
                    <a:pt x="1354446" y="1080116"/>
                    <a:pt x="1317995" y="1082840"/>
                    <a:pt x="1283425" y="1074198"/>
                  </a:cubicBezTo>
                  <a:cubicBezTo>
                    <a:pt x="1233084" y="1061613"/>
                    <a:pt x="1202366" y="1027191"/>
                    <a:pt x="1159138" y="1003176"/>
                  </a:cubicBezTo>
                  <a:cubicBezTo>
                    <a:pt x="1150958" y="998631"/>
                    <a:pt x="1141383" y="997258"/>
                    <a:pt x="1132505" y="994299"/>
                  </a:cubicBezTo>
                  <a:cubicBezTo>
                    <a:pt x="1126406" y="988200"/>
                    <a:pt x="1089011" y="947062"/>
                    <a:pt x="1079239" y="958788"/>
                  </a:cubicBezTo>
                  <a:cubicBezTo>
                    <a:pt x="1063966" y="977116"/>
                    <a:pt x="1073320" y="1006135"/>
                    <a:pt x="1070361" y="1029809"/>
                  </a:cubicBezTo>
                  <a:cubicBezTo>
                    <a:pt x="1067402" y="1083075"/>
                    <a:pt x="1069912" y="1136929"/>
                    <a:pt x="1061483" y="1189607"/>
                  </a:cubicBezTo>
                  <a:cubicBezTo>
                    <a:pt x="1056620" y="1219999"/>
                    <a:pt x="1024573" y="1268879"/>
                    <a:pt x="1008217" y="1296139"/>
                  </a:cubicBezTo>
                  <a:cubicBezTo>
                    <a:pt x="993228" y="1348601"/>
                    <a:pt x="986629" y="1378005"/>
                    <a:pt x="963829" y="1429304"/>
                  </a:cubicBezTo>
                  <a:cubicBezTo>
                    <a:pt x="950392" y="1459538"/>
                    <a:pt x="937793" y="1490553"/>
                    <a:pt x="919441" y="1518081"/>
                  </a:cubicBezTo>
                  <a:cubicBezTo>
                    <a:pt x="907834" y="1535492"/>
                    <a:pt x="889848" y="1547673"/>
                    <a:pt x="875052" y="1562469"/>
                  </a:cubicBezTo>
                  <a:cubicBezTo>
                    <a:pt x="869134" y="1577265"/>
                    <a:pt x="866560" y="1593890"/>
                    <a:pt x="857297" y="1606858"/>
                  </a:cubicBezTo>
                  <a:cubicBezTo>
                    <a:pt x="807210" y="1676980"/>
                    <a:pt x="776162" y="1692678"/>
                    <a:pt x="715254" y="1748901"/>
                  </a:cubicBezTo>
                  <a:cubicBezTo>
                    <a:pt x="651737" y="1807532"/>
                    <a:pt x="695761" y="1780842"/>
                    <a:pt x="635355" y="1811044"/>
                  </a:cubicBezTo>
                  <a:cubicBezTo>
                    <a:pt x="600728" y="1862986"/>
                    <a:pt x="629278" y="1830452"/>
                    <a:pt x="537701" y="1873188"/>
                  </a:cubicBezTo>
                  <a:cubicBezTo>
                    <a:pt x="519712" y="1881583"/>
                    <a:pt x="503382" y="1893900"/>
                    <a:pt x="484435" y="1899821"/>
                  </a:cubicBezTo>
                  <a:cubicBezTo>
                    <a:pt x="447624" y="1911324"/>
                    <a:pt x="375274" y="1920488"/>
                    <a:pt x="333514" y="1926454"/>
                  </a:cubicBezTo>
                  <a:cubicBezTo>
                    <a:pt x="224023" y="1923495"/>
                    <a:pt x="113082" y="1935583"/>
                    <a:pt x="5041" y="1917576"/>
                  </a:cubicBezTo>
                  <a:cubicBezTo>
                    <a:pt x="-18492" y="1913654"/>
                    <a:pt x="46865" y="1894570"/>
                    <a:pt x="67184" y="1882066"/>
                  </a:cubicBezTo>
                  <a:cubicBezTo>
                    <a:pt x="85358" y="1870882"/>
                    <a:pt x="101113" y="1855579"/>
                    <a:pt x="120450" y="1846555"/>
                  </a:cubicBezTo>
                  <a:cubicBezTo>
                    <a:pt x="145890" y="1834683"/>
                    <a:pt x="175239" y="1832477"/>
                    <a:pt x="200349" y="1819922"/>
                  </a:cubicBezTo>
                  <a:cubicBezTo>
                    <a:pt x="230944" y="1804625"/>
                    <a:pt x="271702" y="1785067"/>
                    <a:pt x="298004" y="1766656"/>
                  </a:cubicBezTo>
                  <a:cubicBezTo>
                    <a:pt x="308289" y="1759456"/>
                    <a:pt x="315105" y="1748194"/>
                    <a:pt x="324637" y="1740023"/>
                  </a:cubicBezTo>
                  <a:cubicBezTo>
                    <a:pt x="398511" y="1676702"/>
                    <a:pt x="331770" y="1741765"/>
                    <a:pt x="377903" y="1695635"/>
                  </a:cubicBezTo>
                  <a:cubicBezTo>
                    <a:pt x="412702" y="1608634"/>
                    <a:pt x="375373" y="1690803"/>
                    <a:pt x="422291" y="1615735"/>
                  </a:cubicBezTo>
                  <a:cubicBezTo>
                    <a:pt x="445822" y="1578086"/>
                    <a:pt x="436758" y="1577924"/>
                    <a:pt x="457802" y="1535836"/>
                  </a:cubicBezTo>
                  <a:cubicBezTo>
                    <a:pt x="462574" y="1526293"/>
                    <a:pt x="470785" y="1518746"/>
                    <a:pt x="475557" y="1509203"/>
                  </a:cubicBezTo>
                  <a:cubicBezTo>
                    <a:pt x="479742" y="1500833"/>
                    <a:pt x="480563" y="1491089"/>
                    <a:pt x="484435" y="1482570"/>
                  </a:cubicBezTo>
                  <a:cubicBezTo>
                    <a:pt x="495387" y="1458475"/>
                    <a:pt x="508108" y="1435223"/>
                    <a:pt x="519945" y="1411549"/>
                  </a:cubicBezTo>
                  <a:lnTo>
                    <a:pt x="537701" y="1376038"/>
                  </a:lnTo>
                  <a:cubicBezTo>
                    <a:pt x="534742" y="1340527"/>
                    <a:pt x="530559" y="1305097"/>
                    <a:pt x="528823" y="1269506"/>
                  </a:cubicBezTo>
                  <a:cubicBezTo>
                    <a:pt x="524639" y="1183740"/>
                    <a:pt x="527492" y="1097590"/>
                    <a:pt x="519945" y="1012054"/>
                  </a:cubicBezTo>
                  <a:cubicBezTo>
                    <a:pt x="515989" y="967217"/>
                    <a:pt x="504578" y="975088"/>
                    <a:pt x="484435" y="949910"/>
                  </a:cubicBezTo>
                  <a:cubicBezTo>
                    <a:pt x="477770" y="941578"/>
                    <a:pt x="475557" y="929195"/>
                    <a:pt x="466679" y="923277"/>
                  </a:cubicBezTo>
                  <a:cubicBezTo>
                    <a:pt x="456527" y="916509"/>
                    <a:pt x="443006" y="917359"/>
                    <a:pt x="431169" y="914400"/>
                  </a:cubicBezTo>
                  <a:cubicBezTo>
                    <a:pt x="404536" y="920318"/>
                    <a:pt x="377738" y="925538"/>
                    <a:pt x="351270" y="932155"/>
                  </a:cubicBezTo>
                  <a:cubicBezTo>
                    <a:pt x="342191" y="934425"/>
                    <a:pt x="332661" y="936218"/>
                    <a:pt x="324637" y="941033"/>
                  </a:cubicBezTo>
                  <a:cubicBezTo>
                    <a:pt x="288435" y="962754"/>
                    <a:pt x="325420" y="956385"/>
                    <a:pt x="289126" y="985421"/>
                  </a:cubicBezTo>
                  <a:cubicBezTo>
                    <a:pt x="281819" y="991267"/>
                    <a:pt x="271371" y="991340"/>
                    <a:pt x="262493" y="994299"/>
                  </a:cubicBezTo>
                  <a:cubicBezTo>
                    <a:pt x="247697" y="1012054"/>
                    <a:pt x="235379" y="1032210"/>
                    <a:pt x="218105" y="1047565"/>
                  </a:cubicBezTo>
                  <a:cubicBezTo>
                    <a:pt x="208214" y="1056357"/>
                    <a:pt x="193817" y="1058306"/>
                    <a:pt x="182594" y="1065320"/>
                  </a:cubicBezTo>
                  <a:cubicBezTo>
                    <a:pt x="170047" y="1073162"/>
                    <a:pt x="158920" y="1083075"/>
                    <a:pt x="147083" y="1091953"/>
                  </a:cubicBezTo>
                  <a:cubicBezTo>
                    <a:pt x="105654" y="1086035"/>
                    <a:pt x="62741" y="1086681"/>
                    <a:pt x="22796" y="1074198"/>
                  </a:cubicBezTo>
                  <a:cubicBezTo>
                    <a:pt x="12612" y="1071016"/>
                    <a:pt x="5602" y="1058220"/>
                    <a:pt x="5041" y="1047565"/>
                  </a:cubicBezTo>
                  <a:cubicBezTo>
                    <a:pt x="2548" y="1000191"/>
                    <a:pt x="1845" y="951400"/>
                    <a:pt x="13918" y="905522"/>
                  </a:cubicBezTo>
                  <a:cubicBezTo>
                    <a:pt x="19986" y="882465"/>
                    <a:pt x="91574" y="864841"/>
                    <a:pt x="102695" y="861134"/>
                  </a:cubicBezTo>
                  <a:cubicBezTo>
                    <a:pt x="111573" y="855215"/>
                    <a:pt x="119785" y="848150"/>
                    <a:pt x="129328" y="843378"/>
                  </a:cubicBezTo>
                  <a:cubicBezTo>
                    <a:pt x="137698" y="839193"/>
                    <a:pt x="147199" y="837787"/>
                    <a:pt x="155961" y="834501"/>
                  </a:cubicBezTo>
                  <a:cubicBezTo>
                    <a:pt x="170882" y="828906"/>
                    <a:pt x="185553" y="822664"/>
                    <a:pt x="200349" y="816745"/>
                  </a:cubicBezTo>
                  <a:cubicBezTo>
                    <a:pt x="206268" y="810827"/>
                    <a:pt x="210928" y="803296"/>
                    <a:pt x="218105" y="798990"/>
                  </a:cubicBezTo>
                  <a:cubicBezTo>
                    <a:pt x="226129" y="794175"/>
                    <a:pt x="235976" y="793398"/>
                    <a:pt x="244738" y="790112"/>
                  </a:cubicBezTo>
                  <a:cubicBezTo>
                    <a:pt x="290080" y="773109"/>
                    <a:pt x="284285" y="774778"/>
                    <a:pt x="324637" y="754602"/>
                  </a:cubicBezTo>
                  <a:cubicBezTo>
                    <a:pt x="364065" y="675743"/>
                    <a:pt x="315089" y="764341"/>
                    <a:pt x="377903" y="683580"/>
                  </a:cubicBezTo>
                  <a:cubicBezTo>
                    <a:pt x="429794" y="616863"/>
                    <a:pt x="377955" y="656913"/>
                    <a:pt x="431169" y="621436"/>
                  </a:cubicBezTo>
                  <a:cubicBezTo>
                    <a:pt x="434128" y="603681"/>
                    <a:pt x="436141" y="585742"/>
                    <a:pt x="440046" y="568170"/>
                  </a:cubicBezTo>
                  <a:cubicBezTo>
                    <a:pt x="442076" y="559035"/>
                    <a:pt x="446654" y="550615"/>
                    <a:pt x="448924" y="541537"/>
                  </a:cubicBezTo>
                  <a:cubicBezTo>
                    <a:pt x="452584" y="526899"/>
                    <a:pt x="455508" y="512063"/>
                    <a:pt x="457802" y="497149"/>
                  </a:cubicBezTo>
                  <a:cubicBezTo>
                    <a:pt x="467413" y="434676"/>
                    <a:pt x="466679" y="446408"/>
                    <a:pt x="466679" y="4083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889BA6-064D-3B87-29BB-D5A1F9A48CA9}"/>
                </a:ext>
              </a:extLst>
            </p:cNvPr>
            <p:cNvSpPr txBox="1"/>
            <p:nvPr/>
          </p:nvSpPr>
          <p:spPr>
            <a:xfrm>
              <a:off x="3366117" y="4715522"/>
              <a:ext cx="33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6</a:t>
              </a:r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CA730DF-0C12-8B26-170D-AD01D7366CF0}"/>
              </a:ext>
            </a:extLst>
          </p:cNvPr>
          <p:cNvSpPr/>
          <p:nvPr/>
        </p:nvSpPr>
        <p:spPr>
          <a:xfrm>
            <a:off x="6673713" y="298940"/>
            <a:ext cx="1391300" cy="1399592"/>
          </a:xfrm>
          <a:custGeom>
            <a:avLst/>
            <a:gdLst>
              <a:gd name="connsiteX0" fmla="*/ 37323 w 1391300"/>
              <a:gd name="connsiteY0" fmla="*/ 447870 h 1399592"/>
              <a:gd name="connsiteX1" fmla="*/ 27992 w 1391300"/>
              <a:gd name="connsiteY1" fmla="*/ 718457 h 1399592"/>
              <a:gd name="connsiteX2" fmla="*/ 9331 w 1391300"/>
              <a:gd name="connsiteY2" fmla="*/ 746449 h 1399592"/>
              <a:gd name="connsiteX3" fmla="*/ 37323 w 1391300"/>
              <a:gd name="connsiteY3" fmla="*/ 718457 h 1399592"/>
              <a:gd name="connsiteX4" fmla="*/ 55984 w 1391300"/>
              <a:gd name="connsiteY4" fmla="*/ 681135 h 1399592"/>
              <a:gd name="connsiteX5" fmla="*/ 74645 w 1391300"/>
              <a:gd name="connsiteY5" fmla="*/ 615821 h 1399592"/>
              <a:gd name="connsiteX6" fmla="*/ 46653 w 1391300"/>
              <a:gd name="connsiteY6" fmla="*/ 503853 h 1399592"/>
              <a:gd name="connsiteX7" fmla="*/ 27992 w 1391300"/>
              <a:gd name="connsiteY7" fmla="*/ 475862 h 1399592"/>
              <a:gd name="connsiteX8" fmla="*/ 9331 w 1391300"/>
              <a:gd name="connsiteY8" fmla="*/ 457200 h 1399592"/>
              <a:gd name="connsiteX9" fmla="*/ 27992 w 1391300"/>
              <a:gd name="connsiteY9" fmla="*/ 485192 h 1399592"/>
              <a:gd name="connsiteX10" fmla="*/ 37323 w 1391300"/>
              <a:gd name="connsiteY10" fmla="*/ 513184 h 1399592"/>
              <a:gd name="connsiteX11" fmla="*/ 27992 w 1391300"/>
              <a:gd name="connsiteY11" fmla="*/ 662474 h 1399592"/>
              <a:gd name="connsiteX12" fmla="*/ 0 w 1391300"/>
              <a:gd name="connsiteY12" fmla="*/ 699796 h 1399592"/>
              <a:gd name="connsiteX13" fmla="*/ 27992 w 1391300"/>
              <a:gd name="connsiteY13" fmla="*/ 727788 h 1399592"/>
              <a:gd name="connsiteX14" fmla="*/ 139959 w 1391300"/>
              <a:gd name="connsiteY14" fmla="*/ 802433 h 1399592"/>
              <a:gd name="connsiteX15" fmla="*/ 214604 w 1391300"/>
              <a:gd name="connsiteY15" fmla="*/ 839755 h 1399592"/>
              <a:gd name="connsiteX16" fmla="*/ 261257 w 1391300"/>
              <a:gd name="connsiteY16" fmla="*/ 867747 h 1399592"/>
              <a:gd name="connsiteX17" fmla="*/ 298580 w 1391300"/>
              <a:gd name="connsiteY17" fmla="*/ 886408 h 1399592"/>
              <a:gd name="connsiteX18" fmla="*/ 326572 w 1391300"/>
              <a:gd name="connsiteY18" fmla="*/ 905070 h 1399592"/>
              <a:gd name="connsiteX19" fmla="*/ 363894 w 1391300"/>
              <a:gd name="connsiteY19" fmla="*/ 933062 h 1399592"/>
              <a:gd name="connsiteX20" fmla="*/ 494523 w 1391300"/>
              <a:gd name="connsiteY20" fmla="*/ 1007706 h 1399592"/>
              <a:gd name="connsiteX21" fmla="*/ 541176 w 1391300"/>
              <a:gd name="connsiteY21" fmla="*/ 1045029 h 1399592"/>
              <a:gd name="connsiteX22" fmla="*/ 587829 w 1391300"/>
              <a:gd name="connsiteY22" fmla="*/ 1073021 h 1399592"/>
              <a:gd name="connsiteX23" fmla="*/ 615821 w 1391300"/>
              <a:gd name="connsiteY23" fmla="*/ 1101013 h 1399592"/>
              <a:gd name="connsiteX24" fmla="*/ 653143 w 1391300"/>
              <a:gd name="connsiteY24" fmla="*/ 1119674 h 1399592"/>
              <a:gd name="connsiteX25" fmla="*/ 681135 w 1391300"/>
              <a:gd name="connsiteY25" fmla="*/ 1147666 h 1399592"/>
              <a:gd name="connsiteX26" fmla="*/ 802433 w 1391300"/>
              <a:gd name="connsiteY26" fmla="*/ 1222311 h 1399592"/>
              <a:gd name="connsiteX27" fmla="*/ 905070 w 1391300"/>
              <a:gd name="connsiteY27" fmla="*/ 1287625 h 1399592"/>
              <a:gd name="connsiteX28" fmla="*/ 979715 w 1391300"/>
              <a:gd name="connsiteY28" fmla="*/ 1324947 h 1399592"/>
              <a:gd name="connsiteX29" fmla="*/ 1007706 w 1391300"/>
              <a:gd name="connsiteY29" fmla="*/ 1343608 h 1399592"/>
              <a:gd name="connsiteX30" fmla="*/ 1035698 w 1391300"/>
              <a:gd name="connsiteY30" fmla="*/ 1352939 h 1399592"/>
              <a:gd name="connsiteX31" fmla="*/ 1110343 w 1391300"/>
              <a:gd name="connsiteY31" fmla="*/ 1399592 h 1399592"/>
              <a:gd name="connsiteX32" fmla="*/ 1166327 w 1391300"/>
              <a:gd name="connsiteY32" fmla="*/ 1380931 h 1399592"/>
              <a:gd name="connsiteX33" fmla="*/ 1222310 w 1391300"/>
              <a:gd name="connsiteY33" fmla="*/ 1315617 h 1399592"/>
              <a:gd name="connsiteX34" fmla="*/ 1240972 w 1391300"/>
              <a:gd name="connsiteY34" fmla="*/ 1296955 h 1399592"/>
              <a:gd name="connsiteX35" fmla="*/ 1278294 w 1391300"/>
              <a:gd name="connsiteY35" fmla="*/ 1212980 h 1399592"/>
              <a:gd name="connsiteX36" fmla="*/ 1306286 w 1391300"/>
              <a:gd name="connsiteY36" fmla="*/ 1166327 h 1399592"/>
              <a:gd name="connsiteX37" fmla="*/ 1315617 w 1391300"/>
              <a:gd name="connsiteY37" fmla="*/ 1119674 h 1399592"/>
              <a:gd name="connsiteX38" fmla="*/ 1343608 w 1391300"/>
              <a:gd name="connsiteY38" fmla="*/ 1045029 h 1399592"/>
              <a:gd name="connsiteX39" fmla="*/ 1362270 w 1391300"/>
              <a:gd name="connsiteY39" fmla="*/ 989045 h 1399592"/>
              <a:gd name="connsiteX40" fmla="*/ 1371600 w 1391300"/>
              <a:gd name="connsiteY40" fmla="*/ 933062 h 1399592"/>
              <a:gd name="connsiteX41" fmla="*/ 1390261 w 1391300"/>
              <a:gd name="connsiteY41" fmla="*/ 914400 h 1399592"/>
              <a:gd name="connsiteX42" fmla="*/ 1371600 w 1391300"/>
              <a:gd name="connsiteY42" fmla="*/ 485192 h 1399592"/>
              <a:gd name="connsiteX43" fmla="*/ 1324947 w 1391300"/>
              <a:gd name="connsiteY43" fmla="*/ 326572 h 1399592"/>
              <a:gd name="connsiteX44" fmla="*/ 1315617 w 1391300"/>
              <a:gd name="connsiteY44" fmla="*/ 289249 h 1399592"/>
              <a:gd name="connsiteX45" fmla="*/ 1278294 w 1391300"/>
              <a:gd name="connsiteY45" fmla="*/ 233266 h 1399592"/>
              <a:gd name="connsiteX46" fmla="*/ 1250302 w 1391300"/>
              <a:gd name="connsiteY46" fmla="*/ 167951 h 1399592"/>
              <a:gd name="connsiteX47" fmla="*/ 1203649 w 1391300"/>
              <a:gd name="connsiteY47" fmla="*/ 93306 h 1399592"/>
              <a:gd name="connsiteX48" fmla="*/ 1101012 w 1391300"/>
              <a:gd name="connsiteY48" fmla="*/ 0 h 1399592"/>
              <a:gd name="connsiteX49" fmla="*/ 1035698 w 1391300"/>
              <a:gd name="connsiteY49" fmla="*/ 9331 h 1399592"/>
              <a:gd name="connsiteX50" fmla="*/ 933061 w 1391300"/>
              <a:gd name="connsiteY50" fmla="*/ 55984 h 1399592"/>
              <a:gd name="connsiteX51" fmla="*/ 895739 w 1391300"/>
              <a:gd name="connsiteY51" fmla="*/ 83976 h 1399592"/>
              <a:gd name="connsiteX52" fmla="*/ 783772 w 1391300"/>
              <a:gd name="connsiteY52" fmla="*/ 121298 h 1399592"/>
              <a:gd name="connsiteX53" fmla="*/ 699796 w 1391300"/>
              <a:gd name="connsiteY53" fmla="*/ 177282 h 1399592"/>
              <a:gd name="connsiteX54" fmla="*/ 643812 w 1391300"/>
              <a:gd name="connsiteY54" fmla="*/ 195943 h 1399592"/>
              <a:gd name="connsiteX55" fmla="*/ 494523 w 1391300"/>
              <a:gd name="connsiteY55" fmla="*/ 251927 h 1399592"/>
              <a:gd name="connsiteX56" fmla="*/ 447870 w 1391300"/>
              <a:gd name="connsiteY56" fmla="*/ 279919 h 1399592"/>
              <a:gd name="connsiteX57" fmla="*/ 410547 w 1391300"/>
              <a:gd name="connsiteY57" fmla="*/ 289249 h 1399592"/>
              <a:gd name="connsiteX58" fmla="*/ 354563 w 1391300"/>
              <a:gd name="connsiteY58" fmla="*/ 307911 h 1399592"/>
              <a:gd name="connsiteX59" fmla="*/ 307910 w 1391300"/>
              <a:gd name="connsiteY59" fmla="*/ 326572 h 1399592"/>
              <a:gd name="connsiteX60" fmla="*/ 233266 w 1391300"/>
              <a:gd name="connsiteY60" fmla="*/ 363894 h 1399592"/>
              <a:gd name="connsiteX61" fmla="*/ 186612 w 1391300"/>
              <a:gd name="connsiteY61" fmla="*/ 373225 h 1399592"/>
              <a:gd name="connsiteX62" fmla="*/ 130629 w 1391300"/>
              <a:gd name="connsiteY62" fmla="*/ 419878 h 1399592"/>
              <a:gd name="connsiteX63" fmla="*/ 93306 w 1391300"/>
              <a:gd name="connsiteY63" fmla="*/ 457200 h 1399592"/>
              <a:gd name="connsiteX64" fmla="*/ 27992 w 1391300"/>
              <a:gd name="connsiteY64" fmla="*/ 503853 h 1399592"/>
              <a:gd name="connsiteX65" fmla="*/ 18661 w 1391300"/>
              <a:gd name="connsiteY65" fmla="*/ 522515 h 139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391300" h="1399592">
                <a:moveTo>
                  <a:pt x="37323" y="447870"/>
                </a:moveTo>
                <a:cubicBezTo>
                  <a:pt x="34213" y="538066"/>
                  <a:pt x="36416" y="628602"/>
                  <a:pt x="27992" y="718457"/>
                </a:cubicBezTo>
                <a:cubicBezTo>
                  <a:pt x="26945" y="729622"/>
                  <a:pt x="-1883" y="746449"/>
                  <a:pt x="9331" y="746449"/>
                </a:cubicBezTo>
                <a:cubicBezTo>
                  <a:pt x="22527" y="746449"/>
                  <a:pt x="29653" y="729195"/>
                  <a:pt x="37323" y="718457"/>
                </a:cubicBezTo>
                <a:cubicBezTo>
                  <a:pt x="45408" y="707139"/>
                  <a:pt x="50505" y="693919"/>
                  <a:pt x="55984" y="681135"/>
                </a:cubicBezTo>
                <a:cubicBezTo>
                  <a:pt x="64017" y="662391"/>
                  <a:pt x="69909" y="634766"/>
                  <a:pt x="74645" y="615821"/>
                </a:cubicBezTo>
                <a:cubicBezTo>
                  <a:pt x="65314" y="578498"/>
                  <a:pt x="58819" y="540350"/>
                  <a:pt x="46653" y="503853"/>
                </a:cubicBezTo>
                <a:cubicBezTo>
                  <a:pt x="43107" y="493215"/>
                  <a:pt x="34997" y="484618"/>
                  <a:pt x="27992" y="475862"/>
                </a:cubicBezTo>
                <a:cubicBezTo>
                  <a:pt x="22497" y="468993"/>
                  <a:pt x="9331" y="448403"/>
                  <a:pt x="9331" y="457200"/>
                </a:cubicBezTo>
                <a:cubicBezTo>
                  <a:pt x="9331" y="468414"/>
                  <a:pt x="22977" y="475162"/>
                  <a:pt x="27992" y="485192"/>
                </a:cubicBezTo>
                <a:cubicBezTo>
                  <a:pt x="32391" y="493989"/>
                  <a:pt x="34213" y="503853"/>
                  <a:pt x="37323" y="513184"/>
                </a:cubicBezTo>
                <a:cubicBezTo>
                  <a:pt x="34213" y="562947"/>
                  <a:pt x="37771" y="613582"/>
                  <a:pt x="27992" y="662474"/>
                </a:cubicBezTo>
                <a:cubicBezTo>
                  <a:pt x="24942" y="677723"/>
                  <a:pt x="0" y="684245"/>
                  <a:pt x="0" y="699796"/>
                </a:cubicBezTo>
                <a:cubicBezTo>
                  <a:pt x="0" y="712992"/>
                  <a:pt x="18061" y="719099"/>
                  <a:pt x="27992" y="727788"/>
                </a:cubicBezTo>
                <a:cubicBezTo>
                  <a:pt x="91263" y="783150"/>
                  <a:pt x="61084" y="752240"/>
                  <a:pt x="139959" y="802433"/>
                </a:cubicBezTo>
                <a:cubicBezTo>
                  <a:pt x="201535" y="841617"/>
                  <a:pt x="150656" y="823769"/>
                  <a:pt x="214604" y="839755"/>
                </a:cubicBezTo>
                <a:cubicBezTo>
                  <a:pt x="230155" y="849086"/>
                  <a:pt x="245404" y="858940"/>
                  <a:pt x="261257" y="867747"/>
                </a:cubicBezTo>
                <a:cubicBezTo>
                  <a:pt x="273416" y="874502"/>
                  <a:pt x="286503" y="879507"/>
                  <a:pt x="298580" y="886408"/>
                </a:cubicBezTo>
                <a:cubicBezTo>
                  <a:pt x="308317" y="891972"/>
                  <a:pt x="317447" y="898552"/>
                  <a:pt x="326572" y="905070"/>
                </a:cubicBezTo>
                <a:cubicBezTo>
                  <a:pt x="339226" y="914109"/>
                  <a:pt x="350461" y="925226"/>
                  <a:pt x="363894" y="933062"/>
                </a:cubicBezTo>
                <a:cubicBezTo>
                  <a:pt x="472099" y="996182"/>
                  <a:pt x="404509" y="942241"/>
                  <a:pt x="494523" y="1007706"/>
                </a:cubicBezTo>
                <a:cubicBezTo>
                  <a:pt x="510629" y="1019420"/>
                  <a:pt x="524861" y="1033608"/>
                  <a:pt x="541176" y="1045029"/>
                </a:cubicBezTo>
                <a:cubicBezTo>
                  <a:pt x="556033" y="1055429"/>
                  <a:pt x="573321" y="1062140"/>
                  <a:pt x="587829" y="1073021"/>
                </a:cubicBezTo>
                <a:cubicBezTo>
                  <a:pt x="598385" y="1080938"/>
                  <a:pt x="605083" y="1093343"/>
                  <a:pt x="615821" y="1101013"/>
                </a:cubicBezTo>
                <a:cubicBezTo>
                  <a:pt x="627139" y="1109098"/>
                  <a:pt x="641825" y="1111589"/>
                  <a:pt x="653143" y="1119674"/>
                </a:cubicBezTo>
                <a:cubicBezTo>
                  <a:pt x="663881" y="1127344"/>
                  <a:pt x="670719" y="1139565"/>
                  <a:pt x="681135" y="1147666"/>
                </a:cubicBezTo>
                <a:cubicBezTo>
                  <a:pt x="724799" y="1181627"/>
                  <a:pt x="754747" y="1193169"/>
                  <a:pt x="802433" y="1222311"/>
                </a:cubicBezTo>
                <a:cubicBezTo>
                  <a:pt x="837035" y="1243457"/>
                  <a:pt x="868799" y="1269490"/>
                  <a:pt x="905070" y="1287625"/>
                </a:cubicBezTo>
                <a:cubicBezTo>
                  <a:pt x="929952" y="1300066"/>
                  <a:pt x="955293" y="1311626"/>
                  <a:pt x="979715" y="1324947"/>
                </a:cubicBezTo>
                <a:cubicBezTo>
                  <a:pt x="989559" y="1330317"/>
                  <a:pt x="997676" y="1338593"/>
                  <a:pt x="1007706" y="1343608"/>
                </a:cubicBezTo>
                <a:cubicBezTo>
                  <a:pt x="1016503" y="1348007"/>
                  <a:pt x="1027064" y="1348229"/>
                  <a:pt x="1035698" y="1352939"/>
                </a:cubicBezTo>
                <a:cubicBezTo>
                  <a:pt x="1061457" y="1366989"/>
                  <a:pt x="1110343" y="1399592"/>
                  <a:pt x="1110343" y="1399592"/>
                </a:cubicBezTo>
                <a:cubicBezTo>
                  <a:pt x="1129004" y="1393372"/>
                  <a:pt x="1149460" y="1391052"/>
                  <a:pt x="1166327" y="1380931"/>
                </a:cubicBezTo>
                <a:cubicBezTo>
                  <a:pt x="1200879" y="1360200"/>
                  <a:pt x="1200709" y="1342618"/>
                  <a:pt x="1222310" y="1315617"/>
                </a:cubicBezTo>
                <a:cubicBezTo>
                  <a:pt x="1227806" y="1308747"/>
                  <a:pt x="1236092" y="1304275"/>
                  <a:pt x="1240972" y="1296955"/>
                </a:cubicBezTo>
                <a:cubicBezTo>
                  <a:pt x="1260759" y="1267274"/>
                  <a:pt x="1262131" y="1245307"/>
                  <a:pt x="1278294" y="1212980"/>
                </a:cubicBezTo>
                <a:cubicBezTo>
                  <a:pt x="1286404" y="1196759"/>
                  <a:pt x="1296955" y="1181878"/>
                  <a:pt x="1306286" y="1166327"/>
                </a:cubicBezTo>
                <a:cubicBezTo>
                  <a:pt x="1309396" y="1150776"/>
                  <a:pt x="1311771" y="1135059"/>
                  <a:pt x="1315617" y="1119674"/>
                </a:cubicBezTo>
                <a:cubicBezTo>
                  <a:pt x="1321165" y="1097483"/>
                  <a:pt x="1336754" y="1063877"/>
                  <a:pt x="1343608" y="1045029"/>
                </a:cubicBezTo>
                <a:cubicBezTo>
                  <a:pt x="1350330" y="1026542"/>
                  <a:pt x="1356049" y="1007706"/>
                  <a:pt x="1362270" y="989045"/>
                </a:cubicBezTo>
                <a:cubicBezTo>
                  <a:pt x="1365380" y="970384"/>
                  <a:pt x="1364957" y="950776"/>
                  <a:pt x="1371600" y="933062"/>
                </a:cubicBezTo>
                <a:cubicBezTo>
                  <a:pt x="1374689" y="924825"/>
                  <a:pt x="1390046" y="923194"/>
                  <a:pt x="1390261" y="914400"/>
                </a:cubicBezTo>
                <a:cubicBezTo>
                  <a:pt x="1391220" y="875066"/>
                  <a:pt x="1396124" y="607813"/>
                  <a:pt x="1371600" y="485192"/>
                </a:cubicBezTo>
                <a:cubicBezTo>
                  <a:pt x="1340203" y="328208"/>
                  <a:pt x="1367469" y="496673"/>
                  <a:pt x="1324947" y="326572"/>
                </a:cubicBezTo>
                <a:cubicBezTo>
                  <a:pt x="1321837" y="314131"/>
                  <a:pt x="1321352" y="300719"/>
                  <a:pt x="1315617" y="289249"/>
                </a:cubicBezTo>
                <a:cubicBezTo>
                  <a:pt x="1305587" y="269189"/>
                  <a:pt x="1278294" y="233266"/>
                  <a:pt x="1278294" y="233266"/>
                </a:cubicBezTo>
                <a:cubicBezTo>
                  <a:pt x="1262968" y="171964"/>
                  <a:pt x="1278940" y="218068"/>
                  <a:pt x="1250302" y="167951"/>
                </a:cubicBezTo>
                <a:cubicBezTo>
                  <a:pt x="1233468" y="138492"/>
                  <a:pt x="1230168" y="117414"/>
                  <a:pt x="1203649" y="93306"/>
                </a:cubicBezTo>
                <a:cubicBezTo>
                  <a:pt x="1083906" y="-15551"/>
                  <a:pt x="1163994" y="83977"/>
                  <a:pt x="1101012" y="0"/>
                </a:cubicBezTo>
                <a:cubicBezTo>
                  <a:pt x="1079241" y="3110"/>
                  <a:pt x="1056844" y="3289"/>
                  <a:pt x="1035698" y="9331"/>
                </a:cubicBezTo>
                <a:cubicBezTo>
                  <a:pt x="1027196" y="11760"/>
                  <a:pt x="950701" y="44959"/>
                  <a:pt x="933061" y="55984"/>
                </a:cubicBezTo>
                <a:cubicBezTo>
                  <a:pt x="919874" y="64226"/>
                  <a:pt x="909986" y="77743"/>
                  <a:pt x="895739" y="83976"/>
                </a:cubicBezTo>
                <a:cubicBezTo>
                  <a:pt x="859696" y="99745"/>
                  <a:pt x="783772" y="121298"/>
                  <a:pt x="783772" y="121298"/>
                </a:cubicBezTo>
                <a:cubicBezTo>
                  <a:pt x="757266" y="141177"/>
                  <a:pt x="730250" y="163439"/>
                  <a:pt x="699796" y="177282"/>
                </a:cubicBezTo>
                <a:cubicBezTo>
                  <a:pt x="681888" y="185422"/>
                  <a:pt x="661672" y="187700"/>
                  <a:pt x="643812" y="195943"/>
                </a:cubicBezTo>
                <a:cubicBezTo>
                  <a:pt x="512176" y="256698"/>
                  <a:pt x="650348" y="217299"/>
                  <a:pt x="494523" y="251927"/>
                </a:cubicBezTo>
                <a:cubicBezTo>
                  <a:pt x="478972" y="261258"/>
                  <a:pt x="464442" y="272554"/>
                  <a:pt x="447870" y="279919"/>
                </a:cubicBezTo>
                <a:cubicBezTo>
                  <a:pt x="436151" y="285127"/>
                  <a:pt x="422830" y="285564"/>
                  <a:pt x="410547" y="289249"/>
                </a:cubicBezTo>
                <a:cubicBezTo>
                  <a:pt x="391706" y="294901"/>
                  <a:pt x="373050" y="301189"/>
                  <a:pt x="354563" y="307911"/>
                </a:cubicBezTo>
                <a:cubicBezTo>
                  <a:pt x="338823" y="313635"/>
                  <a:pt x="323117" y="319553"/>
                  <a:pt x="307910" y="326572"/>
                </a:cubicBezTo>
                <a:cubicBezTo>
                  <a:pt x="282652" y="338229"/>
                  <a:pt x="260544" y="358438"/>
                  <a:pt x="233266" y="363894"/>
                </a:cubicBezTo>
                <a:lnTo>
                  <a:pt x="186612" y="373225"/>
                </a:lnTo>
                <a:cubicBezTo>
                  <a:pt x="147511" y="431877"/>
                  <a:pt x="193764" y="372528"/>
                  <a:pt x="130629" y="419878"/>
                </a:cubicBezTo>
                <a:cubicBezTo>
                  <a:pt x="116554" y="430434"/>
                  <a:pt x="106664" y="445750"/>
                  <a:pt x="93306" y="457200"/>
                </a:cubicBezTo>
                <a:cubicBezTo>
                  <a:pt x="56238" y="488973"/>
                  <a:pt x="68931" y="462915"/>
                  <a:pt x="27992" y="503853"/>
                </a:cubicBezTo>
                <a:cubicBezTo>
                  <a:pt x="23074" y="508771"/>
                  <a:pt x="21771" y="516294"/>
                  <a:pt x="18661" y="522515"/>
                </a:cubicBezTo>
              </a:path>
            </a:pathLst>
          </a:cu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30BA1F-87A8-529E-8ADC-26EEA5F4E5F3}"/>
              </a:ext>
            </a:extLst>
          </p:cNvPr>
          <p:cNvSpPr/>
          <p:nvPr/>
        </p:nvSpPr>
        <p:spPr>
          <a:xfrm flipH="1">
            <a:off x="8198894" y="298940"/>
            <a:ext cx="1391300" cy="1399592"/>
          </a:xfrm>
          <a:custGeom>
            <a:avLst/>
            <a:gdLst>
              <a:gd name="connsiteX0" fmla="*/ 37323 w 1391300"/>
              <a:gd name="connsiteY0" fmla="*/ 447870 h 1399592"/>
              <a:gd name="connsiteX1" fmla="*/ 27992 w 1391300"/>
              <a:gd name="connsiteY1" fmla="*/ 718457 h 1399592"/>
              <a:gd name="connsiteX2" fmla="*/ 9331 w 1391300"/>
              <a:gd name="connsiteY2" fmla="*/ 746449 h 1399592"/>
              <a:gd name="connsiteX3" fmla="*/ 37323 w 1391300"/>
              <a:gd name="connsiteY3" fmla="*/ 718457 h 1399592"/>
              <a:gd name="connsiteX4" fmla="*/ 55984 w 1391300"/>
              <a:gd name="connsiteY4" fmla="*/ 681135 h 1399592"/>
              <a:gd name="connsiteX5" fmla="*/ 74645 w 1391300"/>
              <a:gd name="connsiteY5" fmla="*/ 615821 h 1399592"/>
              <a:gd name="connsiteX6" fmla="*/ 46653 w 1391300"/>
              <a:gd name="connsiteY6" fmla="*/ 503853 h 1399592"/>
              <a:gd name="connsiteX7" fmla="*/ 27992 w 1391300"/>
              <a:gd name="connsiteY7" fmla="*/ 475862 h 1399592"/>
              <a:gd name="connsiteX8" fmla="*/ 9331 w 1391300"/>
              <a:gd name="connsiteY8" fmla="*/ 457200 h 1399592"/>
              <a:gd name="connsiteX9" fmla="*/ 27992 w 1391300"/>
              <a:gd name="connsiteY9" fmla="*/ 485192 h 1399592"/>
              <a:gd name="connsiteX10" fmla="*/ 37323 w 1391300"/>
              <a:gd name="connsiteY10" fmla="*/ 513184 h 1399592"/>
              <a:gd name="connsiteX11" fmla="*/ 27992 w 1391300"/>
              <a:gd name="connsiteY11" fmla="*/ 662474 h 1399592"/>
              <a:gd name="connsiteX12" fmla="*/ 0 w 1391300"/>
              <a:gd name="connsiteY12" fmla="*/ 699796 h 1399592"/>
              <a:gd name="connsiteX13" fmla="*/ 27992 w 1391300"/>
              <a:gd name="connsiteY13" fmla="*/ 727788 h 1399592"/>
              <a:gd name="connsiteX14" fmla="*/ 139959 w 1391300"/>
              <a:gd name="connsiteY14" fmla="*/ 802433 h 1399592"/>
              <a:gd name="connsiteX15" fmla="*/ 214604 w 1391300"/>
              <a:gd name="connsiteY15" fmla="*/ 839755 h 1399592"/>
              <a:gd name="connsiteX16" fmla="*/ 261257 w 1391300"/>
              <a:gd name="connsiteY16" fmla="*/ 867747 h 1399592"/>
              <a:gd name="connsiteX17" fmla="*/ 298580 w 1391300"/>
              <a:gd name="connsiteY17" fmla="*/ 886408 h 1399592"/>
              <a:gd name="connsiteX18" fmla="*/ 326572 w 1391300"/>
              <a:gd name="connsiteY18" fmla="*/ 905070 h 1399592"/>
              <a:gd name="connsiteX19" fmla="*/ 363894 w 1391300"/>
              <a:gd name="connsiteY19" fmla="*/ 933062 h 1399592"/>
              <a:gd name="connsiteX20" fmla="*/ 494523 w 1391300"/>
              <a:gd name="connsiteY20" fmla="*/ 1007706 h 1399592"/>
              <a:gd name="connsiteX21" fmla="*/ 541176 w 1391300"/>
              <a:gd name="connsiteY21" fmla="*/ 1045029 h 1399592"/>
              <a:gd name="connsiteX22" fmla="*/ 587829 w 1391300"/>
              <a:gd name="connsiteY22" fmla="*/ 1073021 h 1399592"/>
              <a:gd name="connsiteX23" fmla="*/ 615821 w 1391300"/>
              <a:gd name="connsiteY23" fmla="*/ 1101013 h 1399592"/>
              <a:gd name="connsiteX24" fmla="*/ 653143 w 1391300"/>
              <a:gd name="connsiteY24" fmla="*/ 1119674 h 1399592"/>
              <a:gd name="connsiteX25" fmla="*/ 681135 w 1391300"/>
              <a:gd name="connsiteY25" fmla="*/ 1147666 h 1399592"/>
              <a:gd name="connsiteX26" fmla="*/ 802433 w 1391300"/>
              <a:gd name="connsiteY26" fmla="*/ 1222311 h 1399592"/>
              <a:gd name="connsiteX27" fmla="*/ 905070 w 1391300"/>
              <a:gd name="connsiteY27" fmla="*/ 1287625 h 1399592"/>
              <a:gd name="connsiteX28" fmla="*/ 979715 w 1391300"/>
              <a:gd name="connsiteY28" fmla="*/ 1324947 h 1399592"/>
              <a:gd name="connsiteX29" fmla="*/ 1007706 w 1391300"/>
              <a:gd name="connsiteY29" fmla="*/ 1343608 h 1399592"/>
              <a:gd name="connsiteX30" fmla="*/ 1035698 w 1391300"/>
              <a:gd name="connsiteY30" fmla="*/ 1352939 h 1399592"/>
              <a:gd name="connsiteX31" fmla="*/ 1110343 w 1391300"/>
              <a:gd name="connsiteY31" fmla="*/ 1399592 h 1399592"/>
              <a:gd name="connsiteX32" fmla="*/ 1166327 w 1391300"/>
              <a:gd name="connsiteY32" fmla="*/ 1380931 h 1399592"/>
              <a:gd name="connsiteX33" fmla="*/ 1222310 w 1391300"/>
              <a:gd name="connsiteY33" fmla="*/ 1315617 h 1399592"/>
              <a:gd name="connsiteX34" fmla="*/ 1240972 w 1391300"/>
              <a:gd name="connsiteY34" fmla="*/ 1296955 h 1399592"/>
              <a:gd name="connsiteX35" fmla="*/ 1278294 w 1391300"/>
              <a:gd name="connsiteY35" fmla="*/ 1212980 h 1399592"/>
              <a:gd name="connsiteX36" fmla="*/ 1306286 w 1391300"/>
              <a:gd name="connsiteY36" fmla="*/ 1166327 h 1399592"/>
              <a:gd name="connsiteX37" fmla="*/ 1315617 w 1391300"/>
              <a:gd name="connsiteY37" fmla="*/ 1119674 h 1399592"/>
              <a:gd name="connsiteX38" fmla="*/ 1343608 w 1391300"/>
              <a:gd name="connsiteY38" fmla="*/ 1045029 h 1399592"/>
              <a:gd name="connsiteX39" fmla="*/ 1362270 w 1391300"/>
              <a:gd name="connsiteY39" fmla="*/ 989045 h 1399592"/>
              <a:gd name="connsiteX40" fmla="*/ 1371600 w 1391300"/>
              <a:gd name="connsiteY40" fmla="*/ 933062 h 1399592"/>
              <a:gd name="connsiteX41" fmla="*/ 1390261 w 1391300"/>
              <a:gd name="connsiteY41" fmla="*/ 914400 h 1399592"/>
              <a:gd name="connsiteX42" fmla="*/ 1371600 w 1391300"/>
              <a:gd name="connsiteY42" fmla="*/ 485192 h 1399592"/>
              <a:gd name="connsiteX43" fmla="*/ 1324947 w 1391300"/>
              <a:gd name="connsiteY43" fmla="*/ 326572 h 1399592"/>
              <a:gd name="connsiteX44" fmla="*/ 1315617 w 1391300"/>
              <a:gd name="connsiteY44" fmla="*/ 289249 h 1399592"/>
              <a:gd name="connsiteX45" fmla="*/ 1278294 w 1391300"/>
              <a:gd name="connsiteY45" fmla="*/ 233266 h 1399592"/>
              <a:gd name="connsiteX46" fmla="*/ 1250302 w 1391300"/>
              <a:gd name="connsiteY46" fmla="*/ 167951 h 1399592"/>
              <a:gd name="connsiteX47" fmla="*/ 1203649 w 1391300"/>
              <a:gd name="connsiteY47" fmla="*/ 93306 h 1399592"/>
              <a:gd name="connsiteX48" fmla="*/ 1101012 w 1391300"/>
              <a:gd name="connsiteY48" fmla="*/ 0 h 1399592"/>
              <a:gd name="connsiteX49" fmla="*/ 1035698 w 1391300"/>
              <a:gd name="connsiteY49" fmla="*/ 9331 h 1399592"/>
              <a:gd name="connsiteX50" fmla="*/ 933061 w 1391300"/>
              <a:gd name="connsiteY50" fmla="*/ 55984 h 1399592"/>
              <a:gd name="connsiteX51" fmla="*/ 895739 w 1391300"/>
              <a:gd name="connsiteY51" fmla="*/ 83976 h 1399592"/>
              <a:gd name="connsiteX52" fmla="*/ 783772 w 1391300"/>
              <a:gd name="connsiteY52" fmla="*/ 121298 h 1399592"/>
              <a:gd name="connsiteX53" fmla="*/ 699796 w 1391300"/>
              <a:gd name="connsiteY53" fmla="*/ 177282 h 1399592"/>
              <a:gd name="connsiteX54" fmla="*/ 643812 w 1391300"/>
              <a:gd name="connsiteY54" fmla="*/ 195943 h 1399592"/>
              <a:gd name="connsiteX55" fmla="*/ 494523 w 1391300"/>
              <a:gd name="connsiteY55" fmla="*/ 251927 h 1399592"/>
              <a:gd name="connsiteX56" fmla="*/ 447870 w 1391300"/>
              <a:gd name="connsiteY56" fmla="*/ 279919 h 1399592"/>
              <a:gd name="connsiteX57" fmla="*/ 410547 w 1391300"/>
              <a:gd name="connsiteY57" fmla="*/ 289249 h 1399592"/>
              <a:gd name="connsiteX58" fmla="*/ 354563 w 1391300"/>
              <a:gd name="connsiteY58" fmla="*/ 307911 h 1399592"/>
              <a:gd name="connsiteX59" fmla="*/ 307910 w 1391300"/>
              <a:gd name="connsiteY59" fmla="*/ 326572 h 1399592"/>
              <a:gd name="connsiteX60" fmla="*/ 233266 w 1391300"/>
              <a:gd name="connsiteY60" fmla="*/ 363894 h 1399592"/>
              <a:gd name="connsiteX61" fmla="*/ 186612 w 1391300"/>
              <a:gd name="connsiteY61" fmla="*/ 373225 h 1399592"/>
              <a:gd name="connsiteX62" fmla="*/ 130629 w 1391300"/>
              <a:gd name="connsiteY62" fmla="*/ 419878 h 1399592"/>
              <a:gd name="connsiteX63" fmla="*/ 93306 w 1391300"/>
              <a:gd name="connsiteY63" fmla="*/ 457200 h 1399592"/>
              <a:gd name="connsiteX64" fmla="*/ 27992 w 1391300"/>
              <a:gd name="connsiteY64" fmla="*/ 503853 h 1399592"/>
              <a:gd name="connsiteX65" fmla="*/ 18661 w 1391300"/>
              <a:gd name="connsiteY65" fmla="*/ 522515 h 139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391300" h="1399592">
                <a:moveTo>
                  <a:pt x="37323" y="447870"/>
                </a:moveTo>
                <a:cubicBezTo>
                  <a:pt x="34213" y="538066"/>
                  <a:pt x="36416" y="628602"/>
                  <a:pt x="27992" y="718457"/>
                </a:cubicBezTo>
                <a:cubicBezTo>
                  <a:pt x="26945" y="729622"/>
                  <a:pt x="-1883" y="746449"/>
                  <a:pt x="9331" y="746449"/>
                </a:cubicBezTo>
                <a:cubicBezTo>
                  <a:pt x="22527" y="746449"/>
                  <a:pt x="29653" y="729195"/>
                  <a:pt x="37323" y="718457"/>
                </a:cubicBezTo>
                <a:cubicBezTo>
                  <a:pt x="45408" y="707139"/>
                  <a:pt x="50505" y="693919"/>
                  <a:pt x="55984" y="681135"/>
                </a:cubicBezTo>
                <a:cubicBezTo>
                  <a:pt x="64017" y="662391"/>
                  <a:pt x="69909" y="634766"/>
                  <a:pt x="74645" y="615821"/>
                </a:cubicBezTo>
                <a:cubicBezTo>
                  <a:pt x="65314" y="578498"/>
                  <a:pt x="58819" y="540350"/>
                  <a:pt x="46653" y="503853"/>
                </a:cubicBezTo>
                <a:cubicBezTo>
                  <a:pt x="43107" y="493215"/>
                  <a:pt x="34997" y="484618"/>
                  <a:pt x="27992" y="475862"/>
                </a:cubicBezTo>
                <a:cubicBezTo>
                  <a:pt x="22497" y="468993"/>
                  <a:pt x="9331" y="448403"/>
                  <a:pt x="9331" y="457200"/>
                </a:cubicBezTo>
                <a:cubicBezTo>
                  <a:pt x="9331" y="468414"/>
                  <a:pt x="22977" y="475162"/>
                  <a:pt x="27992" y="485192"/>
                </a:cubicBezTo>
                <a:cubicBezTo>
                  <a:pt x="32391" y="493989"/>
                  <a:pt x="34213" y="503853"/>
                  <a:pt x="37323" y="513184"/>
                </a:cubicBezTo>
                <a:cubicBezTo>
                  <a:pt x="34213" y="562947"/>
                  <a:pt x="37771" y="613582"/>
                  <a:pt x="27992" y="662474"/>
                </a:cubicBezTo>
                <a:cubicBezTo>
                  <a:pt x="24942" y="677723"/>
                  <a:pt x="0" y="684245"/>
                  <a:pt x="0" y="699796"/>
                </a:cubicBezTo>
                <a:cubicBezTo>
                  <a:pt x="0" y="712992"/>
                  <a:pt x="18061" y="719099"/>
                  <a:pt x="27992" y="727788"/>
                </a:cubicBezTo>
                <a:cubicBezTo>
                  <a:pt x="91263" y="783150"/>
                  <a:pt x="61084" y="752240"/>
                  <a:pt x="139959" y="802433"/>
                </a:cubicBezTo>
                <a:cubicBezTo>
                  <a:pt x="201535" y="841617"/>
                  <a:pt x="150656" y="823769"/>
                  <a:pt x="214604" y="839755"/>
                </a:cubicBezTo>
                <a:cubicBezTo>
                  <a:pt x="230155" y="849086"/>
                  <a:pt x="245404" y="858940"/>
                  <a:pt x="261257" y="867747"/>
                </a:cubicBezTo>
                <a:cubicBezTo>
                  <a:pt x="273416" y="874502"/>
                  <a:pt x="286503" y="879507"/>
                  <a:pt x="298580" y="886408"/>
                </a:cubicBezTo>
                <a:cubicBezTo>
                  <a:pt x="308317" y="891972"/>
                  <a:pt x="317447" y="898552"/>
                  <a:pt x="326572" y="905070"/>
                </a:cubicBezTo>
                <a:cubicBezTo>
                  <a:pt x="339226" y="914109"/>
                  <a:pt x="350461" y="925226"/>
                  <a:pt x="363894" y="933062"/>
                </a:cubicBezTo>
                <a:cubicBezTo>
                  <a:pt x="472099" y="996182"/>
                  <a:pt x="404509" y="942241"/>
                  <a:pt x="494523" y="1007706"/>
                </a:cubicBezTo>
                <a:cubicBezTo>
                  <a:pt x="510629" y="1019420"/>
                  <a:pt x="524861" y="1033608"/>
                  <a:pt x="541176" y="1045029"/>
                </a:cubicBezTo>
                <a:cubicBezTo>
                  <a:pt x="556033" y="1055429"/>
                  <a:pt x="573321" y="1062140"/>
                  <a:pt x="587829" y="1073021"/>
                </a:cubicBezTo>
                <a:cubicBezTo>
                  <a:pt x="598385" y="1080938"/>
                  <a:pt x="605083" y="1093343"/>
                  <a:pt x="615821" y="1101013"/>
                </a:cubicBezTo>
                <a:cubicBezTo>
                  <a:pt x="627139" y="1109098"/>
                  <a:pt x="641825" y="1111589"/>
                  <a:pt x="653143" y="1119674"/>
                </a:cubicBezTo>
                <a:cubicBezTo>
                  <a:pt x="663881" y="1127344"/>
                  <a:pt x="670719" y="1139565"/>
                  <a:pt x="681135" y="1147666"/>
                </a:cubicBezTo>
                <a:cubicBezTo>
                  <a:pt x="724799" y="1181627"/>
                  <a:pt x="754747" y="1193169"/>
                  <a:pt x="802433" y="1222311"/>
                </a:cubicBezTo>
                <a:cubicBezTo>
                  <a:pt x="837035" y="1243457"/>
                  <a:pt x="868799" y="1269490"/>
                  <a:pt x="905070" y="1287625"/>
                </a:cubicBezTo>
                <a:cubicBezTo>
                  <a:pt x="929952" y="1300066"/>
                  <a:pt x="955293" y="1311626"/>
                  <a:pt x="979715" y="1324947"/>
                </a:cubicBezTo>
                <a:cubicBezTo>
                  <a:pt x="989559" y="1330317"/>
                  <a:pt x="997676" y="1338593"/>
                  <a:pt x="1007706" y="1343608"/>
                </a:cubicBezTo>
                <a:cubicBezTo>
                  <a:pt x="1016503" y="1348007"/>
                  <a:pt x="1027064" y="1348229"/>
                  <a:pt x="1035698" y="1352939"/>
                </a:cubicBezTo>
                <a:cubicBezTo>
                  <a:pt x="1061457" y="1366989"/>
                  <a:pt x="1110343" y="1399592"/>
                  <a:pt x="1110343" y="1399592"/>
                </a:cubicBezTo>
                <a:cubicBezTo>
                  <a:pt x="1129004" y="1393372"/>
                  <a:pt x="1149460" y="1391052"/>
                  <a:pt x="1166327" y="1380931"/>
                </a:cubicBezTo>
                <a:cubicBezTo>
                  <a:pt x="1200879" y="1360200"/>
                  <a:pt x="1200709" y="1342618"/>
                  <a:pt x="1222310" y="1315617"/>
                </a:cubicBezTo>
                <a:cubicBezTo>
                  <a:pt x="1227806" y="1308747"/>
                  <a:pt x="1236092" y="1304275"/>
                  <a:pt x="1240972" y="1296955"/>
                </a:cubicBezTo>
                <a:cubicBezTo>
                  <a:pt x="1260759" y="1267274"/>
                  <a:pt x="1262131" y="1245307"/>
                  <a:pt x="1278294" y="1212980"/>
                </a:cubicBezTo>
                <a:cubicBezTo>
                  <a:pt x="1286404" y="1196759"/>
                  <a:pt x="1296955" y="1181878"/>
                  <a:pt x="1306286" y="1166327"/>
                </a:cubicBezTo>
                <a:cubicBezTo>
                  <a:pt x="1309396" y="1150776"/>
                  <a:pt x="1311771" y="1135059"/>
                  <a:pt x="1315617" y="1119674"/>
                </a:cubicBezTo>
                <a:cubicBezTo>
                  <a:pt x="1321165" y="1097483"/>
                  <a:pt x="1336754" y="1063877"/>
                  <a:pt x="1343608" y="1045029"/>
                </a:cubicBezTo>
                <a:cubicBezTo>
                  <a:pt x="1350330" y="1026542"/>
                  <a:pt x="1356049" y="1007706"/>
                  <a:pt x="1362270" y="989045"/>
                </a:cubicBezTo>
                <a:cubicBezTo>
                  <a:pt x="1365380" y="970384"/>
                  <a:pt x="1364957" y="950776"/>
                  <a:pt x="1371600" y="933062"/>
                </a:cubicBezTo>
                <a:cubicBezTo>
                  <a:pt x="1374689" y="924825"/>
                  <a:pt x="1390046" y="923194"/>
                  <a:pt x="1390261" y="914400"/>
                </a:cubicBezTo>
                <a:cubicBezTo>
                  <a:pt x="1391220" y="875066"/>
                  <a:pt x="1396124" y="607813"/>
                  <a:pt x="1371600" y="485192"/>
                </a:cubicBezTo>
                <a:cubicBezTo>
                  <a:pt x="1340203" y="328208"/>
                  <a:pt x="1367469" y="496673"/>
                  <a:pt x="1324947" y="326572"/>
                </a:cubicBezTo>
                <a:cubicBezTo>
                  <a:pt x="1321837" y="314131"/>
                  <a:pt x="1321352" y="300719"/>
                  <a:pt x="1315617" y="289249"/>
                </a:cubicBezTo>
                <a:cubicBezTo>
                  <a:pt x="1305587" y="269189"/>
                  <a:pt x="1278294" y="233266"/>
                  <a:pt x="1278294" y="233266"/>
                </a:cubicBezTo>
                <a:cubicBezTo>
                  <a:pt x="1262968" y="171964"/>
                  <a:pt x="1278940" y="218068"/>
                  <a:pt x="1250302" y="167951"/>
                </a:cubicBezTo>
                <a:cubicBezTo>
                  <a:pt x="1233468" y="138492"/>
                  <a:pt x="1230168" y="117414"/>
                  <a:pt x="1203649" y="93306"/>
                </a:cubicBezTo>
                <a:cubicBezTo>
                  <a:pt x="1083906" y="-15551"/>
                  <a:pt x="1163994" y="83977"/>
                  <a:pt x="1101012" y="0"/>
                </a:cubicBezTo>
                <a:cubicBezTo>
                  <a:pt x="1079241" y="3110"/>
                  <a:pt x="1056844" y="3289"/>
                  <a:pt x="1035698" y="9331"/>
                </a:cubicBezTo>
                <a:cubicBezTo>
                  <a:pt x="1027196" y="11760"/>
                  <a:pt x="950701" y="44959"/>
                  <a:pt x="933061" y="55984"/>
                </a:cubicBezTo>
                <a:cubicBezTo>
                  <a:pt x="919874" y="64226"/>
                  <a:pt x="909986" y="77743"/>
                  <a:pt x="895739" y="83976"/>
                </a:cubicBezTo>
                <a:cubicBezTo>
                  <a:pt x="859696" y="99745"/>
                  <a:pt x="783772" y="121298"/>
                  <a:pt x="783772" y="121298"/>
                </a:cubicBezTo>
                <a:cubicBezTo>
                  <a:pt x="757266" y="141177"/>
                  <a:pt x="730250" y="163439"/>
                  <a:pt x="699796" y="177282"/>
                </a:cubicBezTo>
                <a:cubicBezTo>
                  <a:pt x="681888" y="185422"/>
                  <a:pt x="661672" y="187700"/>
                  <a:pt x="643812" y="195943"/>
                </a:cubicBezTo>
                <a:cubicBezTo>
                  <a:pt x="512176" y="256698"/>
                  <a:pt x="650348" y="217299"/>
                  <a:pt x="494523" y="251927"/>
                </a:cubicBezTo>
                <a:cubicBezTo>
                  <a:pt x="478972" y="261258"/>
                  <a:pt x="464442" y="272554"/>
                  <a:pt x="447870" y="279919"/>
                </a:cubicBezTo>
                <a:cubicBezTo>
                  <a:pt x="436151" y="285127"/>
                  <a:pt x="422830" y="285564"/>
                  <a:pt x="410547" y="289249"/>
                </a:cubicBezTo>
                <a:cubicBezTo>
                  <a:pt x="391706" y="294901"/>
                  <a:pt x="373050" y="301189"/>
                  <a:pt x="354563" y="307911"/>
                </a:cubicBezTo>
                <a:cubicBezTo>
                  <a:pt x="338823" y="313635"/>
                  <a:pt x="323117" y="319553"/>
                  <a:pt x="307910" y="326572"/>
                </a:cubicBezTo>
                <a:cubicBezTo>
                  <a:pt x="282652" y="338229"/>
                  <a:pt x="260544" y="358438"/>
                  <a:pt x="233266" y="363894"/>
                </a:cubicBezTo>
                <a:lnTo>
                  <a:pt x="186612" y="373225"/>
                </a:lnTo>
                <a:cubicBezTo>
                  <a:pt x="147511" y="431877"/>
                  <a:pt x="193764" y="372528"/>
                  <a:pt x="130629" y="419878"/>
                </a:cubicBezTo>
                <a:cubicBezTo>
                  <a:pt x="116554" y="430434"/>
                  <a:pt x="106664" y="445750"/>
                  <a:pt x="93306" y="457200"/>
                </a:cubicBezTo>
                <a:cubicBezTo>
                  <a:pt x="56238" y="488973"/>
                  <a:pt x="68931" y="462915"/>
                  <a:pt x="27992" y="503853"/>
                </a:cubicBezTo>
                <a:cubicBezTo>
                  <a:pt x="23074" y="508771"/>
                  <a:pt x="21771" y="516294"/>
                  <a:pt x="18661" y="522515"/>
                </a:cubicBezTo>
              </a:path>
            </a:pathLst>
          </a:cu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08E2DC6-F95C-B859-0919-7C783704B4EA}"/>
              </a:ext>
            </a:extLst>
          </p:cNvPr>
          <p:cNvSpPr/>
          <p:nvPr/>
        </p:nvSpPr>
        <p:spPr>
          <a:xfrm>
            <a:off x="5763265" y="2842905"/>
            <a:ext cx="797780" cy="1156424"/>
          </a:xfrm>
          <a:custGeom>
            <a:avLst/>
            <a:gdLst>
              <a:gd name="connsiteX0" fmla="*/ 480719 w 1205852"/>
              <a:gd name="connsiteY0" fmla="*/ 621437 h 1890944"/>
              <a:gd name="connsiteX1" fmla="*/ 445208 w 1205852"/>
              <a:gd name="connsiteY1" fmla="*/ 577049 h 1890944"/>
              <a:gd name="connsiteX2" fmla="*/ 356432 w 1205852"/>
              <a:gd name="connsiteY2" fmla="*/ 452762 h 1890944"/>
              <a:gd name="connsiteX3" fmla="*/ 320921 w 1205852"/>
              <a:gd name="connsiteY3" fmla="*/ 346229 h 1890944"/>
              <a:gd name="connsiteX4" fmla="*/ 303165 w 1205852"/>
              <a:gd name="connsiteY4" fmla="*/ 275208 h 1890944"/>
              <a:gd name="connsiteX5" fmla="*/ 312043 w 1205852"/>
              <a:gd name="connsiteY5" fmla="*/ 115410 h 1890944"/>
              <a:gd name="connsiteX6" fmla="*/ 320921 w 1205852"/>
              <a:gd name="connsiteY6" fmla="*/ 88777 h 1890944"/>
              <a:gd name="connsiteX7" fmla="*/ 436331 w 1205852"/>
              <a:gd name="connsiteY7" fmla="*/ 8878 h 1890944"/>
              <a:gd name="connsiteX8" fmla="*/ 498474 w 1205852"/>
              <a:gd name="connsiteY8" fmla="*/ 0 h 1890944"/>
              <a:gd name="connsiteX9" fmla="*/ 711538 w 1205852"/>
              <a:gd name="connsiteY9" fmla="*/ 35511 h 1890944"/>
              <a:gd name="connsiteX10" fmla="*/ 782560 w 1205852"/>
              <a:gd name="connsiteY10" fmla="*/ 88777 h 1890944"/>
              <a:gd name="connsiteX11" fmla="*/ 818070 w 1205852"/>
              <a:gd name="connsiteY11" fmla="*/ 115410 h 1890944"/>
              <a:gd name="connsiteX12" fmla="*/ 862459 w 1205852"/>
              <a:gd name="connsiteY12" fmla="*/ 204187 h 1890944"/>
              <a:gd name="connsiteX13" fmla="*/ 880214 w 1205852"/>
              <a:gd name="connsiteY13" fmla="*/ 230820 h 1890944"/>
              <a:gd name="connsiteX14" fmla="*/ 897969 w 1205852"/>
              <a:gd name="connsiteY14" fmla="*/ 292963 h 1890944"/>
              <a:gd name="connsiteX15" fmla="*/ 889092 w 1205852"/>
              <a:gd name="connsiteY15" fmla="*/ 408373 h 1890944"/>
              <a:gd name="connsiteX16" fmla="*/ 871336 w 1205852"/>
              <a:gd name="connsiteY16" fmla="*/ 435006 h 1890944"/>
              <a:gd name="connsiteX17" fmla="*/ 818070 w 1205852"/>
              <a:gd name="connsiteY17" fmla="*/ 506028 h 1890944"/>
              <a:gd name="connsiteX18" fmla="*/ 791437 w 1205852"/>
              <a:gd name="connsiteY18" fmla="*/ 514905 h 1890944"/>
              <a:gd name="connsiteX19" fmla="*/ 729294 w 1205852"/>
              <a:gd name="connsiteY19" fmla="*/ 559294 h 1890944"/>
              <a:gd name="connsiteX20" fmla="*/ 702661 w 1205852"/>
              <a:gd name="connsiteY20" fmla="*/ 577049 h 1890944"/>
              <a:gd name="connsiteX21" fmla="*/ 684905 w 1205852"/>
              <a:gd name="connsiteY21" fmla="*/ 603682 h 1890944"/>
              <a:gd name="connsiteX22" fmla="*/ 658272 w 1205852"/>
              <a:gd name="connsiteY22" fmla="*/ 612560 h 1890944"/>
              <a:gd name="connsiteX23" fmla="*/ 649395 w 1205852"/>
              <a:gd name="connsiteY23" fmla="*/ 692459 h 1890944"/>
              <a:gd name="connsiteX24" fmla="*/ 658272 w 1205852"/>
              <a:gd name="connsiteY24" fmla="*/ 727969 h 1890944"/>
              <a:gd name="connsiteX25" fmla="*/ 676028 w 1205852"/>
              <a:gd name="connsiteY25" fmla="*/ 745725 h 1890944"/>
              <a:gd name="connsiteX26" fmla="*/ 800315 w 1205852"/>
              <a:gd name="connsiteY26" fmla="*/ 798991 h 1890944"/>
              <a:gd name="connsiteX27" fmla="*/ 862459 w 1205852"/>
              <a:gd name="connsiteY27" fmla="*/ 807868 h 1890944"/>
              <a:gd name="connsiteX28" fmla="*/ 897969 w 1205852"/>
              <a:gd name="connsiteY28" fmla="*/ 816746 h 1890944"/>
              <a:gd name="connsiteX29" fmla="*/ 1022257 w 1205852"/>
              <a:gd name="connsiteY29" fmla="*/ 843379 h 1890944"/>
              <a:gd name="connsiteX30" fmla="*/ 1102156 w 1205852"/>
              <a:gd name="connsiteY30" fmla="*/ 870012 h 1890944"/>
              <a:gd name="connsiteX31" fmla="*/ 1190932 w 1205852"/>
              <a:gd name="connsiteY31" fmla="*/ 905523 h 1890944"/>
              <a:gd name="connsiteX32" fmla="*/ 1182055 w 1205852"/>
              <a:gd name="connsiteY32" fmla="*/ 1100831 h 1890944"/>
              <a:gd name="connsiteX33" fmla="*/ 1137666 w 1205852"/>
              <a:gd name="connsiteY33" fmla="*/ 1162975 h 1890944"/>
              <a:gd name="connsiteX34" fmla="*/ 933480 w 1205852"/>
              <a:gd name="connsiteY34" fmla="*/ 1109709 h 1890944"/>
              <a:gd name="connsiteX35" fmla="*/ 844703 w 1205852"/>
              <a:gd name="connsiteY35" fmla="*/ 1056443 h 1890944"/>
              <a:gd name="connsiteX36" fmla="*/ 818070 w 1205852"/>
              <a:gd name="connsiteY36" fmla="*/ 1047565 h 1890944"/>
              <a:gd name="connsiteX37" fmla="*/ 755927 w 1205852"/>
              <a:gd name="connsiteY37" fmla="*/ 1003177 h 1890944"/>
              <a:gd name="connsiteX38" fmla="*/ 693783 w 1205852"/>
              <a:gd name="connsiteY38" fmla="*/ 976544 h 1890944"/>
              <a:gd name="connsiteX39" fmla="*/ 684905 w 1205852"/>
              <a:gd name="connsiteY39" fmla="*/ 1180730 h 1890944"/>
              <a:gd name="connsiteX40" fmla="*/ 676028 w 1205852"/>
              <a:gd name="connsiteY40" fmla="*/ 1331651 h 1890944"/>
              <a:gd name="connsiteX41" fmla="*/ 693783 w 1205852"/>
              <a:gd name="connsiteY41" fmla="*/ 1411550 h 1890944"/>
              <a:gd name="connsiteX42" fmla="*/ 747049 w 1205852"/>
              <a:gd name="connsiteY42" fmla="*/ 1464816 h 1890944"/>
              <a:gd name="connsiteX43" fmla="*/ 791437 w 1205852"/>
              <a:gd name="connsiteY43" fmla="*/ 1526960 h 1890944"/>
              <a:gd name="connsiteX44" fmla="*/ 844703 w 1205852"/>
              <a:gd name="connsiteY44" fmla="*/ 1571348 h 1890944"/>
              <a:gd name="connsiteX45" fmla="*/ 906847 w 1205852"/>
              <a:gd name="connsiteY45" fmla="*/ 1633492 h 1890944"/>
              <a:gd name="connsiteX46" fmla="*/ 933480 w 1205852"/>
              <a:gd name="connsiteY46" fmla="*/ 1651247 h 1890944"/>
              <a:gd name="connsiteX47" fmla="*/ 968991 w 1205852"/>
              <a:gd name="connsiteY47" fmla="*/ 1695635 h 1890944"/>
              <a:gd name="connsiteX48" fmla="*/ 986746 w 1205852"/>
              <a:gd name="connsiteY48" fmla="*/ 1713391 h 1890944"/>
              <a:gd name="connsiteX49" fmla="*/ 977868 w 1205852"/>
              <a:gd name="connsiteY49" fmla="*/ 1748901 h 1890944"/>
              <a:gd name="connsiteX50" fmla="*/ 880214 w 1205852"/>
              <a:gd name="connsiteY50" fmla="*/ 1802167 h 1890944"/>
              <a:gd name="connsiteX51" fmla="*/ 818070 w 1205852"/>
              <a:gd name="connsiteY51" fmla="*/ 1837678 h 1890944"/>
              <a:gd name="connsiteX52" fmla="*/ 738171 w 1205852"/>
              <a:gd name="connsiteY52" fmla="*/ 1864311 h 1890944"/>
              <a:gd name="connsiteX53" fmla="*/ 693783 w 1205852"/>
              <a:gd name="connsiteY53" fmla="*/ 1846556 h 1890944"/>
              <a:gd name="connsiteX54" fmla="*/ 649395 w 1205852"/>
              <a:gd name="connsiteY54" fmla="*/ 1766657 h 1890944"/>
              <a:gd name="connsiteX55" fmla="*/ 605006 w 1205852"/>
              <a:gd name="connsiteY55" fmla="*/ 1704513 h 1890944"/>
              <a:gd name="connsiteX56" fmla="*/ 569496 w 1205852"/>
              <a:gd name="connsiteY56" fmla="*/ 1677880 h 1890944"/>
              <a:gd name="connsiteX57" fmla="*/ 533985 w 1205852"/>
              <a:gd name="connsiteY57" fmla="*/ 1553593 h 1890944"/>
              <a:gd name="connsiteX58" fmla="*/ 498474 w 1205852"/>
              <a:gd name="connsiteY58" fmla="*/ 1615736 h 1890944"/>
              <a:gd name="connsiteX59" fmla="*/ 427453 w 1205852"/>
              <a:gd name="connsiteY59" fmla="*/ 1686758 h 1890944"/>
              <a:gd name="connsiteX60" fmla="*/ 409698 w 1205852"/>
              <a:gd name="connsiteY60" fmla="*/ 1722268 h 1890944"/>
              <a:gd name="connsiteX61" fmla="*/ 303165 w 1205852"/>
              <a:gd name="connsiteY61" fmla="*/ 1793290 h 1890944"/>
              <a:gd name="connsiteX62" fmla="*/ 232144 w 1205852"/>
              <a:gd name="connsiteY62" fmla="*/ 1873189 h 1890944"/>
              <a:gd name="connsiteX63" fmla="*/ 205511 w 1205852"/>
              <a:gd name="connsiteY63" fmla="*/ 1890944 h 1890944"/>
              <a:gd name="connsiteX64" fmla="*/ 134490 w 1205852"/>
              <a:gd name="connsiteY64" fmla="*/ 1766657 h 1890944"/>
              <a:gd name="connsiteX65" fmla="*/ 125612 w 1205852"/>
              <a:gd name="connsiteY65" fmla="*/ 1722268 h 1890944"/>
              <a:gd name="connsiteX66" fmla="*/ 107857 w 1205852"/>
              <a:gd name="connsiteY66" fmla="*/ 1669002 h 1890944"/>
              <a:gd name="connsiteX67" fmla="*/ 116734 w 1205852"/>
              <a:gd name="connsiteY67" fmla="*/ 1624614 h 1890944"/>
              <a:gd name="connsiteX68" fmla="*/ 178878 w 1205852"/>
              <a:gd name="connsiteY68" fmla="*/ 1571348 h 1890944"/>
              <a:gd name="connsiteX69" fmla="*/ 205511 w 1205852"/>
              <a:gd name="connsiteY69" fmla="*/ 1544715 h 1890944"/>
              <a:gd name="connsiteX70" fmla="*/ 241022 w 1205852"/>
              <a:gd name="connsiteY70" fmla="*/ 1526960 h 1890944"/>
              <a:gd name="connsiteX71" fmla="*/ 267655 w 1205852"/>
              <a:gd name="connsiteY71" fmla="*/ 1509204 h 1890944"/>
              <a:gd name="connsiteX72" fmla="*/ 285410 w 1205852"/>
              <a:gd name="connsiteY72" fmla="*/ 1482571 h 1890944"/>
              <a:gd name="connsiteX73" fmla="*/ 312043 w 1205852"/>
              <a:gd name="connsiteY73" fmla="*/ 1455938 h 1890944"/>
              <a:gd name="connsiteX74" fmla="*/ 320921 w 1205852"/>
              <a:gd name="connsiteY74" fmla="*/ 1402672 h 1890944"/>
              <a:gd name="connsiteX75" fmla="*/ 329799 w 1205852"/>
              <a:gd name="connsiteY75" fmla="*/ 1376039 h 1890944"/>
              <a:gd name="connsiteX76" fmla="*/ 338676 w 1205852"/>
              <a:gd name="connsiteY76" fmla="*/ 1331651 h 1890944"/>
              <a:gd name="connsiteX77" fmla="*/ 347554 w 1205852"/>
              <a:gd name="connsiteY77" fmla="*/ 1296140 h 1890944"/>
              <a:gd name="connsiteX78" fmla="*/ 356432 w 1205852"/>
              <a:gd name="connsiteY78" fmla="*/ 1233996 h 1890944"/>
              <a:gd name="connsiteX79" fmla="*/ 374187 w 1205852"/>
              <a:gd name="connsiteY79" fmla="*/ 1162975 h 1890944"/>
              <a:gd name="connsiteX80" fmla="*/ 383065 w 1205852"/>
              <a:gd name="connsiteY80" fmla="*/ 1118587 h 1890944"/>
              <a:gd name="connsiteX81" fmla="*/ 400820 w 1205852"/>
              <a:gd name="connsiteY81" fmla="*/ 1056443 h 1890944"/>
              <a:gd name="connsiteX82" fmla="*/ 391942 w 1205852"/>
              <a:gd name="connsiteY82" fmla="*/ 932156 h 1890944"/>
              <a:gd name="connsiteX83" fmla="*/ 347554 w 1205852"/>
              <a:gd name="connsiteY83" fmla="*/ 949911 h 1890944"/>
              <a:gd name="connsiteX84" fmla="*/ 303165 w 1205852"/>
              <a:gd name="connsiteY84" fmla="*/ 994299 h 1890944"/>
              <a:gd name="connsiteX85" fmla="*/ 232144 w 1205852"/>
              <a:gd name="connsiteY85" fmla="*/ 1038688 h 1890944"/>
              <a:gd name="connsiteX86" fmla="*/ 161123 w 1205852"/>
              <a:gd name="connsiteY86" fmla="*/ 1091954 h 1890944"/>
              <a:gd name="connsiteX87" fmla="*/ 107857 w 1205852"/>
              <a:gd name="connsiteY87" fmla="*/ 1136342 h 1890944"/>
              <a:gd name="connsiteX88" fmla="*/ 81224 w 1205852"/>
              <a:gd name="connsiteY88" fmla="*/ 1162975 h 1890944"/>
              <a:gd name="connsiteX89" fmla="*/ 10202 w 1205852"/>
              <a:gd name="connsiteY89" fmla="*/ 1216241 h 1890944"/>
              <a:gd name="connsiteX90" fmla="*/ 54591 w 1205852"/>
              <a:gd name="connsiteY90" fmla="*/ 985422 h 1890944"/>
              <a:gd name="connsiteX91" fmla="*/ 107857 w 1205852"/>
              <a:gd name="connsiteY91" fmla="*/ 958789 h 1890944"/>
              <a:gd name="connsiteX92" fmla="*/ 152245 w 1205852"/>
              <a:gd name="connsiteY92" fmla="*/ 914400 h 1890944"/>
              <a:gd name="connsiteX93" fmla="*/ 178878 w 1205852"/>
              <a:gd name="connsiteY93" fmla="*/ 905523 h 1890944"/>
              <a:gd name="connsiteX94" fmla="*/ 249899 w 1205852"/>
              <a:gd name="connsiteY94" fmla="*/ 852257 h 1890944"/>
              <a:gd name="connsiteX95" fmla="*/ 391942 w 1205852"/>
              <a:gd name="connsiteY95" fmla="*/ 807868 h 1890944"/>
              <a:gd name="connsiteX96" fmla="*/ 462964 w 1205852"/>
              <a:gd name="connsiteY96" fmla="*/ 736847 h 1890944"/>
              <a:gd name="connsiteX97" fmla="*/ 480719 w 1205852"/>
              <a:gd name="connsiteY97" fmla="*/ 621437 h 189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205852" h="1890944">
                <a:moveTo>
                  <a:pt x="480719" y="621437"/>
                </a:moveTo>
                <a:cubicBezTo>
                  <a:pt x="477760" y="594804"/>
                  <a:pt x="457796" y="591211"/>
                  <a:pt x="445208" y="577049"/>
                </a:cubicBezTo>
                <a:cubicBezTo>
                  <a:pt x="398041" y="523986"/>
                  <a:pt x="392035" y="541769"/>
                  <a:pt x="356432" y="452762"/>
                </a:cubicBezTo>
                <a:cubicBezTo>
                  <a:pt x="336131" y="402011"/>
                  <a:pt x="335678" y="405256"/>
                  <a:pt x="320921" y="346229"/>
                </a:cubicBezTo>
                <a:lnTo>
                  <a:pt x="303165" y="275208"/>
                </a:lnTo>
                <a:cubicBezTo>
                  <a:pt x="306124" y="221942"/>
                  <a:pt x="306985" y="168518"/>
                  <a:pt x="312043" y="115410"/>
                </a:cubicBezTo>
                <a:cubicBezTo>
                  <a:pt x="312930" y="106094"/>
                  <a:pt x="315075" y="96084"/>
                  <a:pt x="320921" y="88777"/>
                </a:cubicBezTo>
                <a:cubicBezTo>
                  <a:pt x="365044" y="33624"/>
                  <a:pt x="375241" y="22976"/>
                  <a:pt x="436331" y="8878"/>
                </a:cubicBezTo>
                <a:cubicBezTo>
                  <a:pt x="456720" y="4173"/>
                  <a:pt x="477760" y="2959"/>
                  <a:pt x="498474" y="0"/>
                </a:cubicBezTo>
                <a:cubicBezTo>
                  <a:pt x="545783" y="5914"/>
                  <a:pt x="655056" y="13787"/>
                  <a:pt x="711538" y="35511"/>
                </a:cubicBezTo>
                <a:cubicBezTo>
                  <a:pt x="757688" y="53261"/>
                  <a:pt x="750277" y="61106"/>
                  <a:pt x="782560" y="88777"/>
                </a:cubicBezTo>
                <a:cubicBezTo>
                  <a:pt x="793794" y="98406"/>
                  <a:pt x="807608" y="104948"/>
                  <a:pt x="818070" y="115410"/>
                </a:cubicBezTo>
                <a:cubicBezTo>
                  <a:pt x="838067" y="135407"/>
                  <a:pt x="853296" y="185860"/>
                  <a:pt x="862459" y="204187"/>
                </a:cubicBezTo>
                <a:cubicBezTo>
                  <a:pt x="867231" y="213730"/>
                  <a:pt x="874296" y="221942"/>
                  <a:pt x="880214" y="230820"/>
                </a:cubicBezTo>
                <a:cubicBezTo>
                  <a:pt x="886132" y="251534"/>
                  <a:pt x="896893" y="271447"/>
                  <a:pt x="897969" y="292963"/>
                </a:cubicBezTo>
                <a:cubicBezTo>
                  <a:pt x="899896" y="331498"/>
                  <a:pt x="896203" y="370450"/>
                  <a:pt x="889092" y="408373"/>
                </a:cubicBezTo>
                <a:cubicBezTo>
                  <a:pt x="887126" y="418860"/>
                  <a:pt x="876991" y="425958"/>
                  <a:pt x="871336" y="435006"/>
                </a:cubicBezTo>
                <a:cubicBezTo>
                  <a:pt x="854941" y="461238"/>
                  <a:pt x="844755" y="488238"/>
                  <a:pt x="818070" y="506028"/>
                </a:cubicBezTo>
                <a:cubicBezTo>
                  <a:pt x="810284" y="511219"/>
                  <a:pt x="800315" y="511946"/>
                  <a:pt x="791437" y="514905"/>
                </a:cubicBezTo>
                <a:cubicBezTo>
                  <a:pt x="728652" y="556763"/>
                  <a:pt x="806401" y="504218"/>
                  <a:pt x="729294" y="559294"/>
                </a:cubicBezTo>
                <a:cubicBezTo>
                  <a:pt x="720612" y="565496"/>
                  <a:pt x="711539" y="571131"/>
                  <a:pt x="702661" y="577049"/>
                </a:cubicBezTo>
                <a:cubicBezTo>
                  <a:pt x="696742" y="585927"/>
                  <a:pt x="693237" y="597017"/>
                  <a:pt x="684905" y="603682"/>
                </a:cubicBezTo>
                <a:cubicBezTo>
                  <a:pt x="677598" y="609528"/>
                  <a:pt x="661747" y="603871"/>
                  <a:pt x="658272" y="612560"/>
                </a:cubicBezTo>
                <a:cubicBezTo>
                  <a:pt x="648320" y="637440"/>
                  <a:pt x="652354" y="665826"/>
                  <a:pt x="649395" y="692459"/>
                </a:cubicBezTo>
                <a:cubicBezTo>
                  <a:pt x="652354" y="704296"/>
                  <a:pt x="652816" y="717056"/>
                  <a:pt x="658272" y="727969"/>
                </a:cubicBezTo>
                <a:cubicBezTo>
                  <a:pt x="662015" y="735456"/>
                  <a:pt x="668798" y="741507"/>
                  <a:pt x="676028" y="745725"/>
                </a:cubicBezTo>
                <a:cubicBezTo>
                  <a:pt x="723891" y="773645"/>
                  <a:pt x="751820" y="790174"/>
                  <a:pt x="800315" y="798991"/>
                </a:cubicBezTo>
                <a:cubicBezTo>
                  <a:pt x="820902" y="802734"/>
                  <a:pt x="841872" y="804125"/>
                  <a:pt x="862459" y="807868"/>
                </a:cubicBezTo>
                <a:cubicBezTo>
                  <a:pt x="874463" y="810051"/>
                  <a:pt x="886059" y="814099"/>
                  <a:pt x="897969" y="816746"/>
                </a:cubicBezTo>
                <a:cubicBezTo>
                  <a:pt x="939330" y="825937"/>
                  <a:pt x="981259" y="832684"/>
                  <a:pt x="1022257" y="843379"/>
                </a:cubicBezTo>
                <a:cubicBezTo>
                  <a:pt x="1049422" y="850465"/>
                  <a:pt x="1075523" y="861134"/>
                  <a:pt x="1102156" y="870012"/>
                </a:cubicBezTo>
                <a:cubicBezTo>
                  <a:pt x="1167978" y="891953"/>
                  <a:pt x="1138681" y="879396"/>
                  <a:pt x="1190932" y="905523"/>
                </a:cubicBezTo>
                <a:cubicBezTo>
                  <a:pt x="1209691" y="980554"/>
                  <a:pt x="1214854" y="983691"/>
                  <a:pt x="1182055" y="1100831"/>
                </a:cubicBezTo>
                <a:cubicBezTo>
                  <a:pt x="1175191" y="1125345"/>
                  <a:pt x="1152462" y="1142260"/>
                  <a:pt x="1137666" y="1162975"/>
                </a:cubicBezTo>
                <a:cubicBezTo>
                  <a:pt x="1076276" y="1148808"/>
                  <a:pt x="994243" y="1132495"/>
                  <a:pt x="933480" y="1109709"/>
                </a:cubicBezTo>
                <a:cubicBezTo>
                  <a:pt x="846621" y="1077137"/>
                  <a:pt x="911270" y="1094481"/>
                  <a:pt x="844703" y="1056443"/>
                </a:cubicBezTo>
                <a:cubicBezTo>
                  <a:pt x="836578" y="1051800"/>
                  <a:pt x="826948" y="1050524"/>
                  <a:pt x="818070" y="1047565"/>
                </a:cubicBezTo>
                <a:cubicBezTo>
                  <a:pt x="787841" y="1002220"/>
                  <a:pt x="815651" y="1033038"/>
                  <a:pt x="755927" y="1003177"/>
                </a:cubicBezTo>
                <a:cubicBezTo>
                  <a:pt x="694618" y="972523"/>
                  <a:pt x="767690" y="995021"/>
                  <a:pt x="693783" y="976544"/>
                </a:cubicBezTo>
                <a:cubicBezTo>
                  <a:pt x="659479" y="1113762"/>
                  <a:pt x="684905" y="981216"/>
                  <a:pt x="684905" y="1180730"/>
                </a:cubicBezTo>
                <a:cubicBezTo>
                  <a:pt x="684905" y="1231124"/>
                  <a:pt x="678987" y="1281344"/>
                  <a:pt x="676028" y="1331651"/>
                </a:cubicBezTo>
                <a:cubicBezTo>
                  <a:pt x="681946" y="1358284"/>
                  <a:pt x="680944" y="1387477"/>
                  <a:pt x="693783" y="1411550"/>
                </a:cubicBezTo>
                <a:cubicBezTo>
                  <a:pt x="705599" y="1433706"/>
                  <a:pt x="730830" y="1445647"/>
                  <a:pt x="747049" y="1464816"/>
                </a:cubicBezTo>
                <a:cubicBezTo>
                  <a:pt x="763492" y="1484249"/>
                  <a:pt x="774236" y="1508195"/>
                  <a:pt x="791437" y="1526960"/>
                </a:cubicBezTo>
                <a:cubicBezTo>
                  <a:pt x="807054" y="1543997"/>
                  <a:pt x="827720" y="1555671"/>
                  <a:pt x="844703" y="1571348"/>
                </a:cubicBezTo>
                <a:cubicBezTo>
                  <a:pt x="866229" y="1591218"/>
                  <a:pt x="882472" y="1617242"/>
                  <a:pt x="906847" y="1633492"/>
                </a:cubicBezTo>
                <a:cubicBezTo>
                  <a:pt x="915725" y="1639410"/>
                  <a:pt x="925935" y="1643703"/>
                  <a:pt x="933480" y="1651247"/>
                </a:cubicBezTo>
                <a:cubicBezTo>
                  <a:pt x="946879" y="1664645"/>
                  <a:pt x="956660" y="1681248"/>
                  <a:pt x="968991" y="1695635"/>
                </a:cubicBezTo>
                <a:cubicBezTo>
                  <a:pt x="974438" y="1701990"/>
                  <a:pt x="980828" y="1707472"/>
                  <a:pt x="986746" y="1713391"/>
                </a:cubicBezTo>
                <a:cubicBezTo>
                  <a:pt x="983787" y="1725228"/>
                  <a:pt x="985974" y="1739782"/>
                  <a:pt x="977868" y="1748901"/>
                </a:cubicBezTo>
                <a:cubicBezTo>
                  <a:pt x="939624" y="1791926"/>
                  <a:pt x="924208" y="1791170"/>
                  <a:pt x="880214" y="1802167"/>
                </a:cubicBezTo>
                <a:cubicBezTo>
                  <a:pt x="859499" y="1814004"/>
                  <a:pt x="839928" y="1828115"/>
                  <a:pt x="818070" y="1837678"/>
                </a:cubicBezTo>
                <a:cubicBezTo>
                  <a:pt x="792350" y="1848930"/>
                  <a:pt x="738171" y="1864311"/>
                  <a:pt x="738171" y="1864311"/>
                </a:cubicBezTo>
                <a:cubicBezTo>
                  <a:pt x="723375" y="1858393"/>
                  <a:pt x="704503" y="1858348"/>
                  <a:pt x="693783" y="1846556"/>
                </a:cubicBezTo>
                <a:cubicBezTo>
                  <a:pt x="673289" y="1824012"/>
                  <a:pt x="664747" y="1792974"/>
                  <a:pt x="649395" y="1766657"/>
                </a:cubicBezTo>
                <a:cubicBezTo>
                  <a:pt x="642340" y="1754562"/>
                  <a:pt x="611820" y="1711327"/>
                  <a:pt x="605006" y="1704513"/>
                </a:cubicBezTo>
                <a:cubicBezTo>
                  <a:pt x="594544" y="1694051"/>
                  <a:pt x="581333" y="1686758"/>
                  <a:pt x="569496" y="1677880"/>
                </a:cubicBezTo>
                <a:cubicBezTo>
                  <a:pt x="538091" y="1583666"/>
                  <a:pt x="548369" y="1625509"/>
                  <a:pt x="533985" y="1553593"/>
                </a:cubicBezTo>
                <a:cubicBezTo>
                  <a:pt x="522148" y="1574307"/>
                  <a:pt x="513378" y="1597106"/>
                  <a:pt x="498474" y="1615736"/>
                </a:cubicBezTo>
                <a:cubicBezTo>
                  <a:pt x="477559" y="1641879"/>
                  <a:pt x="442426" y="1656813"/>
                  <a:pt x="427453" y="1686758"/>
                </a:cubicBezTo>
                <a:cubicBezTo>
                  <a:pt x="421535" y="1698595"/>
                  <a:pt x="419056" y="1712910"/>
                  <a:pt x="409698" y="1722268"/>
                </a:cubicBezTo>
                <a:cubicBezTo>
                  <a:pt x="361964" y="1770002"/>
                  <a:pt x="350098" y="1758091"/>
                  <a:pt x="303165" y="1793290"/>
                </a:cubicBezTo>
                <a:cubicBezTo>
                  <a:pt x="280382" y="1810377"/>
                  <a:pt x="247397" y="1857936"/>
                  <a:pt x="232144" y="1873189"/>
                </a:cubicBezTo>
                <a:cubicBezTo>
                  <a:pt x="224599" y="1880734"/>
                  <a:pt x="214389" y="1885026"/>
                  <a:pt x="205511" y="1890944"/>
                </a:cubicBezTo>
                <a:cubicBezTo>
                  <a:pt x="175130" y="1845373"/>
                  <a:pt x="154970" y="1819905"/>
                  <a:pt x="134490" y="1766657"/>
                </a:cubicBezTo>
                <a:cubicBezTo>
                  <a:pt x="129073" y="1752573"/>
                  <a:pt x="129582" y="1736826"/>
                  <a:pt x="125612" y="1722268"/>
                </a:cubicBezTo>
                <a:cubicBezTo>
                  <a:pt x="120688" y="1704212"/>
                  <a:pt x="107857" y="1669002"/>
                  <a:pt x="107857" y="1669002"/>
                </a:cubicBezTo>
                <a:cubicBezTo>
                  <a:pt x="110816" y="1654206"/>
                  <a:pt x="107859" y="1636817"/>
                  <a:pt x="116734" y="1624614"/>
                </a:cubicBezTo>
                <a:cubicBezTo>
                  <a:pt x="132781" y="1602549"/>
                  <a:pt x="158599" y="1589599"/>
                  <a:pt x="178878" y="1571348"/>
                </a:cubicBezTo>
                <a:cubicBezTo>
                  <a:pt x="188210" y="1562949"/>
                  <a:pt x="195295" y="1552012"/>
                  <a:pt x="205511" y="1544715"/>
                </a:cubicBezTo>
                <a:cubicBezTo>
                  <a:pt x="216280" y="1537023"/>
                  <a:pt x="229532" y="1533526"/>
                  <a:pt x="241022" y="1526960"/>
                </a:cubicBezTo>
                <a:cubicBezTo>
                  <a:pt x="250286" y="1521666"/>
                  <a:pt x="258777" y="1515123"/>
                  <a:pt x="267655" y="1509204"/>
                </a:cubicBezTo>
                <a:cubicBezTo>
                  <a:pt x="273573" y="1500326"/>
                  <a:pt x="278580" y="1490768"/>
                  <a:pt x="285410" y="1482571"/>
                </a:cubicBezTo>
                <a:cubicBezTo>
                  <a:pt x="293447" y="1472926"/>
                  <a:pt x="306944" y="1467411"/>
                  <a:pt x="312043" y="1455938"/>
                </a:cubicBezTo>
                <a:cubicBezTo>
                  <a:pt x="319354" y="1439489"/>
                  <a:pt x="317016" y="1420244"/>
                  <a:pt x="320921" y="1402672"/>
                </a:cubicBezTo>
                <a:cubicBezTo>
                  <a:pt x="322951" y="1393537"/>
                  <a:pt x="327529" y="1385118"/>
                  <a:pt x="329799" y="1376039"/>
                </a:cubicBezTo>
                <a:cubicBezTo>
                  <a:pt x="333459" y="1361401"/>
                  <a:pt x="335403" y="1346381"/>
                  <a:pt x="338676" y="1331651"/>
                </a:cubicBezTo>
                <a:cubicBezTo>
                  <a:pt x="341323" y="1319740"/>
                  <a:pt x="345371" y="1308145"/>
                  <a:pt x="347554" y="1296140"/>
                </a:cubicBezTo>
                <a:cubicBezTo>
                  <a:pt x="351297" y="1275553"/>
                  <a:pt x="352328" y="1254515"/>
                  <a:pt x="356432" y="1233996"/>
                </a:cubicBezTo>
                <a:cubicBezTo>
                  <a:pt x="361218" y="1210068"/>
                  <a:pt x="368700" y="1186752"/>
                  <a:pt x="374187" y="1162975"/>
                </a:cubicBezTo>
                <a:cubicBezTo>
                  <a:pt x="377580" y="1148272"/>
                  <a:pt x="379792" y="1133317"/>
                  <a:pt x="383065" y="1118587"/>
                </a:cubicBezTo>
                <a:cubicBezTo>
                  <a:pt x="390498" y="1085136"/>
                  <a:pt x="390931" y="1086108"/>
                  <a:pt x="400820" y="1056443"/>
                </a:cubicBezTo>
                <a:cubicBezTo>
                  <a:pt x="397861" y="1015014"/>
                  <a:pt x="410517" y="969306"/>
                  <a:pt x="391942" y="932156"/>
                </a:cubicBezTo>
                <a:cubicBezTo>
                  <a:pt x="384815" y="917903"/>
                  <a:pt x="360609" y="940773"/>
                  <a:pt x="347554" y="949911"/>
                </a:cubicBezTo>
                <a:cubicBezTo>
                  <a:pt x="330412" y="961911"/>
                  <a:pt x="319751" y="981541"/>
                  <a:pt x="303165" y="994299"/>
                </a:cubicBezTo>
                <a:cubicBezTo>
                  <a:pt x="281037" y="1011320"/>
                  <a:pt x="255149" y="1022872"/>
                  <a:pt x="232144" y="1038688"/>
                </a:cubicBezTo>
                <a:cubicBezTo>
                  <a:pt x="207759" y="1055453"/>
                  <a:pt x="184392" y="1073671"/>
                  <a:pt x="161123" y="1091954"/>
                </a:cubicBezTo>
                <a:cubicBezTo>
                  <a:pt x="142949" y="1106233"/>
                  <a:pt x="125131" y="1120987"/>
                  <a:pt x="107857" y="1136342"/>
                </a:cubicBezTo>
                <a:cubicBezTo>
                  <a:pt x="98473" y="1144683"/>
                  <a:pt x="91268" y="1155442"/>
                  <a:pt x="81224" y="1162975"/>
                </a:cubicBezTo>
                <a:cubicBezTo>
                  <a:pt x="-7023" y="1229160"/>
                  <a:pt x="73114" y="1153329"/>
                  <a:pt x="10202" y="1216241"/>
                </a:cubicBezTo>
                <a:cubicBezTo>
                  <a:pt x="-3822" y="1118064"/>
                  <a:pt x="-13967" y="1111111"/>
                  <a:pt x="54591" y="985422"/>
                </a:cubicBezTo>
                <a:cubicBezTo>
                  <a:pt x="64097" y="967995"/>
                  <a:pt x="90102" y="967667"/>
                  <a:pt x="107857" y="958789"/>
                </a:cubicBezTo>
                <a:cubicBezTo>
                  <a:pt x="122653" y="943993"/>
                  <a:pt x="135505" y="926955"/>
                  <a:pt x="152245" y="914400"/>
                </a:cubicBezTo>
                <a:cubicBezTo>
                  <a:pt x="159731" y="908785"/>
                  <a:pt x="171092" y="910714"/>
                  <a:pt x="178878" y="905523"/>
                </a:cubicBezTo>
                <a:cubicBezTo>
                  <a:pt x="243188" y="862651"/>
                  <a:pt x="159732" y="890900"/>
                  <a:pt x="249899" y="852257"/>
                </a:cubicBezTo>
                <a:cubicBezTo>
                  <a:pt x="283336" y="837927"/>
                  <a:pt x="354143" y="818668"/>
                  <a:pt x="391942" y="807868"/>
                </a:cubicBezTo>
                <a:cubicBezTo>
                  <a:pt x="456220" y="765017"/>
                  <a:pt x="435665" y="791444"/>
                  <a:pt x="462964" y="736847"/>
                </a:cubicBezTo>
                <a:cubicBezTo>
                  <a:pt x="472068" y="618487"/>
                  <a:pt x="483678" y="648070"/>
                  <a:pt x="480719" y="62143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CB064CC-8EBD-3F9E-CF9F-ED8AE1FA2C0B}"/>
              </a:ext>
            </a:extLst>
          </p:cNvPr>
          <p:cNvSpPr/>
          <p:nvPr/>
        </p:nvSpPr>
        <p:spPr>
          <a:xfrm>
            <a:off x="9365690" y="2899461"/>
            <a:ext cx="797780" cy="1156424"/>
          </a:xfrm>
          <a:custGeom>
            <a:avLst/>
            <a:gdLst>
              <a:gd name="connsiteX0" fmla="*/ 480719 w 1205852"/>
              <a:gd name="connsiteY0" fmla="*/ 621437 h 1890944"/>
              <a:gd name="connsiteX1" fmla="*/ 445208 w 1205852"/>
              <a:gd name="connsiteY1" fmla="*/ 577049 h 1890944"/>
              <a:gd name="connsiteX2" fmla="*/ 356432 w 1205852"/>
              <a:gd name="connsiteY2" fmla="*/ 452762 h 1890944"/>
              <a:gd name="connsiteX3" fmla="*/ 320921 w 1205852"/>
              <a:gd name="connsiteY3" fmla="*/ 346229 h 1890944"/>
              <a:gd name="connsiteX4" fmla="*/ 303165 w 1205852"/>
              <a:gd name="connsiteY4" fmla="*/ 275208 h 1890944"/>
              <a:gd name="connsiteX5" fmla="*/ 312043 w 1205852"/>
              <a:gd name="connsiteY5" fmla="*/ 115410 h 1890944"/>
              <a:gd name="connsiteX6" fmla="*/ 320921 w 1205852"/>
              <a:gd name="connsiteY6" fmla="*/ 88777 h 1890944"/>
              <a:gd name="connsiteX7" fmla="*/ 436331 w 1205852"/>
              <a:gd name="connsiteY7" fmla="*/ 8878 h 1890944"/>
              <a:gd name="connsiteX8" fmla="*/ 498474 w 1205852"/>
              <a:gd name="connsiteY8" fmla="*/ 0 h 1890944"/>
              <a:gd name="connsiteX9" fmla="*/ 711538 w 1205852"/>
              <a:gd name="connsiteY9" fmla="*/ 35511 h 1890944"/>
              <a:gd name="connsiteX10" fmla="*/ 782560 w 1205852"/>
              <a:gd name="connsiteY10" fmla="*/ 88777 h 1890944"/>
              <a:gd name="connsiteX11" fmla="*/ 818070 w 1205852"/>
              <a:gd name="connsiteY11" fmla="*/ 115410 h 1890944"/>
              <a:gd name="connsiteX12" fmla="*/ 862459 w 1205852"/>
              <a:gd name="connsiteY12" fmla="*/ 204187 h 1890944"/>
              <a:gd name="connsiteX13" fmla="*/ 880214 w 1205852"/>
              <a:gd name="connsiteY13" fmla="*/ 230820 h 1890944"/>
              <a:gd name="connsiteX14" fmla="*/ 897969 w 1205852"/>
              <a:gd name="connsiteY14" fmla="*/ 292963 h 1890944"/>
              <a:gd name="connsiteX15" fmla="*/ 889092 w 1205852"/>
              <a:gd name="connsiteY15" fmla="*/ 408373 h 1890944"/>
              <a:gd name="connsiteX16" fmla="*/ 871336 w 1205852"/>
              <a:gd name="connsiteY16" fmla="*/ 435006 h 1890944"/>
              <a:gd name="connsiteX17" fmla="*/ 818070 w 1205852"/>
              <a:gd name="connsiteY17" fmla="*/ 506028 h 1890944"/>
              <a:gd name="connsiteX18" fmla="*/ 791437 w 1205852"/>
              <a:gd name="connsiteY18" fmla="*/ 514905 h 1890944"/>
              <a:gd name="connsiteX19" fmla="*/ 729294 w 1205852"/>
              <a:gd name="connsiteY19" fmla="*/ 559294 h 1890944"/>
              <a:gd name="connsiteX20" fmla="*/ 702661 w 1205852"/>
              <a:gd name="connsiteY20" fmla="*/ 577049 h 1890944"/>
              <a:gd name="connsiteX21" fmla="*/ 684905 w 1205852"/>
              <a:gd name="connsiteY21" fmla="*/ 603682 h 1890944"/>
              <a:gd name="connsiteX22" fmla="*/ 658272 w 1205852"/>
              <a:gd name="connsiteY22" fmla="*/ 612560 h 1890944"/>
              <a:gd name="connsiteX23" fmla="*/ 649395 w 1205852"/>
              <a:gd name="connsiteY23" fmla="*/ 692459 h 1890944"/>
              <a:gd name="connsiteX24" fmla="*/ 658272 w 1205852"/>
              <a:gd name="connsiteY24" fmla="*/ 727969 h 1890944"/>
              <a:gd name="connsiteX25" fmla="*/ 676028 w 1205852"/>
              <a:gd name="connsiteY25" fmla="*/ 745725 h 1890944"/>
              <a:gd name="connsiteX26" fmla="*/ 800315 w 1205852"/>
              <a:gd name="connsiteY26" fmla="*/ 798991 h 1890944"/>
              <a:gd name="connsiteX27" fmla="*/ 862459 w 1205852"/>
              <a:gd name="connsiteY27" fmla="*/ 807868 h 1890944"/>
              <a:gd name="connsiteX28" fmla="*/ 897969 w 1205852"/>
              <a:gd name="connsiteY28" fmla="*/ 816746 h 1890944"/>
              <a:gd name="connsiteX29" fmla="*/ 1022257 w 1205852"/>
              <a:gd name="connsiteY29" fmla="*/ 843379 h 1890944"/>
              <a:gd name="connsiteX30" fmla="*/ 1102156 w 1205852"/>
              <a:gd name="connsiteY30" fmla="*/ 870012 h 1890944"/>
              <a:gd name="connsiteX31" fmla="*/ 1190932 w 1205852"/>
              <a:gd name="connsiteY31" fmla="*/ 905523 h 1890944"/>
              <a:gd name="connsiteX32" fmla="*/ 1182055 w 1205852"/>
              <a:gd name="connsiteY32" fmla="*/ 1100831 h 1890944"/>
              <a:gd name="connsiteX33" fmla="*/ 1137666 w 1205852"/>
              <a:gd name="connsiteY33" fmla="*/ 1162975 h 1890944"/>
              <a:gd name="connsiteX34" fmla="*/ 933480 w 1205852"/>
              <a:gd name="connsiteY34" fmla="*/ 1109709 h 1890944"/>
              <a:gd name="connsiteX35" fmla="*/ 844703 w 1205852"/>
              <a:gd name="connsiteY35" fmla="*/ 1056443 h 1890944"/>
              <a:gd name="connsiteX36" fmla="*/ 818070 w 1205852"/>
              <a:gd name="connsiteY36" fmla="*/ 1047565 h 1890944"/>
              <a:gd name="connsiteX37" fmla="*/ 755927 w 1205852"/>
              <a:gd name="connsiteY37" fmla="*/ 1003177 h 1890944"/>
              <a:gd name="connsiteX38" fmla="*/ 693783 w 1205852"/>
              <a:gd name="connsiteY38" fmla="*/ 976544 h 1890944"/>
              <a:gd name="connsiteX39" fmla="*/ 684905 w 1205852"/>
              <a:gd name="connsiteY39" fmla="*/ 1180730 h 1890944"/>
              <a:gd name="connsiteX40" fmla="*/ 676028 w 1205852"/>
              <a:gd name="connsiteY40" fmla="*/ 1331651 h 1890944"/>
              <a:gd name="connsiteX41" fmla="*/ 693783 w 1205852"/>
              <a:gd name="connsiteY41" fmla="*/ 1411550 h 1890944"/>
              <a:gd name="connsiteX42" fmla="*/ 747049 w 1205852"/>
              <a:gd name="connsiteY42" fmla="*/ 1464816 h 1890944"/>
              <a:gd name="connsiteX43" fmla="*/ 791437 w 1205852"/>
              <a:gd name="connsiteY43" fmla="*/ 1526960 h 1890944"/>
              <a:gd name="connsiteX44" fmla="*/ 844703 w 1205852"/>
              <a:gd name="connsiteY44" fmla="*/ 1571348 h 1890944"/>
              <a:gd name="connsiteX45" fmla="*/ 906847 w 1205852"/>
              <a:gd name="connsiteY45" fmla="*/ 1633492 h 1890944"/>
              <a:gd name="connsiteX46" fmla="*/ 933480 w 1205852"/>
              <a:gd name="connsiteY46" fmla="*/ 1651247 h 1890944"/>
              <a:gd name="connsiteX47" fmla="*/ 968991 w 1205852"/>
              <a:gd name="connsiteY47" fmla="*/ 1695635 h 1890944"/>
              <a:gd name="connsiteX48" fmla="*/ 986746 w 1205852"/>
              <a:gd name="connsiteY48" fmla="*/ 1713391 h 1890944"/>
              <a:gd name="connsiteX49" fmla="*/ 977868 w 1205852"/>
              <a:gd name="connsiteY49" fmla="*/ 1748901 h 1890944"/>
              <a:gd name="connsiteX50" fmla="*/ 880214 w 1205852"/>
              <a:gd name="connsiteY50" fmla="*/ 1802167 h 1890944"/>
              <a:gd name="connsiteX51" fmla="*/ 818070 w 1205852"/>
              <a:gd name="connsiteY51" fmla="*/ 1837678 h 1890944"/>
              <a:gd name="connsiteX52" fmla="*/ 738171 w 1205852"/>
              <a:gd name="connsiteY52" fmla="*/ 1864311 h 1890944"/>
              <a:gd name="connsiteX53" fmla="*/ 693783 w 1205852"/>
              <a:gd name="connsiteY53" fmla="*/ 1846556 h 1890944"/>
              <a:gd name="connsiteX54" fmla="*/ 649395 w 1205852"/>
              <a:gd name="connsiteY54" fmla="*/ 1766657 h 1890944"/>
              <a:gd name="connsiteX55" fmla="*/ 605006 w 1205852"/>
              <a:gd name="connsiteY55" fmla="*/ 1704513 h 1890944"/>
              <a:gd name="connsiteX56" fmla="*/ 569496 w 1205852"/>
              <a:gd name="connsiteY56" fmla="*/ 1677880 h 1890944"/>
              <a:gd name="connsiteX57" fmla="*/ 533985 w 1205852"/>
              <a:gd name="connsiteY57" fmla="*/ 1553593 h 1890944"/>
              <a:gd name="connsiteX58" fmla="*/ 498474 w 1205852"/>
              <a:gd name="connsiteY58" fmla="*/ 1615736 h 1890944"/>
              <a:gd name="connsiteX59" fmla="*/ 427453 w 1205852"/>
              <a:gd name="connsiteY59" fmla="*/ 1686758 h 1890944"/>
              <a:gd name="connsiteX60" fmla="*/ 409698 w 1205852"/>
              <a:gd name="connsiteY60" fmla="*/ 1722268 h 1890944"/>
              <a:gd name="connsiteX61" fmla="*/ 303165 w 1205852"/>
              <a:gd name="connsiteY61" fmla="*/ 1793290 h 1890944"/>
              <a:gd name="connsiteX62" fmla="*/ 232144 w 1205852"/>
              <a:gd name="connsiteY62" fmla="*/ 1873189 h 1890944"/>
              <a:gd name="connsiteX63" fmla="*/ 205511 w 1205852"/>
              <a:gd name="connsiteY63" fmla="*/ 1890944 h 1890944"/>
              <a:gd name="connsiteX64" fmla="*/ 134490 w 1205852"/>
              <a:gd name="connsiteY64" fmla="*/ 1766657 h 1890944"/>
              <a:gd name="connsiteX65" fmla="*/ 125612 w 1205852"/>
              <a:gd name="connsiteY65" fmla="*/ 1722268 h 1890944"/>
              <a:gd name="connsiteX66" fmla="*/ 107857 w 1205852"/>
              <a:gd name="connsiteY66" fmla="*/ 1669002 h 1890944"/>
              <a:gd name="connsiteX67" fmla="*/ 116734 w 1205852"/>
              <a:gd name="connsiteY67" fmla="*/ 1624614 h 1890944"/>
              <a:gd name="connsiteX68" fmla="*/ 178878 w 1205852"/>
              <a:gd name="connsiteY68" fmla="*/ 1571348 h 1890944"/>
              <a:gd name="connsiteX69" fmla="*/ 205511 w 1205852"/>
              <a:gd name="connsiteY69" fmla="*/ 1544715 h 1890944"/>
              <a:gd name="connsiteX70" fmla="*/ 241022 w 1205852"/>
              <a:gd name="connsiteY70" fmla="*/ 1526960 h 1890944"/>
              <a:gd name="connsiteX71" fmla="*/ 267655 w 1205852"/>
              <a:gd name="connsiteY71" fmla="*/ 1509204 h 1890944"/>
              <a:gd name="connsiteX72" fmla="*/ 285410 w 1205852"/>
              <a:gd name="connsiteY72" fmla="*/ 1482571 h 1890944"/>
              <a:gd name="connsiteX73" fmla="*/ 312043 w 1205852"/>
              <a:gd name="connsiteY73" fmla="*/ 1455938 h 1890944"/>
              <a:gd name="connsiteX74" fmla="*/ 320921 w 1205852"/>
              <a:gd name="connsiteY74" fmla="*/ 1402672 h 1890944"/>
              <a:gd name="connsiteX75" fmla="*/ 329799 w 1205852"/>
              <a:gd name="connsiteY75" fmla="*/ 1376039 h 1890944"/>
              <a:gd name="connsiteX76" fmla="*/ 338676 w 1205852"/>
              <a:gd name="connsiteY76" fmla="*/ 1331651 h 1890944"/>
              <a:gd name="connsiteX77" fmla="*/ 347554 w 1205852"/>
              <a:gd name="connsiteY77" fmla="*/ 1296140 h 1890944"/>
              <a:gd name="connsiteX78" fmla="*/ 356432 w 1205852"/>
              <a:gd name="connsiteY78" fmla="*/ 1233996 h 1890944"/>
              <a:gd name="connsiteX79" fmla="*/ 374187 w 1205852"/>
              <a:gd name="connsiteY79" fmla="*/ 1162975 h 1890944"/>
              <a:gd name="connsiteX80" fmla="*/ 383065 w 1205852"/>
              <a:gd name="connsiteY80" fmla="*/ 1118587 h 1890944"/>
              <a:gd name="connsiteX81" fmla="*/ 400820 w 1205852"/>
              <a:gd name="connsiteY81" fmla="*/ 1056443 h 1890944"/>
              <a:gd name="connsiteX82" fmla="*/ 391942 w 1205852"/>
              <a:gd name="connsiteY82" fmla="*/ 932156 h 1890944"/>
              <a:gd name="connsiteX83" fmla="*/ 347554 w 1205852"/>
              <a:gd name="connsiteY83" fmla="*/ 949911 h 1890944"/>
              <a:gd name="connsiteX84" fmla="*/ 303165 w 1205852"/>
              <a:gd name="connsiteY84" fmla="*/ 994299 h 1890944"/>
              <a:gd name="connsiteX85" fmla="*/ 232144 w 1205852"/>
              <a:gd name="connsiteY85" fmla="*/ 1038688 h 1890944"/>
              <a:gd name="connsiteX86" fmla="*/ 161123 w 1205852"/>
              <a:gd name="connsiteY86" fmla="*/ 1091954 h 1890944"/>
              <a:gd name="connsiteX87" fmla="*/ 107857 w 1205852"/>
              <a:gd name="connsiteY87" fmla="*/ 1136342 h 1890944"/>
              <a:gd name="connsiteX88" fmla="*/ 81224 w 1205852"/>
              <a:gd name="connsiteY88" fmla="*/ 1162975 h 1890944"/>
              <a:gd name="connsiteX89" fmla="*/ 10202 w 1205852"/>
              <a:gd name="connsiteY89" fmla="*/ 1216241 h 1890944"/>
              <a:gd name="connsiteX90" fmla="*/ 54591 w 1205852"/>
              <a:gd name="connsiteY90" fmla="*/ 985422 h 1890944"/>
              <a:gd name="connsiteX91" fmla="*/ 107857 w 1205852"/>
              <a:gd name="connsiteY91" fmla="*/ 958789 h 1890944"/>
              <a:gd name="connsiteX92" fmla="*/ 152245 w 1205852"/>
              <a:gd name="connsiteY92" fmla="*/ 914400 h 1890944"/>
              <a:gd name="connsiteX93" fmla="*/ 178878 w 1205852"/>
              <a:gd name="connsiteY93" fmla="*/ 905523 h 1890944"/>
              <a:gd name="connsiteX94" fmla="*/ 249899 w 1205852"/>
              <a:gd name="connsiteY94" fmla="*/ 852257 h 1890944"/>
              <a:gd name="connsiteX95" fmla="*/ 391942 w 1205852"/>
              <a:gd name="connsiteY95" fmla="*/ 807868 h 1890944"/>
              <a:gd name="connsiteX96" fmla="*/ 462964 w 1205852"/>
              <a:gd name="connsiteY96" fmla="*/ 736847 h 1890944"/>
              <a:gd name="connsiteX97" fmla="*/ 480719 w 1205852"/>
              <a:gd name="connsiteY97" fmla="*/ 621437 h 189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205852" h="1890944">
                <a:moveTo>
                  <a:pt x="480719" y="621437"/>
                </a:moveTo>
                <a:cubicBezTo>
                  <a:pt x="477760" y="594804"/>
                  <a:pt x="457796" y="591211"/>
                  <a:pt x="445208" y="577049"/>
                </a:cubicBezTo>
                <a:cubicBezTo>
                  <a:pt x="398041" y="523986"/>
                  <a:pt x="392035" y="541769"/>
                  <a:pt x="356432" y="452762"/>
                </a:cubicBezTo>
                <a:cubicBezTo>
                  <a:pt x="336131" y="402011"/>
                  <a:pt x="335678" y="405256"/>
                  <a:pt x="320921" y="346229"/>
                </a:cubicBezTo>
                <a:lnTo>
                  <a:pt x="303165" y="275208"/>
                </a:lnTo>
                <a:cubicBezTo>
                  <a:pt x="306124" y="221942"/>
                  <a:pt x="306985" y="168518"/>
                  <a:pt x="312043" y="115410"/>
                </a:cubicBezTo>
                <a:cubicBezTo>
                  <a:pt x="312930" y="106094"/>
                  <a:pt x="315075" y="96084"/>
                  <a:pt x="320921" y="88777"/>
                </a:cubicBezTo>
                <a:cubicBezTo>
                  <a:pt x="365044" y="33624"/>
                  <a:pt x="375241" y="22976"/>
                  <a:pt x="436331" y="8878"/>
                </a:cubicBezTo>
                <a:cubicBezTo>
                  <a:pt x="456720" y="4173"/>
                  <a:pt x="477760" y="2959"/>
                  <a:pt x="498474" y="0"/>
                </a:cubicBezTo>
                <a:cubicBezTo>
                  <a:pt x="545783" y="5914"/>
                  <a:pt x="655056" y="13787"/>
                  <a:pt x="711538" y="35511"/>
                </a:cubicBezTo>
                <a:cubicBezTo>
                  <a:pt x="757688" y="53261"/>
                  <a:pt x="750277" y="61106"/>
                  <a:pt x="782560" y="88777"/>
                </a:cubicBezTo>
                <a:cubicBezTo>
                  <a:pt x="793794" y="98406"/>
                  <a:pt x="807608" y="104948"/>
                  <a:pt x="818070" y="115410"/>
                </a:cubicBezTo>
                <a:cubicBezTo>
                  <a:pt x="838067" y="135407"/>
                  <a:pt x="853296" y="185860"/>
                  <a:pt x="862459" y="204187"/>
                </a:cubicBezTo>
                <a:cubicBezTo>
                  <a:pt x="867231" y="213730"/>
                  <a:pt x="874296" y="221942"/>
                  <a:pt x="880214" y="230820"/>
                </a:cubicBezTo>
                <a:cubicBezTo>
                  <a:pt x="886132" y="251534"/>
                  <a:pt x="896893" y="271447"/>
                  <a:pt x="897969" y="292963"/>
                </a:cubicBezTo>
                <a:cubicBezTo>
                  <a:pt x="899896" y="331498"/>
                  <a:pt x="896203" y="370450"/>
                  <a:pt x="889092" y="408373"/>
                </a:cubicBezTo>
                <a:cubicBezTo>
                  <a:pt x="887126" y="418860"/>
                  <a:pt x="876991" y="425958"/>
                  <a:pt x="871336" y="435006"/>
                </a:cubicBezTo>
                <a:cubicBezTo>
                  <a:pt x="854941" y="461238"/>
                  <a:pt x="844755" y="488238"/>
                  <a:pt x="818070" y="506028"/>
                </a:cubicBezTo>
                <a:cubicBezTo>
                  <a:pt x="810284" y="511219"/>
                  <a:pt x="800315" y="511946"/>
                  <a:pt x="791437" y="514905"/>
                </a:cubicBezTo>
                <a:cubicBezTo>
                  <a:pt x="728652" y="556763"/>
                  <a:pt x="806401" y="504218"/>
                  <a:pt x="729294" y="559294"/>
                </a:cubicBezTo>
                <a:cubicBezTo>
                  <a:pt x="720612" y="565496"/>
                  <a:pt x="711539" y="571131"/>
                  <a:pt x="702661" y="577049"/>
                </a:cubicBezTo>
                <a:cubicBezTo>
                  <a:pt x="696742" y="585927"/>
                  <a:pt x="693237" y="597017"/>
                  <a:pt x="684905" y="603682"/>
                </a:cubicBezTo>
                <a:cubicBezTo>
                  <a:pt x="677598" y="609528"/>
                  <a:pt x="661747" y="603871"/>
                  <a:pt x="658272" y="612560"/>
                </a:cubicBezTo>
                <a:cubicBezTo>
                  <a:pt x="648320" y="637440"/>
                  <a:pt x="652354" y="665826"/>
                  <a:pt x="649395" y="692459"/>
                </a:cubicBezTo>
                <a:cubicBezTo>
                  <a:pt x="652354" y="704296"/>
                  <a:pt x="652816" y="717056"/>
                  <a:pt x="658272" y="727969"/>
                </a:cubicBezTo>
                <a:cubicBezTo>
                  <a:pt x="662015" y="735456"/>
                  <a:pt x="668798" y="741507"/>
                  <a:pt x="676028" y="745725"/>
                </a:cubicBezTo>
                <a:cubicBezTo>
                  <a:pt x="723891" y="773645"/>
                  <a:pt x="751820" y="790174"/>
                  <a:pt x="800315" y="798991"/>
                </a:cubicBezTo>
                <a:cubicBezTo>
                  <a:pt x="820902" y="802734"/>
                  <a:pt x="841872" y="804125"/>
                  <a:pt x="862459" y="807868"/>
                </a:cubicBezTo>
                <a:cubicBezTo>
                  <a:pt x="874463" y="810051"/>
                  <a:pt x="886059" y="814099"/>
                  <a:pt x="897969" y="816746"/>
                </a:cubicBezTo>
                <a:cubicBezTo>
                  <a:pt x="939330" y="825937"/>
                  <a:pt x="981259" y="832684"/>
                  <a:pt x="1022257" y="843379"/>
                </a:cubicBezTo>
                <a:cubicBezTo>
                  <a:pt x="1049422" y="850465"/>
                  <a:pt x="1075523" y="861134"/>
                  <a:pt x="1102156" y="870012"/>
                </a:cubicBezTo>
                <a:cubicBezTo>
                  <a:pt x="1167978" y="891953"/>
                  <a:pt x="1138681" y="879396"/>
                  <a:pt x="1190932" y="905523"/>
                </a:cubicBezTo>
                <a:cubicBezTo>
                  <a:pt x="1209691" y="980554"/>
                  <a:pt x="1214854" y="983691"/>
                  <a:pt x="1182055" y="1100831"/>
                </a:cubicBezTo>
                <a:cubicBezTo>
                  <a:pt x="1175191" y="1125345"/>
                  <a:pt x="1152462" y="1142260"/>
                  <a:pt x="1137666" y="1162975"/>
                </a:cubicBezTo>
                <a:cubicBezTo>
                  <a:pt x="1076276" y="1148808"/>
                  <a:pt x="994243" y="1132495"/>
                  <a:pt x="933480" y="1109709"/>
                </a:cubicBezTo>
                <a:cubicBezTo>
                  <a:pt x="846621" y="1077137"/>
                  <a:pt x="911270" y="1094481"/>
                  <a:pt x="844703" y="1056443"/>
                </a:cubicBezTo>
                <a:cubicBezTo>
                  <a:pt x="836578" y="1051800"/>
                  <a:pt x="826948" y="1050524"/>
                  <a:pt x="818070" y="1047565"/>
                </a:cubicBezTo>
                <a:cubicBezTo>
                  <a:pt x="787841" y="1002220"/>
                  <a:pt x="815651" y="1033038"/>
                  <a:pt x="755927" y="1003177"/>
                </a:cubicBezTo>
                <a:cubicBezTo>
                  <a:pt x="694618" y="972523"/>
                  <a:pt x="767690" y="995021"/>
                  <a:pt x="693783" y="976544"/>
                </a:cubicBezTo>
                <a:cubicBezTo>
                  <a:pt x="659479" y="1113762"/>
                  <a:pt x="684905" y="981216"/>
                  <a:pt x="684905" y="1180730"/>
                </a:cubicBezTo>
                <a:cubicBezTo>
                  <a:pt x="684905" y="1231124"/>
                  <a:pt x="678987" y="1281344"/>
                  <a:pt x="676028" y="1331651"/>
                </a:cubicBezTo>
                <a:cubicBezTo>
                  <a:pt x="681946" y="1358284"/>
                  <a:pt x="680944" y="1387477"/>
                  <a:pt x="693783" y="1411550"/>
                </a:cubicBezTo>
                <a:cubicBezTo>
                  <a:pt x="705599" y="1433706"/>
                  <a:pt x="730830" y="1445647"/>
                  <a:pt x="747049" y="1464816"/>
                </a:cubicBezTo>
                <a:cubicBezTo>
                  <a:pt x="763492" y="1484249"/>
                  <a:pt x="774236" y="1508195"/>
                  <a:pt x="791437" y="1526960"/>
                </a:cubicBezTo>
                <a:cubicBezTo>
                  <a:pt x="807054" y="1543997"/>
                  <a:pt x="827720" y="1555671"/>
                  <a:pt x="844703" y="1571348"/>
                </a:cubicBezTo>
                <a:cubicBezTo>
                  <a:pt x="866229" y="1591218"/>
                  <a:pt x="882472" y="1617242"/>
                  <a:pt x="906847" y="1633492"/>
                </a:cubicBezTo>
                <a:cubicBezTo>
                  <a:pt x="915725" y="1639410"/>
                  <a:pt x="925935" y="1643703"/>
                  <a:pt x="933480" y="1651247"/>
                </a:cubicBezTo>
                <a:cubicBezTo>
                  <a:pt x="946879" y="1664645"/>
                  <a:pt x="956660" y="1681248"/>
                  <a:pt x="968991" y="1695635"/>
                </a:cubicBezTo>
                <a:cubicBezTo>
                  <a:pt x="974438" y="1701990"/>
                  <a:pt x="980828" y="1707472"/>
                  <a:pt x="986746" y="1713391"/>
                </a:cubicBezTo>
                <a:cubicBezTo>
                  <a:pt x="983787" y="1725228"/>
                  <a:pt x="985974" y="1739782"/>
                  <a:pt x="977868" y="1748901"/>
                </a:cubicBezTo>
                <a:cubicBezTo>
                  <a:pt x="939624" y="1791926"/>
                  <a:pt x="924208" y="1791170"/>
                  <a:pt x="880214" y="1802167"/>
                </a:cubicBezTo>
                <a:cubicBezTo>
                  <a:pt x="859499" y="1814004"/>
                  <a:pt x="839928" y="1828115"/>
                  <a:pt x="818070" y="1837678"/>
                </a:cubicBezTo>
                <a:cubicBezTo>
                  <a:pt x="792350" y="1848930"/>
                  <a:pt x="738171" y="1864311"/>
                  <a:pt x="738171" y="1864311"/>
                </a:cubicBezTo>
                <a:cubicBezTo>
                  <a:pt x="723375" y="1858393"/>
                  <a:pt x="704503" y="1858348"/>
                  <a:pt x="693783" y="1846556"/>
                </a:cubicBezTo>
                <a:cubicBezTo>
                  <a:pt x="673289" y="1824012"/>
                  <a:pt x="664747" y="1792974"/>
                  <a:pt x="649395" y="1766657"/>
                </a:cubicBezTo>
                <a:cubicBezTo>
                  <a:pt x="642340" y="1754562"/>
                  <a:pt x="611820" y="1711327"/>
                  <a:pt x="605006" y="1704513"/>
                </a:cubicBezTo>
                <a:cubicBezTo>
                  <a:pt x="594544" y="1694051"/>
                  <a:pt x="581333" y="1686758"/>
                  <a:pt x="569496" y="1677880"/>
                </a:cubicBezTo>
                <a:cubicBezTo>
                  <a:pt x="538091" y="1583666"/>
                  <a:pt x="548369" y="1625509"/>
                  <a:pt x="533985" y="1553593"/>
                </a:cubicBezTo>
                <a:cubicBezTo>
                  <a:pt x="522148" y="1574307"/>
                  <a:pt x="513378" y="1597106"/>
                  <a:pt x="498474" y="1615736"/>
                </a:cubicBezTo>
                <a:cubicBezTo>
                  <a:pt x="477559" y="1641879"/>
                  <a:pt x="442426" y="1656813"/>
                  <a:pt x="427453" y="1686758"/>
                </a:cubicBezTo>
                <a:cubicBezTo>
                  <a:pt x="421535" y="1698595"/>
                  <a:pt x="419056" y="1712910"/>
                  <a:pt x="409698" y="1722268"/>
                </a:cubicBezTo>
                <a:cubicBezTo>
                  <a:pt x="361964" y="1770002"/>
                  <a:pt x="350098" y="1758091"/>
                  <a:pt x="303165" y="1793290"/>
                </a:cubicBezTo>
                <a:cubicBezTo>
                  <a:pt x="280382" y="1810377"/>
                  <a:pt x="247397" y="1857936"/>
                  <a:pt x="232144" y="1873189"/>
                </a:cubicBezTo>
                <a:cubicBezTo>
                  <a:pt x="224599" y="1880734"/>
                  <a:pt x="214389" y="1885026"/>
                  <a:pt x="205511" y="1890944"/>
                </a:cubicBezTo>
                <a:cubicBezTo>
                  <a:pt x="175130" y="1845373"/>
                  <a:pt x="154970" y="1819905"/>
                  <a:pt x="134490" y="1766657"/>
                </a:cubicBezTo>
                <a:cubicBezTo>
                  <a:pt x="129073" y="1752573"/>
                  <a:pt x="129582" y="1736826"/>
                  <a:pt x="125612" y="1722268"/>
                </a:cubicBezTo>
                <a:cubicBezTo>
                  <a:pt x="120688" y="1704212"/>
                  <a:pt x="107857" y="1669002"/>
                  <a:pt x="107857" y="1669002"/>
                </a:cubicBezTo>
                <a:cubicBezTo>
                  <a:pt x="110816" y="1654206"/>
                  <a:pt x="107859" y="1636817"/>
                  <a:pt x="116734" y="1624614"/>
                </a:cubicBezTo>
                <a:cubicBezTo>
                  <a:pt x="132781" y="1602549"/>
                  <a:pt x="158599" y="1589599"/>
                  <a:pt x="178878" y="1571348"/>
                </a:cubicBezTo>
                <a:cubicBezTo>
                  <a:pt x="188210" y="1562949"/>
                  <a:pt x="195295" y="1552012"/>
                  <a:pt x="205511" y="1544715"/>
                </a:cubicBezTo>
                <a:cubicBezTo>
                  <a:pt x="216280" y="1537023"/>
                  <a:pt x="229532" y="1533526"/>
                  <a:pt x="241022" y="1526960"/>
                </a:cubicBezTo>
                <a:cubicBezTo>
                  <a:pt x="250286" y="1521666"/>
                  <a:pt x="258777" y="1515123"/>
                  <a:pt x="267655" y="1509204"/>
                </a:cubicBezTo>
                <a:cubicBezTo>
                  <a:pt x="273573" y="1500326"/>
                  <a:pt x="278580" y="1490768"/>
                  <a:pt x="285410" y="1482571"/>
                </a:cubicBezTo>
                <a:cubicBezTo>
                  <a:pt x="293447" y="1472926"/>
                  <a:pt x="306944" y="1467411"/>
                  <a:pt x="312043" y="1455938"/>
                </a:cubicBezTo>
                <a:cubicBezTo>
                  <a:pt x="319354" y="1439489"/>
                  <a:pt x="317016" y="1420244"/>
                  <a:pt x="320921" y="1402672"/>
                </a:cubicBezTo>
                <a:cubicBezTo>
                  <a:pt x="322951" y="1393537"/>
                  <a:pt x="327529" y="1385118"/>
                  <a:pt x="329799" y="1376039"/>
                </a:cubicBezTo>
                <a:cubicBezTo>
                  <a:pt x="333459" y="1361401"/>
                  <a:pt x="335403" y="1346381"/>
                  <a:pt x="338676" y="1331651"/>
                </a:cubicBezTo>
                <a:cubicBezTo>
                  <a:pt x="341323" y="1319740"/>
                  <a:pt x="345371" y="1308145"/>
                  <a:pt x="347554" y="1296140"/>
                </a:cubicBezTo>
                <a:cubicBezTo>
                  <a:pt x="351297" y="1275553"/>
                  <a:pt x="352328" y="1254515"/>
                  <a:pt x="356432" y="1233996"/>
                </a:cubicBezTo>
                <a:cubicBezTo>
                  <a:pt x="361218" y="1210068"/>
                  <a:pt x="368700" y="1186752"/>
                  <a:pt x="374187" y="1162975"/>
                </a:cubicBezTo>
                <a:cubicBezTo>
                  <a:pt x="377580" y="1148272"/>
                  <a:pt x="379792" y="1133317"/>
                  <a:pt x="383065" y="1118587"/>
                </a:cubicBezTo>
                <a:cubicBezTo>
                  <a:pt x="390498" y="1085136"/>
                  <a:pt x="390931" y="1086108"/>
                  <a:pt x="400820" y="1056443"/>
                </a:cubicBezTo>
                <a:cubicBezTo>
                  <a:pt x="397861" y="1015014"/>
                  <a:pt x="410517" y="969306"/>
                  <a:pt x="391942" y="932156"/>
                </a:cubicBezTo>
                <a:cubicBezTo>
                  <a:pt x="384815" y="917903"/>
                  <a:pt x="360609" y="940773"/>
                  <a:pt x="347554" y="949911"/>
                </a:cubicBezTo>
                <a:cubicBezTo>
                  <a:pt x="330412" y="961911"/>
                  <a:pt x="319751" y="981541"/>
                  <a:pt x="303165" y="994299"/>
                </a:cubicBezTo>
                <a:cubicBezTo>
                  <a:pt x="281037" y="1011320"/>
                  <a:pt x="255149" y="1022872"/>
                  <a:pt x="232144" y="1038688"/>
                </a:cubicBezTo>
                <a:cubicBezTo>
                  <a:pt x="207759" y="1055453"/>
                  <a:pt x="184392" y="1073671"/>
                  <a:pt x="161123" y="1091954"/>
                </a:cubicBezTo>
                <a:cubicBezTo>
                  <a:pt x="142949" y="1106233"/>
                  <a:pt x="125131" y="1120987"/>
                  <a:pt x="107857" y="1136342"/>
                </a:cubicBezTo>
                <a:cubicBezTo>
                  <a:pt x="98473" y="1144683"/>
                  <a:pt x="91268" y="1155442"/>
                  <a:pt x="81224" y="1162975"/>
                </a:cubicBezTo>
                <a:cubicBezTo>
                  <a:pt x="-7023" y="1229160"/>
                  <a:pt x="73114" y="1153329"/>
                  <a:pt x="10202" y="1216241"/>
                </a:cubicBezTo>
                <a:cubicBezTo>
                  <a:pt x="-3822" y="1118064"/>
                  <a:pt x="-13967" y="1111111"/>
                  <a:pt x="54591" y="985422"/>
                </a:cubicBezTo>
                <a:cubicBezTo>
                  <a:pt x="64097" y="967995"/>
                  <a:pt x="90102" y="967667"/>
                  <a:pt x="107857" y="958789"/>
                </a:cubicBezTo>
                <a:cubicBezTo>
                  <a:pt x="122653" y="943993"/>
                  <a:pt x="135505" y="926955"/>
                  <a:pt x="152245" y="914400"/>
                </a:cubicBezTo>
                <a:cubicBezTo>
                  <a:pt x="159731" y="908785"/>
                  <a:pt x="171092" y="910714"/>
                  <a:pt x="178878" y="905523"/>
                </a:cubicBezTo>
                <a:cubicBezTo>
                  <a:pt x="243188" y="862651"/>
                  <a:pt x="159732" y="890900"/>
                  <a:pt x="249899" y="852257"/>
                </a:cubicBezTo>
                <a:cubicBezTo>
                  <a:pt x="283336" y="837927"/>
                  <a:pt x="354143" y="818668"/>
                  <a:pt x="391942" y="807868"/>
                </a:cubicBezTo>
                <a:cubicBezTo>
                  <a:pt x="456220" y="765017"/>
                  <a:pt x="435665" y="791444"/>
                  <a:pt x="462964" y="736847"/>
                </a:cubicBezTo>
                <a:cubicBezTo>
                  <a:pt x="472068" y="618487"/>
                  <a:pt x="483678" y="648070"/>
                  <a:pt x="480719" y="62143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F1725D-3DE1-651C-B668-E8782E853F59}"/>
              </a:ext>
            </a:extLst>
          </p:cNvPr>
          <p:cNvGrpSpPr/>
          <p:nvPr/>
        </p:nvGrpSpPr>
        <p:grpSpPr>
          <a:xfrm>
            <a:off x="7999221" y="3465026"/>
            <a:ext cx="587177" cy="835985"/>
            <a:chOff x="3094746" y="4466948"/>
            <a:chExt cx="857297" cy="106532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D792F5C-3B36-232F-D962-10C5468D7ED5}"/>
                </a:ext>
              </a:extLst>
            </p:cNvPr>
            <p:cNvSpPr/>
            <p:nvPr/>
          </p:nvSpPr>
          <p:spPr>
            <a:xfrm>
              <a:off x="3094746" y="4466948"/>
              <a:ext cx="857297" cy="1065320"/>
            </a:xfrm>
            <a:custGeom>
              <a:avLst/>
              <a:gdLst>
                <a:gd name="connsiteX0" fmla="*/ 582089 w 1532000"/>
                <a:gd name="connsiteY0" fmla="*/ 568170 h 1927716"/>
                <a:gd name="connsiteX1" fmla="*/ 537701 w 1532000"/>
                <a:gd name="connsiteY1" fmla="*/ 532660 h 1927716"/>
                <a:gd name="connsiteX2" fmla="*/ 502190 w 1532000"/>
                <a:gd name="connsiteY2" fmla="*/ 514904 h 1927716"/>
                <a:gd name="connsiteX3" fmla="*/ 484435 w 1532000"/>
                <a:gd name="connsiteY3" fmla="*/ 470516 h 1927716"/>
                <a:gd name="connsiteX4" fmla="*/ 466679 w 1532000"/>
                <a:gd name="connsiteY4" fmla="*/ 443883 h 1927716"/>
                <a:gd name="connsiteX5" fmla="*/ 466679 w 1532000"/>
                <a:gd name="connsiteY5" fmla="*/ 275207 h 1927716"/>
                <a:gd name="connsiteX6" fmla="*/ 493312 w 1532000"/>
                <a:gd name="connsiteY6" fmla="*/ 204186 h 1927716"/>
                <a:gd name="connsiteX7" fmla="*/ 519945 w 1532000"/>
                <a:gd name="connsiteY7" fmla="*/ 177553 h 1927716"/>
                <a:gd name="connsiteX8" fmla="*/ 564334 w 1532000"/>
                <a:gd name="connsiteY8" fmla="*/ 133165 h 1927716"/>
                <a:gd name="connsiteX9" fmla="*/ 582089 w 1532000"/>
                <a:gd name="connsiteY9" fmla="*/ 106532 h 1927716"/>
                <a:gd name="connsiteX10" fmla="*/ 608722 w 1532000"/>
                <a:gd name="connsiteY10" fmla="*/ 88776 h 1927716"/>
                <a:gd name="connsiteX11" fmla="*/ 653110 w 1532000"/>
                <a:gd name="connsiteY11" fmla="*/ 62143 h 1927716"/>
                <a:gd name="connsiteX12" fmla="*/ 741887 w 1532000"/>
                <a:gd name="connsiteY12" fmla="*/ 26633 h 1927716"/>
                <a:gd name="connsiteX13" fmla="*/ 795153 w 1532000"/>
                <a:gd name="connsiteY13" fmla="*/ 17755 h 1927716"/>
                <a:gd name="connsiteX14" fmla="*/ 901685 w 1532000"/>
                <a:gd name="connsiteY14" fmla="*/ 0 h 1927716"/>
                <a:gd name="connsiteX15" fmla="*/ 1096994 w 1532000"/>
                <a:gd name="connsiteY15" fmla="*/ 8877 h 1927716"/>
                <a:gd name="connsiteX16" fmla="*/ 1132505 w 1532000"/>
                <a:gd name="connsiteY16" fmla="*/ 44388 h 1927716"/>
                <a:gd name="connsiteX17" fmla="*/ 1150260 w 1532000"/>
                <a:gd name="connsiteY17" fmla="*/ 142042 h 1927716"/>
                <a:gd name="connsiteX18" fmla="*/ 1168015 w 1532000"/>
                <a:gd name="connsiteY18" fmla="*/ 186431 h 1927716"/>
                <a:gd name="connsiteX19" fmla="*/ 1176893 w 1532000"/>
                <a:gd name="connsiteY19" fmla="*/ 470516 h 1927716"/>
                <a:gd name="connsiteX20" fmla="*/ 1185771 w 1532000"/>
                <a:gd name="connsiteY20" fmla="*/ 514904 h 1927716"/>
                <a:gd name="connsiteX21" fmla="*/ 1212404 w 1532000"/>
                <a:gd name="connsiteY21" fmla="*/ 585926 h 1927716"/>
                <a:gd name="connsiteX22" fmla="*/ 1247914 w 1532000"/>
                <a:gd name="connsiteY22" fmla="*/ 648069 h 1927716"/>
                <a:gd name="connsiteX23" fmla="*/ 1283425 w 1532000"/>
                <a:gd name="connsiteY23" fmla="*/ 701335 h 1927716"/>
                <a:gd name="connsiteX24" fmla="*/ 1354446 w 1532000"/>
                <a:gd name="connsiteY24" fmla="*/ 763479 h 1927716"/>
                <a:gd name="connsiteX25" fmla="*/ 1407712 w 1532000"/>
                <a:gd name="connsiteY25" fmla="*/ 825623 h 1927716"/>
                <a:gd name="connsiteX26" fmla="*/ 1443223 w 1532000"/>
                <a:gd name="connsiteY26" fmla="*/ 852256 h 1927716"/>
                <a:gd name="connsiteX27" fmla="*/ 1532000 w 1532000"/>
                <a:gd name="connsiteY27" fmla="*/ 949910 h 1927716"/>
                <a:gd name="connsiteX28" fmla="*/ 1514244 w 1532000"/>
                <a:gd name="connsiteY28" fmla="*/ 1029809 h 1927716"/>
                <a:gd name="connsiteX29" fmla="*/ 1389957 w 1532000"/>
                <a:gd name="connsiteY29" fmla="*/ 1083075 h 1927716"/>
                <a:gd name="connsiteX30" fmla="*/ 1283425 w 1532000"/>
                <a:gd name="connsiteY30" fmla="*/ 1074198 h 1927716"/>
                <a:gd name="connsiteX31" fmla="*/ 1159138 w 1532000"/>
                <a:gd name="connsiteY31" fmla="*/ 1003176 h 1927716"/>
                <a:gd name="connsiteX32" fmla="*/ 1132505 w 1532000"/>
                <a:gd name="connsiteY32" fmla="*/ 994299 h 1927716"/>
                <a:gd name="connsiteX33" fmla="*/ 1079239 w 1532000"/>
                <a:gd name="connsiteY33" fmla="*/ 958788 h 1927716"/>
                <a:gd name="connsiteX34" fmla="*/ 1070361 w 1532000"/>
                <a:gd name="connsiteY34" fmla="*/ 1029809 h 1927716"/>
                <a:gd name="connsiteX35" fmla="*/ 1061483 w 1532000"/>
                <a:gd name="connsiteY35" fmla="*/ 1189607 h 1927716"/>
                <a:gd name="connsiteX36" fmla="*/ 1008217 w 1532000"/>
                <a:gd name="connsiteY36" fmla="*/ 1296139 h 1927716"/>
                <a:gd name="connsiteX37" fmla="*/ 963829 w 1532000"/>
                <a:gd name="connsiteY37" fmla="*/ 1429304 h 1927716"/>
                <a:gd name="connsiteX38" fmla="*/ 919441 w 1532000"/>
                <a:gd name="connsiteY38" fmla="*/ 1518081 h 1927716"/>
                <a:gd name="connsiteX39" fmla="*/ 875052 w 1532000"/>
                <a:gd name="connsiteY39" fmla="*/ 1562469 h 1927716"/>
                <a:gd name="connsiteX40" fmla="*/ 857297 w 1532000"/>
                <a:gd name="connsiteY40" fmla="*/ 1606858 h 1927716"/>
                <a:gd name="connsiteX41" fmla="*/ 715254 w 1532000"/>
                <a:gd name="connsiteY41" fmla="*/ 1748901 h 1927716"/>
                <a:gd name="connsiteX42" fmla="*/ 635355 w 1532000"/>
                <a:gd name="connsiteY42" fmla="*/ 1811044 h 1927716"/>
                <a:gd name="connsiteX43" fmla="*/ 537701 w 1532000"/>
                <a:gd name="connsiteY43" fmla="*/ 1873188 h 1927716"/>
                <a:gd name="connsiteX44" fmla="*/ 484435 w 1532000"/>
                <a:gd name="connsiteY44" fmla="*/ 1899821 h 1927716"/>
                <a:gd name="connsiteX45" fmla="*/ 333514 w 1532000"/>
                <a:gd name="connsiteY45" fmla="*/ 1926454 h 1927716"/>
                <a:gd name="connsiteX46" fmla="*/ 5041 w 1532000"/>
                <a:gd name="connsiteY46" fmla="*/ 1917576 h 1927716"/>
                <a:gd name="connsiteX47" fmla="*/ 67184 w 1532000"/>
                <a:gd name="connsiteY47" fmla="*/ 1882066 h 1927716"/>
                <a:gd name="connsiteX48" fmla="*/ 120450 w 1532000"/>
                <a:gd name="connsiteY48" fmla="*/ 1846555 h 1927716"/>
                <a:gd name="connsiteX49" fmla="*/ 200349 w 1532000"/>
                <a:gd name="connsiteY49" fmla="*/ 1819922 h 1927716"/>
                <a:gd name="connsiteX50" fmla="*/ 298004 w 1532000"/>
                <a:gd name="connsiteY50" fmla="*/ 1766656 h 1927716"/>
                <a:gd name="connsiteX51" fmla="*/ 324637 w 1532000"/>
                <a:gd name="connsiteY51" fmla="*/ 1740023 h 1927716"/>
                <a:gd name="connsiteX52" fmla="*/ 377903 w 1532000"/>
                <a:gd name="connsiteY52" fmla="*/ 1695635 h 1927716"/>
                <a:gd name="connsiteX53" fmla="*/ 422291 w 1532000"/>
                <a:gd name="connsiteY53" fmla="*/ 1615735 h 1927716"/>
                <a:gd name="connsiteX54" fmla="*/ 457802 w 1532000"/>
                <a:gd name="connsiteY54" fmla="*/ 1535836 h 1927716"/>
                <a:gd name="connsiteX55" fmla="*/ 475557 w 1532000"/>
                <a:gd name="connsiteY55" fmla="*/ 1509203 h 1927716"/>
                <a:gd name="connsiteX56" fmla="*/ 484435 w 1532000"/>
                <a:gd name="connsiteY56" fmla="*/ 1482570 h 1927716"/>
                <a:gd name="connsiteX57" fmla="*/ 519945 w 1532000"/>
                <a:gd name="connsiteY57" fmla="*/ 1411549 h 1927716"/>
                <a:gd name="connsiteX58" fmla="*/ 537701 w 1532000"/>
                <a:gd name="connsiteY58" fmla="*/ 1376038 h 1927716"/>
                <a:gd name="connsiteX59" fmla="*/ 528823 w 1532000"/>
                <a:gd name="connsiteY59" fmla="*/ 1269506 h 1927716"/>
                <a:gd name="connsiteX60" fmla="*/ 519945 w 1532000"/>
                <a:gd name="connsiteY60" fmla="*/ 1012054 h 1927716"/>
                <a:gd name="connsiteX61" fmla="*/ 484435 w 1532000"/>
                <a:gd name="connsiteY61" fmla="*/ 949910 h 1927716"/>
                <a:gd name="connsiteX62" fmla="*/ 466679 w 1532000"/>
                <a:gd name="connsiteY62" fmla="*/ 923277 h 1927716"/>
                <a:gd name="connsiteX63" fmla="*/ 431169 w 1532000"/>
                <a:gd name="connsiteY63" fmla="*/ 914400 h 1927716"/>
                <a:gd name="connsiteX64" fmla="*/ 351270 w 1532000"/>
                <a:gd name="connsiteY64" fmla="*/ 932155 h 1927716"/>
                <a:gd name="connsiteX65" fmla="*/ 324637 w 1532000"/>
                <a:gd name="connsiteY65" fmla="*/ 941033 h 1927716"/>
                <a:gd name="connsiteX66" fmla="*/ 289126 w 1532000"/>
                <a:gd name="connsiteY66" fmla="*/ 985421 h 1927716"/>
                <a:gd name="connsiteX67" fmla="*/ 262493 w 1532000"/>
                <a:gd name="connsiteY67" fmla="*/ 994299 h 1927716"/>
                <a:gd name="connsiteX68" fmla="*/ 218105 w 1532000"/>
                <a:gd name="connsiteY68" fmla="*/ 1047565 h 1927716"/>
                <a:gd name="connsiteX69" fmla="*/ 182594 w 1532000"/>
                <a:gd name="connsiteY69" fmla="*/ 1065320 h 1927716"/>
                <a:gd name="connsiteX70" fmla="*/ 147083 w 1532000"/>
                <a:gd name="connsiteY70" fmla="*/ 1091953 h 1927716"/>
                <a:gd name="connsiteX71" fmla="*/ 22796 w 1532000"/>
                <a:gd name="connsiteY71" fmla="*/ 1074198 h 1927716"/>
                <a:gd name="connsiteX72" fmla="*/ 5041 w 1532000"/>
                <a:gd name="connsiteY72" fmla="*/ 1047565 h 1927716"/>
                <a:gd name="connsiteX73" fmla="*/ 13918 w 1532000"/>
                <a:gd name="connsiteY73" fmla="*/ 905522 h 1927716"/>
                <a:gd name="connsiteX74" fmla="*/ 102695 w 1532000"/>
                <a:gd name="connsiteY74" fmla="*/ 861134 h 1927716"/>
                <a:gd name="connsiteX75" fmla="*/ 129328 w 1532000"/>
                <a:gd name="connsiteY75" fmla="*/ 843378 h 1927716"/>
                <a:gd name="connsiteX76" fmla="*/ 155961 w 1532000"/>
                <a:gd name="connsiteY76" fmla="*/ 834501 h 1927716"/>
                <a:gd name="connsiteX77" fmla="*/ 200349 w 1532000"/>
                <a:gd name="connsiteY77" fmla="*/ 816745 h 1927716"/>
                <a:gd name="connsiteX78" fmla="*/ 218105 w 1532000"/>
                <a:gd name="connsiteY78" fmla="*/ 798990 h 1927716"/>
                <a:gd name="connsiteX79" fmla="*/ 244738 w 1532000"/>
                <a:gd name="connsiteY79" fmla="*/ 790112 h 1927716"/>
                <a:gd name="connsiteX80" fmla="*/ 324637 w 1532000"/>
                <a:gd name="connsiteY80" fmla="*/ 754602 h 1927716"/>
                <a:gd name="connsiteX81" fmla="*/ 377903 w 1532000"/>
                <a:gd name="connsiteY81" fmla="*/ 683580 h 1927716"/>
                <a:gd name="connsiteX82" fmla="*/ 431169 w 1532000"/>
                <a:gd name="connsiteY82" fmla="*/ 621436 h 1927716"/>
                <a:gd name="connsiteX83" fmla="*/ 440046 w 1532000"/>
                <a:gd name="connsiteY83" fmla="*/ 568170 h 1927716"/>
                <a:gd name="connsiteX84" fmla="*/ 448924 w 1532000"/>
                <a:gd name="connsiteY84" fmla="*/ 541537 h 1927716"/>
                <a:gd name="connsiteX85" fmla="*/ 457802 w 1532000"/>
                <a:gd name="connsiteY85" fmla="*/ 497149 h 1927716"/>
                <a:gd name="connsiteX86" fmla="*/ 466679 w 1532000"/>
                <a:gd name="connsiteY86" fmla="*/ 408372 h 192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532000" h="1927716">
                  <a:moveTo>
                    <a:pt x="582089" y="568170"/>
                  </a:moveTo>
                  <a:cubicBezTo>
                    <a:pt x="567293" y="556333"/>
                    <a:pt x="553467" y="543170"/>
                    <a:pt x="537701" y="532660"/>
                  </a:cubicBezTo>
                  <a:cubicBezTo>
                    <a:pt x="526689" y="525319"/>
                    <a:pt x="510803" y="524952"/>
                    <a:pt x="502190" y="514904"/>
                  </a:cubicBezTo>
                  <a:cubicBezTo>
                    <a:pt x="491819" y="502805"/>
                    <a:pt x="491562" y="484769"/>
                    <a:pt x="484435" y="470516"/>
                  </a:cubicBezTo>
                  <a:cubicBezTo>
                    <a:pt x="479663" y="460973"/>
                    <a:pt x="472598" y="452761"/>
                    <a:pt x="466679" y="443883"/>
                  </a:cubicBezTo>
                  <a:cubicBezTo>
                    <a:pt x="443663" y="374829"/>
                    <a:pt x="452851" y="413487"/>
                    <a:pt x="466679" y="275207"/>
                  </a:cubicBezTo>
                  <a:cubicBezTo>
                    <a:pt x="468840" y="253596"/>
                    <a:pt x="480868" y="221608"/>
                    <a:pt x="493312" y="204186"/>
                  </a:cubicBezTo>
                  <a:cubicBezTo>
                    <a:pt x="500609" y="193970"/>
                    <a:pt x="511907" y="187198"/>
                    <a:pt x="519945" y="177553"/>
                  </a:cubicBezTo>
                  <a:cubicBezTo>
                    <a:pt x="556935" y="133166"/>
                    <a:pt x="515508" y="165715"/>
                    <a:pt x="564334" y="133165"/>
                  </a:cubicBezTo>
                  <a:cubicBezTo>
                    <a:pt x="570252" y="124287"/>
                    <a:pt x="574545" y="114077"/>
                    <a:pt x="582089" y="106532"/>
                  </a:cubicBezTo>
                  <a:cubicBezTo>
                    <a:pt x="589634" y="98987"/>
                    <a:pt x="599674" y="94431"/>
                    <a:pt x="608722" y="88776"/>
                  </a:cubicBezTo>
                  <a:cubicBezTo>
                    <a:pt x="623354" y="79631"/>
                    <a:pt x="638026" y="70523"/>
                    <a:pt x="653110" y="62143"/>
                  </a:cubicBezTo>
                  <a:cubicBezTo>
                    <a:pt x="677949" y="48344"/>
                    <a:pt x="714832" y="31142"/>
                    <a:pt x="741887" y="26633"/>
                  </a:cubicBezTo>
                  <a:cubicBezTo>
                    <a:pt x="759642" y="23674"/>
                    <a:pt x="777502" y="21285"/>
                    <a:pt x="795153" y="17755"/>
                  </a:cubicBezTo>
                  <a:cubicBezTo>
                    <a:pt x="892906" y="-1796"/>
                    <a:pt x="742110" y="19946"/>
                    <a:pt x="901685" y="0"/>
                  </a:cubicBezTo>
                  <a:cubicBezTo>
                    <a:pt x="966788" y="2959"/>
                    <a:pt x="1032996" y="-3430"/>
                    <a:pt x="1096994" y="8877"/>
                  </a:cubicBezTo>
                  <a:cubicBezTo>
                    <a:pt x="1113433" y="12038"/>
                    <a:pt x="1132505" y="44388"/>
                    <a:pt x="1132505" y="44388"/>
                  </a:cubicBezTo>
                  <a:cubicBezTo>
                    <a:pt x="1134614" y="57042"/>
                    <a:pt x="1145605" y="126524"/>
                    <a:pt x="1150260" y="142042"/>
                  </a:cubicBezTo>
                  <a:cubicBezTo>
                    <a:pt x="1154839" y="157306"/>
                    <a:pt x="1162097" y="171635"/>
                    <a:pt x="1168015" y="186431"/>
                  </a:cubicBezTo>
                  <a:cubicBezTo>
                    <a:pt x="1170974" y="281126"/>
                    <a:pt x="1171779" y="375913"/>
                    <a:pt x="1176893" y="470516"/>
                  </a:cubicBezTo>
                  <a:cubicBezTo>
                    <a:pt x="1177707" y="485583"/>
                    <a:pt x="1183072" y="500058"/>
                    <a:pt x="1185771" y="514904"/>
                  </a:cubicBezTo>
                  <a:cubicBezTo>
                    <a:pt x="1197164" y="577566"/>
                    <a:pt x="1181390" y="554912"/>
                    <a:pt x="1212404" y="585926"/>
                  </a:cubicBezTo>
                  <a:cubicBezTo>
                    <a:pt x="1227932" y="648043"/>
                    <a:pt x="1208942" y="597963"/>
                    <a:pt x="1247914" y="648069"/>
                  </a:cubicBezTo>
                  <a:cubicBezTo>
                    <a:pt x="1261015" y="664913"/>
                    <a:pt x="1268336" y="686246"/>
                    <a:pt x="1283425" y="701335"/>
                  </a:cubicBezTo>
                  <a:cubicBezTo>
                    <a:pt x="1370895" y="788805"/>
                    <a:pt x="1268867" y="690125"/>
                    <a:pt x="1354446" y="763479"/>
                  </a:cubicBezTo>
                  <a:cubicBezTo>
                    <a:pt x="1422098" y="821467"/>
                    <a:pt x="1337535" y="755446"/>
                    <a:pt x="1407712" y="825623"/>
                  </a:cubicBezTo>
                  <a:cubicBezTo>
                    <a:pt x="1418174" y="836085"/>
                    <a:pt x="1432275" y="842303"/>
                    <a:pt x="1443223" y="852256"/>
                  </a:cubicBezTo>
                  <a:cubicBezTo>
                    <a:pt x="1500270" y="904116"/>
                    <a:pt x="1495649" y="901442"/>
                    <a:pt x="1532000" y="949910"/>
                  </a:cubicBezTo>
                  <a:cubicBezTo>
                    <a:pt x="1526081" y="976543"/>
                    <a:pt x="1529378" y="1007108"/>
                    <a:pt x="1514244" y="1029809"/>
                  </a:cubicBezTo>
                  <a:cubicBezTo>
                    <a:pt x="1505813" y="1042456"/>
                    <a:pt x="1393658" y="1081687"/>
                    <a:pt x="1389957" y="1083075"/>
                  </a:cubicBezTo>
                  <a:cubicBezTo>
                    <a:pt x="1354446" y="1080116"/>
                    <a:pt x="1317995" y="1082840"/>
                    <a:pt x="1283425" y="1074198"/>
                  </a:cubicBezTo>
                  <a:cubicBezTo>
                    <a:pt x="1233084" y="1061613"/>
                    <a:pt x="1202366" y="1027191"/>
                    <a:pt x="1159138" y="1003176"/>
                  </a:cubicBezTo>
                  <a:cubicBezTo>
                    <a:pt x="1150958" y="998631"/>
                    <a:pt x="1141383" y="997258"/>
                    <a:pt x="1132505" y="994299"/>
                  </a:cubicBezTo>
                  <a:cubicBezTo>
                    <a:pt x="1126406" y="988200"/>
                    <a:pt x="1089011" y="947062"/>
                    <a:pt x="1079239" y="958788"/>
                  </a:cubicBezTo>
                  <a:cubicBezTo>
                    <a:pt x="1063966" y="977116"/>
                    <a:pt x="1073320" y="1006135"/>
                    <a:pt x="1070361" y="1029809"/>
                  </a:cubicBezTo>
                  <a:cubicBezTo>
                    <a:pt x="1067402" y="1083075"/>
                    <a:pt x="1069912" y="1136929"/>
                    <a:pt x="1061483" y="1189607"/>
                  </a:cubicBezTo>
                  <a:cubicBezTo>
                    <a:pt x="1056620" y="1219999"/>
                    <a:pt x="1024573" y="1268879"/>
                    <a:pt x="1008217" y="1296139"/>
                  </a:cubicBezTo>
                  <a:cubicBezTo>
                    <a:pt x="993228" y="1348601"/>
                    <a:pt x="986629" y="1378005"/>
                    <a:pt x="963829" y="1429304"/>
                  </a:cubicBezTo>
                  <a:cubicBezTo>
                    <a:pt x="950392" y="1459538"/>
                    <a:pt x="937793" y="1490553"/>
                    <a:pt x="919441" y="1518081"/>
                  </a:cubicBezTo>
                  <a:cubicBezTo>
                    <a:pt x="907834" y="1535492"/>
                    <a:pt x="889848" y="1547673"/>
                    <a:pt x="875052" y="1562469"/>
                  </a:cubicBezTo>
                  <a:cubicBezTo>
                    <a:pt x="869134" y="1577265"/>
                    <a:pt x="866560" y="1593890"/>
                    <a:pt x="857297" y="1606858"/>
                  </a:cubicBezTo>
                  <a:cubicBezTo>
                    <a:pt x="807210" y="1676980"/>
                    <a:pt x="776162" y="1692678"/>
                    <a:pt x="715254" y="1748901"/>
                  </a:cubicBezTo>
                  <a:cubicBezTo>
                    <a:pt x="651737" y="1807532"/>
                    <a:pt x="695761" y="1780842"/>
                    <a:pt x="635355" y="1811044"/>
                  </a:cubicBezTo>
                  <a:cubicBezTo>
                    <a:pt x="600728" y="1862986"/>
                    <a:pt x="629278" y="1830452"/>
                    <a:pt x="537701" y="1873188"/>
                  </a:cubicBezTo>
                  <a:cubicBezTo>
                    <a:pt x="519712" y="1881583"/>
                    <a:pt x="503382" y="1893900"/>
                    <a:pt x="484435" y="1899821"/>
                  </a:cubicBezTo>
                  <a:cubicBezTo>
                    <a:pt x="447624" y="1911324"/>
                    <a:pt x="375274" y="1920488"/>
                    <a:pt x="333514" y="1926454"/>
                  </a:cubicBezTo>
                  <a:cubicBezTo>
                    <a:pt x="224023" y="1923495"/>
                    <a:pt x="113082" y="1935583"/>
                    <a:pt x="5041" y="1917576"/>
                  </a:cubicBezTo>
                  <a:cubicBezTo>
                    <a:pt x="-18492" y="1913654"/>
                    <a:pt x="46865" y="1894570"/>
                    <a:pt x="67184" y="1882066"/>
                  </a:cubicBezTo>
                  <a:cubicBezTo>
                    <a:pt x="85358" y="1870882"/>
                    <a:pt x="101113" y="1855579"/>
                    <a:pt x="120450" y="1846555"/>
                  </a:cubicBezTo>
                  <a:cubicBezTo>
                    <a:pt x="145890" y="1834683"/>
                    <a:pt x="175239" y="1832477"/>
                    <a:pt x="200349" y="1819922"/>
                  </a:cubicBezTo>
                  <a:cubicBezTo>
                    <a:pt x="230944" y="1804625"/>
                    <a:pt x="271702" y="1785067"/>
                    <a:pt x="298004" y="1766656"/>
                  </a:cubicBezTo>
                  <a:cubicBezTo>
                    <a:pt x="308289" y="1759456"/>
                    <a:pt x="315105" y="1748194"/>
                    <a:pt x="324637" y="1740023"/>
                  </a:cubicBezTo>
                  <a:cubicBezTo>
                    <a:pt x="398511" y="1676702"/>
                    <a:pt x="331770" y="1741765"/>
                    <a:pt x="377903" y="1695635"/>
                  </a:cubicBezTo>
                  <a:cubicBezTo>
                    <a:pt x="412702" y="1608634"/>
                    <a:pt x="375373" y="1690803"/>
                    <a:pt x="422291" y="1615735"/>
                  </a:cubicBezTo>
                  <a:cubicBezTo>
                    <a:pt x="445822" y="1578086"/>
                    <a:pt x="436758" y="1577924"/>
                    <a:pt x="457802" y="1535836"/>
                  </a:cubicBezTo>
                  <a:cubicBezTo>
                    <a:pt x="462574" y="1526293"/>
                    <a:pt x="470785" y="1518746"/>
                    <a:pt x="475557" y="1509203"/>
                  </a:cubicBezTo>
                  <a:cubicBezTo>
                    <a:pt x="479742" y="1500833"/>
                    <a:pt x="480563" y="1491089"/>
                    <a:pt x="484435" y="1482570"/>
                  </a:cubicBezTo>
                  <a:cubicBezTo>
                    <a:pt x="495387" y="1458475"/>
                    <a:pt x="508108" y="1435223"/>
                    <a:pt x="519945" y="1411549"/>
                  </a:cubicBezTo>
                  <a:lnTo>
                    <a:pt x="537701" y="1376038"/>
                  </a:lnTo>
                  <a:cubicBezTo>
                    <a:pt x="534742" y="1340527"/>
                    <a:pt x="530559" y="1305097"/>
                    <a:pt x="528823" y="1269506"/>
                  </a:cubicBezTo>
                  <a:cubicBezTo>
                    <a:pt x="524639" y="1183740"/>
                    <a:pt x="527492" y="1097590"/>
                    <a:pt x="519945" y="1012054"/>
                  </a:cubicBezTo>
                  <a:cubicBezTo>
                    <a:pt x="515989" y="967217"/>
                    <a:pt x="504578" y="975088"/>
                    <a:pt x="484435" y="949910"/>
                  </a:cubicBezTo>
                  <a:cubicBezTo>
                    <a:pt x="477770" y="941578"/>
                    <a:pt x="475557" y="929195"/>
                    <a:pt x="466679" y="923277"/>
                  </a:cubicBezTo>
                  <a:cubicBezTo>
                    <a:pt x="456527" y="916509"/>
                    <a:pt x="443006" y="917359"/>
                    <a:pt x="431169" y="914400"/>
                  </a:cubicBezTo>
                  <a:cubicBezTo>
                    <a:pt x="404536" y="920318"/>
                    <a:pt x="377738" y="925538"/>
                    <a:pt x="351270" y="932155"/>
                  </a:cubicBezTo>
                  <a:cubicBezTo>
                    <a:pt x="342191" y="934425"/>
                    <a:pt x="332661" y="936218"/>
                    <a:pt x="324637" y="941033"/>
                  </a:cubicBezTo>
                  <a:cubicBezTo>
                    <a:pt x="288435" y="962754"/>
                    <a:pt x="325420" y="956385"/>
                    <a:pt x="289126" y="985421"/>
                  </a:cubicBezTo>
                  <a:cubicBezTo>
                    <a:pt x="281819" y="991267"/>
                    <a:pt x="271371" y="991340"/>
                    <a:pt x="262493" y="994299"/>
                  </a:cubicBezTo>
                  <a:cubicBezTo>
                    <a:pt x="247697" y="1012054"/>
                    <a:pt x="235379" y="1032210"/>
                    <a:pt x="218105" y="1047565"/>
                  </a:cubicBezTo>
                  <a:cubicBezTo>
                    <a:pt x="208214" y="1056357"/>
                    <a:pt x="193817" y="1058306"/>
                    <a:pt x="182594" y="1065320"/>
                  </a:cubicBezTo>
                  <a:cubicBezTo>
                    <a:pt x="170047" y="1073162"/>
                    <a:pt x="158920" y="1083075"/>
                    <a:pt x="147083" y="1091953"/>
                  </a:cubicBezTo>
                  <a:cubicBezTo>
                    <a:pt x="105654" y="1086035"/>
                    <a:pt x="62741" y="1086681"/>
                    <a:pt x="22796" y="1074198"/>
                  </a:cubicBezTo>
                  <a:cubicBezTo>
                    <a:pt x="12612" y="1071016"/>
                    <a:pt x="5602" y="1058220"/>
                    <a:pt x="5041" y="1047565"/>
                  </a:cubicBezTo>
                  <a:cubicBezTo>
                    <a:pt x="2548" y="1000191"/>
                    <a:pt x="1845" y="951400"/>
                    <a:pt x="13918" y="905522"/>
                  </a:cubicBezTo>
                  <a:cubicBezTo>
                    <a:pt x="19986" y="882465"/>
                    <a:pt x="91574" y="864841"/>
                    <a:pt x="102695" y="861134"/>
                  </a:cubicBezTo>
                  <a:cubicBezTo>
                    <a:pt x="111573" y="855215"/>
                    <a:pt x="119785" y="848150"/>
                    <a:pt x="129328" y="843378"/>
                  </a:cubicBezTo>
                  <a:cubicBezTo>
                    <a:pt x="137698" y="839193"/>
                    <a:pt x="147199" y="837787"/>
                    <a:pt x="155961" y="834501"/>
                  </a:cubicBezTo>
                  <a:cubicBezTo>
                    <a:pt x="170882" y="828906"/>
                    <a:pt x="185553" y="822664"/>
                    <a:pt x="200349" y="816745"/>
                  </a:cubicBezTo>
                  <a:cubicBezTo>
                    <a:pt x="206268" y="810827"/>
                    <a:pt x="210928" y="803296"/>
                    <a:pt x="218105" y="798990"/>
                  </a:cubicBezTo>
                  <a:cubicBezTo>
                    <a:pt x="226129" y="794175"/>
                    <a:pt x="235976" y="793398"/>
                    <a:pt x="244738" y="790112"/>
                  </a:cubicBezTo>
                  <a:cubicBezTo>
                    <a:pt x="290080" y="773109"/>
                    <a:pt x="284285" y="774778"/>
                    <a:pt x="324637" y="754602"/>
                  </a:cubicBezTo>
                  <a:cubicBezTo>
                    <a:pt x="364065" y="675743"/>
                    <a:pt x="315089" y="764341"/>
                    <a:pt x="377903" y="683580"/>
                  </a:cubicBezTo>
                  <a:cubicBezTo>
                    <a:pt x="429794" y="616863"/>
                    <a:pt x="377955" y="656913"/>
                    <a:pt x="431169" y="621436"/>
                  </a:cubicBezTo>
                  <a:cubicBezTo>
                    <a:pt x="434128" y="603681"/>
                    <a:pt x="436141" y="585742"/>
                    <a:pt x="440046" y="568170"/>
                  </a:cubicBezTo>
                  <a:cubicBezTo>
                    <a:pt x="442076" y="559035"/>
                    <a:pt x="446654" y="550615"/>
                    <a:pt x="448924" y="541537"/>
                  </a:cubicBezTo>
                  <a:cubicBezTo>
                    <a:pt x="452584" y="526899"/>
                    <a:pt x="455508" y="512063"/>
                    <a:pt x="457802" y="497149"/>
                  </a:cubicBezTo>
                  <a:cubicBezTo>
                    <a:pt x="467413" y="434676"/>
                    <a:pt x="466679" y="446408"/>
                    <a:pt x="466679" y="4083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B00F2C9-1869-FAA7-3160-A71018AA2D22}"/>
                </a:ext>
              </a:extLst>
            </p:cNvPr>
            <p:cNvSpPr txBox="1"/>
            <p:nvPr/>
          </p:nvSpPr>
          <p:spPr>
            <a:xfrm>
              <a:off x="3366117" y="4715522"/>
              <a:ext cx="33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5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EB2652-9C34-6A22-3359-8D097DC8F8FB}"/>
              </a:ext>
            </a:extLst>
          </p:cNvPr>
          <p:cNvGrpSpPr/>
          <p:nvPr/>
        </p:nvGrpSpPr>
        <p:grpSpPr>
          <a:xfrm>
            <a:off x="9695496" y="2213176"/>
            <a:ext cx="587177" cy="835985"/>
            <a:chOff x="3094746" y="4466948"/>
            <a:chExt cx="857297" cy="106532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193238C-5C3D-6AF0-C780-DA65DAF5B230}"/>
                </a:ext>
              </a:extLst>
            </p:cNvPr>
            <p:cNvSpPr/>
            <p:nvPr/>
          </p:nvSpPr>
          <p:spPr>
            <a:xfrm>
              <a:off x="3094746" y="4466948"/>
              <a:ext cx="857297" cy="1065320"/>
            </a:xfrm>
            <a:custGeom>
              <a:avLst/>
              <a:gdLst>
                <a:gd name="connsiteX0" fmla="*/ 582089 w 1532000"/>
                <a:gd name="connsiteY0" fmla="*/ 568170 h 1927716"/>
                <a:gd name="connsiteX1" fmla="*/ 537701 w 1532000"/>
                <a:gd name="connsiteY1" fmla="*/ 532660 h 1927716"/>
                <a:gd name="connsiteX2" fmla="*/ 502190 w 1532000"/>
                <a:gd name="connsiteY2" fmla="*/ 514904 h 1927716"/>
                <a:gd name="connsiteX3" fmla="*/ 484435 w 1532000"/>
                <a:gd name="connsiteY3" fmla="*/ 470516 h 1927716"/>
                <a:gd name="connsiteX4" fmla="*/ 466679 w 1532000"/>
                <a:gd name="connsiteY4" fmla="*/ 443883 h 1927716"/>
                <a:gd name="connsiteX5" fmla="*/ 466679 w 1532000"/>
                <a:gd name="connsiteY5" fmla="*/ 275207 h 1927716"/>
                <a:gd name="connsiteX6" fmla="*/ 493312 w 1532000"/>
                <a:gd name="connsiteY6" fmla="*/ 204186 h 1927716"/>
                <a:gd name="connsiteX7" fmla="*/ 519945 w 1532000"/>
                <a:gd name="connsiteY7" fmla="*/ 177553 h 1927716"/>
                <a:gd name="connsiteX8" fmla="*/ 564334 w 1532000"/>
                <a:gd name="connsiteY8" fmla="*/ 133165 h 1927716"/>
                <a:gd name="connsiteX9" fmla="*/ 582089 w 1532000"/>
                <a:gd name="connsiteY9" fmla="*/ 106532 h 1927716"/>
                <a:gd name="connsiteX10" fmla="*/ 608722 w 1532000"/>
                <a:gd name="connsiteY10" fmla="*/ 88776 h 1927716"/>
                <a:gd name="connsiteX11" fmla="*/ 653110 w 1532000"/>
                <a:gd name="connsiteY11" fmla="*/ 62143 h 1927716"/>
                <a:gd name="connsiteX12" fmla="*/ 741887 w 1532000"/>
                <a:gd name="connsiteY12" fmla="*/ 26633 h 1927716"/>
                <a:gd name="connsiteX13" fmla="*/ 795153 w 1532000"/>
                <a:gd name="connsiteY13" fmla="*/ 17755 h 1927716"/>
                <a:gd name="connsiteX14" fmla="*/ 901685 w 1532000"/>
                <a:gd name="connsiteY14" fmla="*/ 0 h 1927716"/>
                <a:gd name="connsiteX15" fmla="*/ 1096994 w 1532000"/>
                <a:gd name="connsiteY15" fmla="*/ 8877 h 1927716"/>
                <a:gd name="connsiteX16" fmla="*/ 1132505 w 1532000"/>
                <a:gd name="connsiteY16" fmla="*/ 44388 h 1927716"/>
                <a:gd name="connsiteX17" fmla="*/ 1150260 w 1532000"/>
                <a:gd name="connsiteY17" fmla="*/ 142042 h 1927716"/>
                <a:gd name="connsiteX18" fmla="*/ 1168015 w 1532000"/>
                <a:gd name="connsiteY18" fmla="*/ 186431 h 1927716"/>
                <a:gd name="connsiteX19" fmla="*/ 1176893 w 1532000"/>
                <a:gd name="connsiteY19" fmla="*/ 470516 h 1927716"/>
                <a:gd name="connsiteX20" fmla="*/ 1185771 w 1532000"/>
                <a:gd name="connsiteY20" fmla="*/ 514904 h 1927716"/>
                <a:gd name="connsiteX21" fmla="*/ 1212404 w 1532000"/>
                <a:gd name="connsiteY21" fmla="*/ 585926 h 1927716"/>
                <a:gd name="connsiteX22" fmla="*/ 1247914 w 1532000"/>
                <a:gd name="connsiteY22" fmla="*/ 648069 h 1927716"/>
                <a:gd name="connsiteX23" fmla="*/ 1283425 w 1532000"/>
                <a:gd name="connsiteY23" fmla="*/ 701335 h 1927716"/>
                <a:gd name="connsiteX24" fmla="*/ 1354446 w 1532000"/>
                <a:gd name="connsiteY24" fmla="*/ 763479 h 1927716"/>
                <a:gd name="connsiteX25" fmla="*/ 1407712 w 1532000"/>
                <a:gd name="connsiteY25" fmla="*/ 825623 h 1927716"/>
                <a:gd name="connsiteX26" fmla="*/ 1443223 w 1532000"/>
                <a:gd name="connsiteY26" fmla="*/ 852256 h 1927716"/>
                <a:gd name="connsiteX27" fmla="*/ 1532000 w 1532000"/>
                <a:gd name="connsiteY27" fmla="*/ 949910 h 1927716"/>
                <a:gd name="connsiteX28" fmla="*/ 1514244 w 1532000"/>
                <a:gd name="connsiteY28" fmla="*/ 1029809 h 1927716"/>
                <a:gd name="connsiteX29" fmla="*/ 1389957 w 1532000"/>
                <a:gd name="connsiteY29" fmla="*/ 1083075 h 1927716"/>
                <a:gd name="connsiteX30" fmla="*/ 1283425 w 1532000"/>
                <a:gd name="connsiteY30" fmla="*/ 1074198 h 1927716"/>
                <a:gd name="connsiteX31" fmla="*/ 1159138 w 1532000"/>
                <a:gd name="connsiteY31" fmla="*/ 1003176 h 1927716"/>
                <a:gd name="connsiteX32" fmla="*/ 1132505 w 1532000"/>
                <a:gd name="connsiteY32" fmla="*/ 994299 h 1927716"/>
                <a:gd name="connsiteX33" fmla="*/ 1079239 w 1532000"/>
                <a:gd name="connsiteY33" fmla="*/ 958788 h 1927716"/>
                <a:gd name="connsiteX34" fmla="*/ 1070361 w 1532000"/>
                <a:gd name="connsiteY34" fmla="*/ 1029809 h 1927716"/>
                <a:gd name="connsiteX35" fmla="*/ 1061483 w 1532000"/>
                <a:gd name="connsiteY35" fmla="*/ 1189607 h 1927716"/>
                <a:gd name="connsiteX36" fmla="*/ 1008217 w 1532000"/>
                <a:gd name="connsiteY36" fmla="*/ 1296139 h 1927716"/>
                <a:gd name="connsiteX37" fmla="*/ 963829 w 1532000"/>
                <a:gd name="connsiteY37" fmla="*/ 1429304 h 1927716"/>
                <a:gd name="connsiteX38" fmla="*/ 919441 w 1532000"/>
                <a:gd name="connsiteY38" fmla="*/ 1518081 h 1927716"/>
                <a:gd name="connsiteX39" fmla="*/ 875052 w 1532000"/>
                <a:gd name="connsiteY39" fmla="*/ 1562469 h 1927716"/>
                <a:gd name="connsiteX40" fmla="*/ 857297 w 1532000"/>
                <a:gd name="connsiteY40" fmla="*/ 1606858 h 1927716"/>
                <a:gd name="connsiteX41" fmla="*/ 715254 w 1532000"/>
                <a:gd name="connsiteY41" fmla="*/ 1748901 h 1927716"/>
                <a:gd name="connsiteX42" fmla="*/ 635355 w 1532000"/>
                <a:gd name="connsiteY42" fmla="*/ 1811044 h 1927716"/>
                <a:gd name="connsiteX43" fmla="*/ 537701 w 1532000"/>
                <a:gd name="connsiteY43" fmla="*/ 1873188 h 1927716"/>
                <a:gd name="connsiteX44" fmla="*/ 484435 w 1532000"/>
                <a:gd name="connsiteY44" fmla="*/ 1899821 h 1927716"/>
                <a:gd name="connsiteX45" fmla="*/ 333514 w 1532000"/>
                <a:gd name="connsiteY45" fmla="*/ 1926454 h 1927716"/>
                <a:gd name="connsiteX46" fmla="*/ 5041 w 1532000"/>
                <a:gd name="connsiteY46" fmla="*/ 1917576 h 1927716"/>
                <a:gd name="connsiteX47" fmla="*/ 67184 w 1532000"/>
                <a:gd name="connsiteY47" fmla="*/ 1882066 h 1927716"/>
                <a:gd name="connsiteX48" fmla="*/ 120450 w 1532000"/>
                <a:gd name="connsiteY48" fmla="*/ 1846555 h 1927716"/>
                <a:gd name="connsiteX49" fmla="*/ 200349 w 1532000"/>
                <a:gd name="connsiteY49" fmla="*/ 1819922 h 1927716"/>
                <a:gd name="connsiteX50" fmla="*/ 298004 w 1532000"/>
                <a:gd name="connsiteY50" fmla="*/ 1766656 h 1927716"/>
                <a:gd name="connsiteX51" fmla="*/ 324637 w 1532000"/>
                <a:gd name="connsiteY51" fmla="*/ 1740023 h 1927716"/>
                <a:gd name="connsiteX52" fmla="*/ 377903 w 1532000"/>
                <a:gd name="connsiteY52" fmla="*/ 1695635 h 1927716"/>
                <a:gd name="connsiteX53" fmla="*/ 422291 w 1532000"/>
                <a:gd name="connsiteY53" fmla="*/ 1615735 h 1927716"/>
                <a:gd name="connsiteX54" fmla="*/ 457802 w 1532000"/>
                <a:gd name="connsiteY54" fmla="*/ 1535836 h 1927716"/>
                <a:gd name="connsiteX55" fmla="*/ 475557 w 1532000"/>
                <a:gd name="connsiteY55" fmla="*/ 1509203 h 1927716"/>
                <a:gd name="connsiteX56" fmla="*/ 484435 w 1532000"/>
                <a:gd name="connsiteY56" fmla="*/ 1482570 h 1927716"/>
                <a:gd name="connsiteX57" fmla="*/ 519945 w 1532000"/>
                <a:gd name="connsiteY57" fmla="*/ 1411549 h 1927716"/>
                <a:gd name="connsiteX58" fmla="*/ 537701 w 1532000"/>
                <a:gd name="connsiteY58" fmla="*/ 1376038 h 1927716"/>
                <a:gd name="connsiteX59" fmla="*/ 528823 w 1532000"/>
                <a:gd name="connsiteY59" fmla="*/ 1269506 h 1927716"/>
                <a:gd name="connsiteX60" fmla="*/ 519945 w 1532000"/>
                <a:gd name="connsiteY60" fmla="*/ 1012054 h 1927716"/>
                <a:gd name="connsiteX61" fmla="*/ 484435 w 1532000"/>
                <a:gd name="connsiteY61" fmla="*/ 949910 h 1927716"/>
                <a:gd name="connsiteX62" fmla="*/ 466679 w 1532000"/>
                <a:gd name="connsiteY62" fmla="*/ 923277 h 1927716"/>
                <a:gd name="connsiteX63" fmla="*/ 431169 w 1532000"/>
                <a:gd name="connsiteY63" fmla="*/ 914400 h 1927716"/>
                <a:gd name="connsiteX64" fmla="*/ 351270 w 1532000"/>
                <a:gd name="connsiteY64" fmla="*/ 932155 h 1927716"/>
                <a:gd name="connsiteX65" fmla="*/ 324637 w 1532000"/>
                <a:gd name="connsiteY65" fmla="*/ 941033 h 1927716"/>
                <a:gd name="connsiteX66" fmla="*/ 289126 w 1532000"/>
                <a:gd name="connsiteY66" fmla="*/ 985421 h 1927716"/>
                <a:gd name="connsiteX67" fmla="*/ 262493 w 1532000"/>
                <a:gd name="connsiteY67" fmla="*/ 994299 h 1927716"/>
                <a:gd name="connsiteX68" fmla="*/ 218105 w 1532000"/>
                <a:gd name="connsiteY68" fmla="*/ 1047565 h 1927716"/>
                <a:gd name="connsiteX69" fmla="*/ 182594 w 1532000"/>
                <a:gd name="connsiteY69" fmla="*/ 1065320 h 1927716"/>
                <a:gd name="connsiteX70" fmla="*/ 147083 w 1532000"/>
                <a:gd name="connsiteY70" fmla="*/ 1091953 h 1927716"/>
                <a:gd name="connsiteX71" fmla="*/ 22796 w 1532000"/>
                <a:gd name="connsiteY71" fmla="*/ 1074198 h 1927716"/>
                <a:gd name="connsiteX72" fmla="*/ 5041 w 1532000"/>
                <a:gd name="connsiteY72" fmla="*/ 1047565 h 1927716"/>
                <a:gd name="connsiteX73" fmla="*/ 13918 w 1532000"/>
                <a:gd name="connsiteY73" fmla="*/ 905522 h 1927716"/>
                <a:gd name="connsiteX74" fmla="*/ 102695 w 1532000"/>
                <a:gd name="connsiteY74" fmla="*/ 861134 h 1927716"/>
                <a:gd name="connsiteX75" fmla="*/ 129328 w 1532000"/>
                <a:gd name="connsiteY75" fmla="*/ 843378 h 1927716"/>
                <a:gd name="connsiteX76" fmla="*/ 155961 w 1532000"/>
                <a:gd name="connsiteY76" fmla="*/ 834501 h 1927716"/>
                <a:gd name="connsiteX77" fmla="*/ 200349 w 1532000"/>
                <a:gd name="connsiteY77" fmla="*/ 816745 h 1927716"/>
                <a:gd name="connsiteX78" fmla="*/ 218105 w 1532000"/>
                <a:gd name="connsiteY78" fmla="*/ 798990 h 1927716"/>
                <a:gd name="connsiteX79" fmla="*/ 244738 w 1532000"/>
                <a:gd name="connsiteY79" fmla="*/ 790112 h 1927716"/>
                <a:gd name="connsiteX80" fmla="*/ 324637 w 1532000"/>
                <a:gd name="connsiteY80" fmla="*/ 754602 h 1927716"/>
                <a:gd name="connsiteX81" fmla="*/ 377903 w 1532000"/>
                <a:gd name="connsiteY81" fmla="*/ 683580 h 1927716"/>
                <a:gd name="connsiteX82" fmla="*/ 431169 w 1532000"/>
                <a:gd name="connsiteY82" fmla="*/ 621436 h 1927716"/>
                <a:gd name="connsiteX83" fmla="*/ 440046 w 1532000"/>
                <a:gd name="connsiteY83" fmla="*/ 568170 h 1927716"/>
                <a:gd name="connsiteX84" fmla="*/ 448924 w 1532000"/>
                <a:gd name="connsiteY84" fmla="*/ 541537 h 1927716"/>
                <a:gd name="connsiteX85" fmla="*/ 457802 w 1532000"/>
                <a:gd name="connsiteY85" fmla="*/ 497149 h 1927716"/>
                <a:gd name="connsiteX86" fmla="*/ 466679 w 1532000"/>
                <a:gd name="connsiteY86" fmla="*/ 408372 h 192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532000" h="1927716">
                  <a:moveTo>
                    <a:pt x="582089" y="568170"/>
                  </a:moveTo>
                  <a:cubicBezTo>
                    <a:pt x="567293" y="556333"/>
                    <a:pt x="553467" y="543170"/>
                    <a:pt x="537701" y="532660"/>
                  </a:cubicBezTo>
                  <a:cubicBezTo>
                    <a:pt x="526689" y="525319"/>
                    <a:pt x="510803" y="524952"/>
                    <a:pt x="502190" y="514904"/>
                  </a:cubicBezTo>
                  <a:cubicBezTo>
                    <a:pt x="491819" y="502805"/>
                    <a:pt x="491562" y="484769"/>
                    <a:pt x="484435" y="470516"/>
                  </a:cubicBezTo>
                  <a:cubicBezTo>
                    <a:pt x="479663" y="460973"/>
                    <a:pt x="472598" y="452761"/>
                    <a:pt x="466679" y="443883"/>
                  </a:cubicBezTo>
                  <a:cubicBezTo>
                    <a:pt x="443663" y="374829"/>
                    <a:pt x="452851" y="413487"/>
                    <a:pt x="466679" y="275207"/>
                  </a:cubicBezTo>
                  <a:cubicBezTo>
                    <a:pt x="468840" y="253596"/>
                    <a:pt x="480868" y="221608"/>
                    <a:pt x="493312" y="204186"/>
                  </a:cubicBezTo>
                  <a:cubicBezTo>
                    <a:pt x="500609" y="193970"/>
                    <a:pt x="511907" y="187198"/>
                    <a:pt x="519945" y="177553"/>
                  </a:cubicBezTo>
                  <a:cubicBezTo>
                    <a:pt x="556935" y="133166"/>
                    <a:pt x="515508" y="165715"/>
                    <a:pt x="564334" y="133165"/>
                  </a:cubicBezTo>
                  <a:cubicBezTo>
                    <a:pt x="570252" y="124287"/>
                    <a:pt x="574545" y="114077"/>
                    <a:pt x="582089" y="106532"/>
                  </a:cubicBezTo>
                  <a:cubicBezTo>
                    <a:pt x="589634" y="98987"/>
                    <a:pt x="599674" y="94431"/>
                    <a:pt x="608722" y="88776"/>
                  </a:cubicBezTo>
                  <a:cubicBezTo>
                    <a:pt x="623354" y="79631"/>
                    <a:pt x="638026" y="70523"/>
                    <a:pt x="653110" y="62143"/>
                  </a:cubicBezTo>
                  <a:cubicBezTo>
                    <a:pt x="677949" y="48344"/>
                    <a:pt x="714832" y="31142"/>
                    <a:pt x="741887" y="26633"/>
                  </a:cubicBezTo>
                  <a:cubicBezTo>
                    <a:pt x="759642" y="23674"/>
                    <a:pt x="777502" y="21285"/>
                    <a:pt x="795153" y="17755"/>
                  </a:cubicBezTo>
                  <a:cubicBezTo>
                    <a:pt x="892906" y="-1796"/>
                    <a:pt x="742110" y="19946"/>
                    <a:pt x="901685" y="0"/>
                  </a:cubicBezTo>
                  <a:cubicBezTo>
                    <a:pt x="966788" y="2959"/>
                    <a:pt x="1032996" y="-3430"/>
                    <a:pt x="1096994" y="8877"/>
                  </a:cubicBezTo>
                  <a:cubicBezTo>
                    <a:pt x="1113433" y="12038"/>
                    <a:pt x="1132505" y="44388"/>
                    <a:pt x="1132505" y="44388"/>
                  </a:cubicBezTo>
                  <a:cubicBezTo>
                    <a:pt x="1134614" y="57042"/>
                    <a:pt x="1145605" y="126524"/>
                    <a:pt x="1150260" y="142042"/>
                  </a:cubicBezTo>
                  <a:cubicBezTo>
                    <a:pt x="1154839" y="157306"/>
                    <a:pt x="1162097" y="171635"/>
                    <a:pt x="1168015" y="186431"/>
                  </a:cubicBezTo>
                  <a:cubicBezTo>
                    <a:pt x="1170974" y="281126"/>
                    <a:pt x="1171779" y="375913"/>
                    <a:pt x="1176893" y="470516"/>
                  </a:cubicBezTo>
                  <a:cubicBezTo>
                    <a:pt x="1177707" y="485583"/>
                    <a:pt x="1183072" y="500058"/>
                    <a:pt x="1185771" y="514904"/>
                  </a:cubicBezTo>
                  <a:cubicBezTo>
                    <a:pt x="1197164" y="577566"/>
                    <a:pt x="1181390" y="554912"/>
                    <a:pt x="1212404" y="585926"/>
                  </a:cubicBezTo>
                  <a:cubicBezTo>
                    <a:pt x="1227932" y="648043"/>
                    <a:pt x="1208942" y="597963"/>
                    <a:pt x="1247914" y="648069"/>
                  </a:cubicBezTo>
                  <a:cubicBezTo>
                    <a:pt x="1261015" y="664913"/>
                    <a:pt x="1268336" y="686246"/>
                    <a:pt x="1283425" y="701335"/>
                  </a:cubicBezTo>
                  <a:cubicBezTo>
                    <a:pt x="1370895" y="788805"/>
                    <a:pt x="1268867" y="690125"/>
                    <a:pt x="1354446" y="763479"/>
                  </a:cubicBezTo>
                  <a:cubicBezTo>
                    <a:pt x="1422098" y="821467"/>
                    <a:pt x="1337535" y="755446"/>
                    <a:pt x="1407712" y="825623"/>
                  </a:cubicBezTo>
                  <a:cubicBezTo>
                    <a:pt x="1418174" y="836085"/>
                    <a:pt x="1432275" y="842303"/>
                    <a:pt x="1443223" y="852256"/>
                  </a:cubicBezTo>
                  <a:cubicBezTo>
                    <a:pt x="1500270" y="904116"/>
                    <a:pt x="1495649" y="901442"/>
                    <a:pt x="1532000" y="949910"/>
                  </a:cubicBezTo>
                  <a:cubicBezTo>
                    <a:pt x="1526081" y="976543"/>
                    <a:pt x="1529378" y="1007108"/>
                    <a:pt x="1514244" y="1029809"/>
                  </a:cubicBezTo>
                  <a:cubicBezTo>
                    <a:pt x="1505813" y="1042456"/>
                    <a:pt x="1393658" y="1081687"/>
                    <a:pt x="1389957" y="1083075"/>
                  </a:cubicBezTo>
                  <a:cubicBezTo>
                    <a:pt x="1354446" y="1080116"/>
                    <a:pt x="1317995" y="1082840"/>
                    <a:pt x="1283425" y="1074198"/>
                  </a:cubicBezTo>
                  <a:cubicBezTo>
                    <a:pt x="1233084" y="1061613"/>
                    <a:pt x="1202366" y="1027191"/>
                    <a:pt x="1159138" y="1003176"/>
                  </a:cubicBezTo>
                  <a:cubicBezTo>
                    <a:pt x="1150958" y="998631"/>
                    <a:pt x="1141383" y="997258"/>
                    <a:pt x="1132505" y="994299"/>
                  </a:cubicBezTo>
                  <a:cubicBezTo>
                    <a:pt x="1126406" y="988200"/>
                    <a:pt x="1089011" y="947062"/>
                    <a:pt x="1079239" y="958788"/>
                  </a:cubicBezTo>
                  <a:cubicBezTo>
                    <a:pt x="1063966" y="977116"/>
                    <a:pt x="1073320" y="1006135"/>
                    <a:pt x="1070361" y="1029809"/>
                  </a:cubicBezTo>
                  <a:cubicBezTo>
                    <a:pt x="1067402" y="1083075"/>
                    <a:pt x="1069912" y="1136929"/>
                    <a:pt x="1061483" y="1189607"/>
                  </a:cubicBezTo>
                  <a:cubicBezTo>
                    <a:pt x="1056620" y="1219999"/>
                    <a:pt x="1024573" y="1268879"/>
                    <a:pt x="1008217" y="1296139"/>
                  </a:cubicBezTo>
                  <a:cubicBezTo>
                    <a:pt x="993228" y="1348601"/>
                    <a:pt x="986629" y="1378005"/>
                    <a:pt x="963829" y="1429304"/>
                  </a:cubicBezTo>
                  <a:cubicBezTo>
                    <a:pt x="950392" y="1459538"/>
                    <a:pt x="937793" y="1490553"/>
                    <a:pt x="919441" y="1518081"/>
                  </a:cubicBezTo>
                  <a:cubicBezTo>
                    <a:pt x="907834" y="1535492"/>
                    <a:pt x="889848" y="1547673"/>
                    <a:pt x="875052" y="1562469"/>
                  </a:cubicBezTo>
                  <a:cubicBezTo>
                    <a:pt x="869134" y="1577265"/>
                    <a:pt x="866560" y="1593890"/>
                    <a:pt x="857297" y="1606858"/>
                  </a:cubicBezTo>
                  <a:cubicBezTo>
                    <a:pt x="807210" y="1676980"/>
                    <a:pt x="776162" y="1692678"/>
                    <a:pt x="715254" y="1748901"/>
                  </a:cubicBezTo>
                  <a:cubicBezTo>
                    <a:pt x="651737" y="1807532"/>
                    <a:pt x="695761" y="1780842"/>
                    <a:pt x="635355" y="1811044"/>
                  </a:cubicBezTo>
                  <a:cubicBezTo>
                    <a:pt x="600728" y="1862986"/>
                    <a:pt x="629278" y="1830452"/>
                    <a:pt x="537701" y="1873188"/>
                  </a:cubicBezTo>
                  <a:cubicBezTo>
                    <a:pt x="519712" y="1881583"/>
                    <a:pt x="503382" y="1893900"/>
                    <a:pt x="484435" y="1899821"/>
                  </a:cubicBezTo>
                  <a:cubicBezTo>
                    <a:pt x="447624" y="1911324"/>
                    <a:pt x="375274" y="1920488"/>
                    <a:pt x="333514" y="1926454"/>
                  </a:cubicBezTo>
                  <a:cubicBezTo>
                    <a:pt x="224023" y="1923495"/>
                    <a:pt x="113082" y="1935583"/>
                    <a:pt x="5041" y="1917576"/>
                  </a:cubicBezTo>
                  <a:cubicBezTo>
                    <a:pt x="-18492" y="1913654"/>
                    <a:pt x="46865" y="1894570"/>
                    <a:pt x="67184" y="1882066"/>
                  </a:cubicBezTo>
                  <a:cubicBezTo>
                    <a:pt x="85358" y="1870882"/>
                    <a:pt x="101113" y="1855579"/>
                    <a:pt x="120450" y="1846555"/>
                  </a:cubicBezTo>
                  <a:cubicBezTo>
                    <a:pt x="145890" y="1834683"/>
                    <a:pt x="175239" y="1832477"/>
                    <a:pt x="200349" y="1819922"/>
                  </a:cubicBezTo>
                  <a:cubicBezTo>
                    <a:pt x="230944" y="1804625"/>
                    <a:pt x="271702" y="1785067"/>
                    <a:pt x="298004" y="1766656"/>
                  </a:cubicBezTo>
                  <a:cubicBezTo>
                    <a:pt x="308289" y="1759456"/>
                    <a:pt x="315105" y="1748194"/>
                    <a:pt x="324637" y="1740023"/>
                  </a:cubicBezTo>
                  <a:cubicBezTo>
                    <a:pt x="398511" y="1676702"/>
                    <a:pt x="331770" y="1741765"/>
                    <a:pt x="377903" y="1695635"/>
                  </a:cubicBezTo>
                  <a:cubicBezTo>
                    <a:pt x="412702" y="1608634"/>
                    <a:pt x="375373" y="1690803"/>
                    <a:pt x="422291" y="1615735"/>
                  </a:cubicBezTo>
                  <a:cubicBezTo>
                    <a:pt x="445822" y="1578086"/>
                    <a:pt x="436758" y="1577924"/>
                    <a:pt x="457802" y="1535836"/>
                  </a:cubicBezTo>
                  <a:cubicBezTo>
                    <a:pt x="462574" y="1526293"/>
                    <a:pt x="470785" y="1518746"/>
                    <a:pt x="475557" y="1509203"/>
                  </a:cubicBezTo>
                  <a:cubicBezTo>
                    <a:pt x="479742" y="1500833"/>
                    <a:pt x="480563" y="1491089"/>
                    <a:pt x="484435" y="1482570"/>
                  </a:cubicBezTo>
                  <a:cubicBezTo>
                    <a:pt x="495387" y="1458475"/>
                    <a:pt x="508108" y="1435223"/>
                    <a:pt x="519945" y="1411549"/>
                  </a:cubicBezTo>
                  <a:lnTo>
                    <a:pt x="537701" y="1376038"/>
                  </a:lnTo>
                  <a:cubicBezTo>
                    <a:pt x="534742" y="1340527"/>
                    <a:pt x="530559" y="1305097"/>
                    <a:pt x="528823" y="1269506"/>
                  </a:cubicBezTo>
                  <a:cubicBezTo>
                    <a:pt x="524639" y="1183740"/>
                    <a:pt x="527492" y="1097590"/>
                    <a:pt x="519945" y="1012054"/>
                  </a:cubicBezTo>
                  <a:cubicBezTo>
                    <a:pt x="515989" y="967217"/>
                    <a:pt x="504578" y="975088"/>
                    <a:pt x="484435" y="949910"/>
                  </a:cubicBezTo>
                  <a:cubicBezTo>
                    <a:pt x="477770" y="941578"/>
                    <a:pt x="475557" y="929195"/>
                    <a:pt x="466679" y="923277"/>
                  </a:cubicBezTo>
                  <a:cubicBezTo>
                    <a:pt x="456527" y="916509"/>
                    <a:pt x="443006" y="917359"/>
                    <a:pt x="431169" y="914400"/>
                  </a:cubicBezTo>
                  <a:cubicBezTo>
                    <a:pt x="404536" y="920318"/>
                    <a:pt x="377738" y="925538"/>
                    <a:pt x="351270" y="932155"/>
                  </a:cubicBezTo>
                  <a:cubicBezTo>
                    <a:pt x="342191" y="934425"/>
                    <a:pt x="332661" y="936218"/>
                    <a:pt x="324637" y="941033"/>
                  </a:cubicBezTo>
                  <a:cubicBezTo>
                    <a:pt x="288435" y="962754"/>
                    <a:pt x="325420" y="956385"/>
                    <a:pt x="289126" y="985421"/>
                  </a:cubicBezTo>
                  <a:cubicBezTo>
                    <a:pt x="281819" y="991267"/>
                    <a:pt x="271371" y="991340"/>
                    <a:pt x="262493" y="994299"/>
                  </a:cubicBezTo>
                  <a:cubicBezTo>
                    <a:pt x="247697" y="1012054"/>
                    <a:pt x="235379" y="1032210"/>
                    <a:pt x="218105" y="1047565"/>
                  </a:cubicBezTo>
                  <a:cubicBezTo>
                    <a:pt x="208214" y="1056357"/>
                    <a:pt x="193817" y="1058306"/>
                    <a:pt x="182594" y="1065320"/>
                  </a:cubicBezTo>
                  <a:cubicBezTo>
                    <a:pt x="170047" y="1073162"/>
                    <a:pt x="158920" y="1083075"/>
                    <a:pt x="147083" y="1091953"/>
                  </a:cubicBezTo>
                  <a:cubicBezTo>
                    <a:pt x="105654" y="1086035"/>
                    <a:pt x="62741" y="1086681"/>
                    <a:pt x="22796" y="1074198"/>
                  </a:cubicBezTo>
                  <a:cubicBezTo>
                    <a:pt x="12612" y="1071016"/>
                    <a:pt x="5602" y="1058220"/>
                    <a:pt x="5041" y="1047565"/>
                  </a:cubicBezTo>
                  <a:cubicBezTo>
                    <a:pt x="2548" y="1000191"/>
                    <a:pt x="1845" y="951400"/>
                    <a:pt x="13918" y="905522"/>
                  </a:cubicBezTo>
                  <a:cubicBezTo>
                    <a:pt x="19986" y="882465"/>
                    <a:pt x="91574" y="864841"/>
                    <a:pt x="102695" y="861134"/>
                  </a:cubicBezTo>
                  <a:cubicBezTo>
                    <a:pt x="111573" y="855215"/>
                    <a:pt x="119785" y="848150"/>
                    <a:pt x="129328" y="843378"/>
                  </a:cubicBezTo>
                  <a:cubicBezTo>
                    <a:pt x="137698" y="839193"/>
                    <a:pt x="147199" y="837787"/>
                    <a:pt x="155961" y="834501"/>
                  </a:cubicBezTo>
                  <a:cubicBezTo>
                    <a:pt x="170882" y="828906"/>
                    <a:pt x="185553" y="822664"/>
                    <a:pt x="200349" y="816745"/>
                  </a:cubicBezTo>
                  <a:cubicBezTo>
                    <a:pt x="206268" y="810827"/>
                    <a:pt x="210928" y="803296"/>
                    <a:pt x="218105" y="798990"/>
                  </a:cubicBezTo>
                  <a:cubicBezTo>
                    <a:pt x="226129" y="794175"/>
                    <a:pt x="235976" y="793398"/>
                    <a:pt x="244738" y="790112"/>
                  </a:cubicBezTo>
                  <a:cubicBezTo>
                    <a:pt x="290080" y="773109"/>
                    <a:pt x="284285" y="774778"/>
                    <a:pt x="324637" y="754602"/>
                  </a:cubicBezTo>
                  <a:cubicBezTo>
                    <a:pt x="364065" y="675743"/>
                    <a:pt x="315089" y="764341"/>
                    <a:pt x="377903" y="683580"/>
                  </a:cubicBezTo>
                  <a:cubicBezTo>
                    <a:pt x="429794" y="616863"/>
                    <a:pt x="377955" y="656913"/>
                    <a:pt x="431169" y="621436"/>
                  </a:cubicBezTo>
                  <a:cubicBezTo>
                    <a:pt x="434128" y="603681"/>
                    <a:pt x="436141" y="585742"/>
                    <a:pt x="440046" y="568170"/>
                  </a:cubicBezTo>
                  <a:cubicBezTo>
                    <a:pt x="442076" y="559035"/>
                    <a:pt x="446654" y="550615"/>
                    <a:pt x="448924" y="541537"/>
                  </a:cubicBezTo>
                  <a:cubicBezTo>
                    <a:pt x="452584" y="526899"/>
                    <a:pt x="455508" y="512063"/>
                    <a:pt x="457802" y="497149"/>
                  </a:cubicBezTo>
                  <a:cubicBezTo>
                    <a:pt x="467413" y="434676"/>
                    <a:pt x="466679" y="446408"/>
                    <a:pt x="466679" y="4083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451BB4-43B9-BC46-EC83-69AA5C572E1E}"/>
                </a:ext>
              </a:extLst>
            </p:cNvPr>
            <p:cNvSpPr txBox="1"/>
            <p:nvPr/>
          </p:nvSpPr>
          <p:spPr>
            <a:xfrm>
              <a:off x="3366117" y="4715522"/>
              <a:ext cx="33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6</a:t>
              </a:r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58275BB-651B-7CFF-4003-3C1A968EF7B3}"/>
              </a:ext>
            </a:extLst>
          </p:cNvPr>
          <p:cNvSpPr/>
          <p:nvPr/>
        </p:nvSpPr>
        <p:spPr>
          <a:xfrm>
            <a:off x="6545494" y="2431785"/>
            <a:ext cx="1391300" cy="1399592"/>
          </a:xfrm>
          <a:custGeom>
            <a:avLst/>
            <a:gdLst>
              <a:gd name="connsiteX0" fmla="*/ 37323 w 1391300"/>
              <a:gd name="connsiteY0" fmla="*/ 447870 h 1399592"/>
              <a:gd name="connsiteX1" fmla="*/ 27992 w 1391300"/>
              <a:gd name="connsiteY1" fmla="*/ 718457 h 1399592"/>
              <a:gd name="connsiteX2" fmla="*/ 9331 w 1391300"/>
              <a:gd name="connsiteY2" fmla="*/ 746449 h 1399592"/>
              <a:gd name="connsiteX3" fmla="*/ 37323 w 1391300"/>
              <a:gd name="connsiteY3" fmla="*/ 718457 h 1399592"/>
              <a:gd name="connsiteX4" fmla="*/ 55984 w 1391300"/>
              <a:gd name="connsiteY4" fmla="*/ 681135 h 1399592"/>
              <a:gd name="connsiteX5" fmla="*/ 74645 w 1391300"/>
              <a:gd name="connsiteY5" fmla="*/ 615821 h 1399592"/>
              <a:gd name="connsiteX6" fmla="*/ 46653 w 1391300"/>
              <a:gd name="connsiteY6" fmla="*/ 503853 h 1399592"/>
              <a:gd name="connsiteX7" fmla="*/ 27992 w 1391300"/>
              <a:gd name="connsiteY7" fmla="*/ 475862 h 1399592"/>
              <a:gd name="connsiteX8" fmla="*/ 9331 w 1391300"/>
              <a:gd name="connsiteY8" fmla="*/ 457200 h 1399592"/>
              <a:gd name="connsiteX9" fmla="*/ 27992 w 1391300"/>
              <a:gd name="connsiteY9" fmla="*/ 485192 h 1399592"/>
              <a:gd name="connsiteX10" fmla="*/ 37323 w 1391300"/>
              <a:gd name="connsiteY10" fmla="*/ 513184 h 1399592"/>
              <a:gd name="connsiteX11" fmla="*/ 27992 w 1391300"/>
              <a:gd name="connsiteY11" fmla="*/ 662474 h 1399592"/>
              <a:gd name="connsiteX12" fmla="*/ 0 w 1391300"/>
              <a:gd name="connsiteY12" fmla="*/ 699796 h 1399592"/>
              <a:gd name="connsiteX13" fmla="*/ 27992 w 1391300"/>
              <a:gd name="connsiteY13" fmla="*/ 727788 h 1399592"/>
              <a:gd name="connsiteX14" fmla="*/ 139959 w 1391300"/>
              <a:gd name="connsiteY14" fmla="*/ 802433 h 1399592"/>
              <a:gd name="connsiteX15" fmla="*/ 214604 w 1391300"/>
              <a:gd name="connsiteY15" fmla="*/ 839755 h 1399592"/>
              <a:gd name="connsiteX16" fmla="*/ 261257 w 1391300"/>
              <a:gd name="connsiteY16" fmla="*/ 867747 h 1399592"/>
              <a:gd name="connsiteX17" fmla="*/ 298580 w 1391300"/>
              <a:gd name="connsiteY17" fmla="*/ 886408 h 1399592"/>
              <a:gd name="connsiteX18" fmla="*/ 326572 w 1391300"/>
              <a:gd name="connsiteY18" fmla="*/ 905070 h 1399592"/>
              <a:gd name="connsiteX19" fmla="*/ 363894 w 1391300"/>
              <a:gd name="connsiteY19" fmla="*/ 933062 h 1399592"/>
              <a:gd name="connsiteX20" fmla="*/ 494523 w 1391300"/>
              <a:gd name="connsiteY20" fmla="*/ 1007706 h 1399592"/>
              <a:gd name="connsiteX21" fmla="*/ 541176 w 1391300"/>
              <a:gd name="connsiteY21" fmla="*/ 1045029 h 1399592"/>
              <a:gd name="connsiteX22" fmla="*/ 587829 w 1391300"/>
              <a:gd name="connsiteY22" fmla="*/ 1073021 h 1399592"/>
              <a:gd name="connsiteX23" fmla="*/ 615821 w 1391300"/>
              <a:gd name="connsiteY23" fmla="*/ 1101013 h 1399592"/>
              <a:gd name="connsiteX24" fmla="*/ 653143 w 1391300"/>
              <a:gd name="connsiteY24" fmla="*/ 1119674 h 1399592"/>
              <a:gd name="connsiteX25" fmla="*/ 681135 w 1391300"/>
              <a:gd name="connsiteY25" fmla="*/ 1147666 h 1399592"/>
              <a:gd name="connsiteX26" fmla="*/ 802433 w 1391300"/>
              <a:gd name="connsiteY26" fmla="*/ 1222311 h 1399592"/>
              <a:gd name="connsiteX27" fmla="*/ 905070 w 1391300"/>
              <a:gd name="connsiteY27" fmla="*/ 1287625 h 1399592"/>
              <a:gd name="connsiteX28" fmla="*/ 979715 w 1391300"/>
              <a:gd name="connsiteY28" fmla="*/ 1324947 h 1399592"/>
              <a:gd name="connsiteX29" fmla="*/ 1007706 w 1391300"/>
              <a:gd name="connsiteY29" fmla="*/ 1343608 h 1399592"/>
              <a:gd name="connsiteX30" fmla="*/ 1035698 w 1391300"/>
              <a:gd name="connsiteY30" fmla="*/ 1352939 h 1399592"/>
              <a:gd name="connsiteX31" fmla="*/ 1110343 w 1391300"/>
              <a:gd name="connsiteY31" fmla="*/ 1399592 h 1399592"/>
              <a:gd name="connsiteX32" fmla="*/ 1166327 w 1391300"/>
              <a:gd name="connsiteY32" fmla="*/ 1380931 h 1399592"/>
              <a:gd name="connsiteX33" fmla="*/ 1222310 w 1391300"/>
              <a:gd name="connsiteY33" fmla="*/ 1315617 h 1399592"/>
              <a:gd name="connsiteX34" fmla="*/ 1240972 w 1391300"/>
              <a:gd name="connsiteY34" fmla="*/ 1296955 h 1399592"/>
              <a:gd name="connsiteX35" fmla="*/ 1278294 w 1391300"/>
              <a:gd name="connsiteY35" fmla="*/ 1212980 h 1399592"/>
              <a:gd name="connsiteX36" fmla="*/ 1306286 w 1391300"/>
              <a:gd name="connsiteY36" fmla="*/ 1166327 h 1399592"/>
              <a:gd name="connsiteX37" fmla="*/ 1315617 w 1391300"/>
              <a:gd name="connsiteY37" fmla="*/ 1119674 h 1399592"/>
              <a:gd name="connsiteX38" fmla="*/ 1343608 w 1391300"/>
              <a:gd name="connsiteY38" fmla="*/ 1045029 h 1399592"/>
              <a:gd name="connsiteX39" fmla="*/ 1362270 w 1391300"/>
              <a:gd name="connsiteY39" fmla="*/ 989045 h 1399592"/>
              <a:gd name="connsiteX40" fmla="*/ 1371600 w 1391300"/>
              <a:gd name="connsiteY40" fmla="*/ 933062 h 1399592"/>
              <a:gd name="connsiteX41" fmla="*/ 1390261 w 1391300"/>
              <a:gd name="connsiteY41" fmla="*/ 914400 h 1399592"/>
              <a:gd name="connsiteX42" fmla="*/ 1371600 w 1391300"/>
              <a:gd name="connsiteY42" fmla="*/ 485192 h 1399592"/>
              <a:gd name="connsiteX43" fmla="*/ 1324947 w 1391300"/>
              <a:gd name="connsiteY43" fmla="*/ 326572 h 1399592"/>
              <a:gd name="connsiteX44" fmla="*/ 1315617 w 1391300"/>
              <a:gd name="connsiteY44" fmla="*/ 289249 h 1399592"/>
              <a:gd name="connsiteX45" fmla="*/ 1278294 w 1391300"/>
              <a:gd name="connsiteY45" fmla="*/ 233266 h 1399592"/>
              <a:gd name="connsiteX46" fmla="*/ 1250302 w 1391300"/>
              <a:gd name="connsiteY46" fmla="*/ 167951 h 1399592"/>
              <a:gd name="connsiteX47" fmla="*/ 1203649 w 1391300"/>
              <a:gd name="connsiteY47" fmla="*/ 93306 h 1399592"/>
              <a:gd name="connsiteX48" fmla="*/ 1101012 w 1391300"/>
              <a:gd name="connsiteY48" fmla="*/ 0 h 1399592"/>
              <a:gd name="connsiteX49" fmla="*/ 1035698 w 1391300"/>
              <a:gd name="connsiteY49" fmla="*/ 9331 h 1399592"/>
              <a:gd name="connsiteX50" fmla="*/ 933061 w 1391300"/>
              <a:gd name="connsiteY50" fmla="*/ 55984 h 1399592"/>
              <a:gd name="connsiteX51" fmla="*/ 895739 w 1391300"/>
              <a:gd name="connsiteY51" fmla="*/ 83976 h 1399592"/>
              <a:gd name="connsiteX52" fmla="*/ 783772 w 1391300"/>
              <a:gd name="connsiteY52" fmla="*/ 121298 h 1399592"/>
              <a:gd name="connsiteX53" fmla="*/ 699796 w 1391300"/>
              <a:gd name="connsiteY53" fmla="*/ 177282 h 1399592"/>
              <a:gd name="connsiteX54" fmla="*/ 643812 w 1391300"/>
              <a:gd name="connsiteY54" fmla="*/ 195943 h 1399592"/>
              <a:gd name="connsiteX55" fmla="*/ 494523 w 1391300"/>
              <a:gd name="connsiteY55" fmla="*/ 251927 h 1399592"/>
              <a:gd name="connsiteX56" fmla="*/ 447870 w 1391300"/>
              <a:gd name="connsiteY56" fmla="*/ 279919 h 1399592"/>
              <a:gd name="connsiteX57" fmla="*/ 410547 w 1391300"/>
              <a:gd name="connsiteY57" fmla="*/ 289249 h 1399592"/>
              <a:gd name="connsiteX58" fmla="*/ 354563 w 1391300"/>
              <a:gd name="connsiteY58" fmla="*/ 307911 h 1399592"/>
              <a:gd name="connsiteX59" fmla="*/ 307910 w 1391300"/>
              <a:gd name="connsiteY59" fmla="*/ 326572 h 1399592"/>
              <a:gd name="connsiteX60" fmla="*/ 233266 w 1391300"/>
              <a:gd name="connsiteY60" fmla="*/ 363894 h 1399592"/>
              <a:gd name="connsiteX61" fmla="*/ 186612 w 1391300"/>
              <a:gd name="connsiteY61" fmla="*/ 373225 h 1399592"/>
              <a:gd name="connsiteX62" fmla="*/ 130629 w 1391300"/>
              <a:gd name="connsiteY62" fmla="*/ 419878 h 1399592"/>
              <a:gd name="connsiteX63" fmla="*/ 93306 w 1391300"/>
              <a:gd name="connsiteY63" fmla="*/ 457200 h 1399592"/>
              <a:gd name="connsiteX64" fmla="*/ 27992 w 1391300"/>
              <a:gd name="connsiteY64" fmla="*/ 503853 h 1399592"/>
              <a:gd name="connsiteX65" fmla="*/ 18661 w 1391300"/>
              <a:gd name="connsiteY65" fmla="*/ 522515 h 139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391300" h="1399592">
                <a:moveTo>
                  <a:pt x="37323" y="447870"/>
                </a:moveTo>
                <a:cubicBezTo>
                  <a:pt x="34213" y="538066"/>
                  <a:pt x="36416" y="628602"/>
                  <a:pt x="27992" y="718457"/>
                </a:cubicBezTo>
                <a:cubicBezTo>
                  <a:pt x="26945" y="729622"/>
                  <a:pt x="-1883" y="746449"/>
                  <a:pt x="9331" y="746449"/>
                </a:cubicBezTo>
                <a:cubicBezTo>
                  <a:pt x="22527" y="746449"/>
                  <a:pt x="29653" y="729195"/>
                  <a:pt x="37323" y="718457"/>
                </a:cubicBezTo>
                <a:cubicBezTo>
                  <a:pt x="45408" y="707139"/>
                  <a:pt x="50505" y="693919"/>
                  <a:pt x="55984" y="681135"/>
                </a:cubicBezTo>
                <a:cubicBezTo>
                  <a:pt x="64017" y="662391"/>
                  <a:pt x="69909" y="634766"/>
                  <a:pt x="74645" y="615821"/>
                </a:cubicBezTo>
                <a:cubicBezTo>
                  <a:pt x="65314" y="578498"/>
                  <a:pt x="58819" y="540350"/>
                  <a:pt x="46653" y="503853"/>
                </a:cubicBezTo>
                <a:cubicBezTo>
                  <a:pt x="43107" y="493215"/>
                  <a:pt x="34997" y="484618"/>
                  <a:pt x="27992" y="475862"/>
                </a:cubicBezTo>
                <a:cubicBezTo>
                  <a:pt x="22497" y="468993"/>
                  <a:pt x="9331" y="448403"/>
                  <a:pt x="9331" y="457200"/>
                </a:cubicBezTo>
                <a:cubicBezTo>
                  <a:pt x="9331" y="468414"/>
                  <a:pt x="22977" y="475162"/>
                  <a:pt x="27992" y="485192"/>
                </a:cubicBezTo>
                <a:cubicBezTo>
                  <a:pt x="32391" y="493989"/>
                  <a:pt x="34213" y="503853"/>
                  <a:pt x="37323" y="513184"/>
                </a:cubicBezTo>
                <a:cubicBezTo>
                  <a:pt x="34213" y="562947"/>
                  <a:pt x="37771" y="613582"/>
                  <a:pt x="27992" y="662474"/>
                </a:cubicBezTo>
                <a:cubicBezTo>
                  <a:pt x="24942" y="677723"/>
                  <a:pt x="0" y="684245"/>
                  <a:pt x="0" y="699796"/>
                </a:cubicBezTo>
                <a:cubicBezTo>
                  <a:pt x="0" y="712992"/>
                  <a:pt x="18061" y="719099"/>
                  <a:pt x="27992" y="727788"/>
                </a:cubicBezTo>
                <a:cubicBezTo>
                  <a:pt x="91263" y="783150"/>
                  <a:pt x="61084" y="752240"/>
                  <a:pt x="139959" y="802433"/>
                </a:cubicBezTo>
                <a:cubicBezTo>
                  <a:pt x="201535" y="841617"/>
                  <a:pt x="150656" y="823769"/>
                  <a:pt x="214604" y="839755"/>
                </a:cubicBezTo>
                <a:cubicBezTo>
                  <a:pt x="230155" y="849086"/>
                  <a:pt x="245404" y="858940"/>
                  <a:pt x="261257" y="867747"/>
                </a:cubicBezTo>
                <a:cubicBezTo>
                  <a:pt x="273416" y="874502"/>
                  <a:pt x="286503" y="879507"/>
                  <a:pt x="298580" y="886408"/>
                </a:cubicBezTo>
                <a:cubicBezTo>
                  <a:pt x="308317" y="891972"/>
                  <a:pt x="317447" y="898552"/>
                  <a:pt x="326572" y="905070"/>
                </a:cubicBezTo>
                <a:cubicBezTo>
                  <a:pt x="339226" y="914109"/>
                  <a:pt x="350461" y="925226"/>
                  <a:pt x="363894" y="933062"/>
                </a:cubicBezTo>
                <a:cubicBezTo>
                  <a:pt x="472099" y="996182"/>
                  <a:pt x="404509" y="942241"/>
                  <a:pt x="494523" y="1007706"/>
                </a:cubicBezTo>
                <a:cubicBezTo>
                  <a:pt x="510629" y="1019420"/>
                  <a:pt x="524861" y="1033608"/>
                  <a:pt x="541176" y="1045029"/>
                </a:cubicBezTo>
                <a:cubicBezTo>
                  <a:pt x="556033" y="1055429"/>
                  <a:pt x="573321" y="1062140"/>
                  <a:pt x="587829" y="1073021"/>
                </a:cubicBezTo>
                <a:cubicBezTo>
                  <a:pt x="598385" y="1080938"/>
                  <a:pt x="605083" y="1093343"/>
                  <a:pt x="615821" y="1101013"/>
                </a:cubicBezTo>
                <a:cubicBezTo>
                  <a:pt x="627139" y="1109098"/>
                  <a:pt x="641825" y="1111589"/>
                  <a:pt x="653143" y="1119674"/>
                </a:cubicBezTo>
                <a:cubicBezTo>
                  <a:pt x="663881" y="1127344"/>
                  <a:pt x="670719" y="1139565"/>
                  <a:pt x="681135" y="1147666"/>
                </a:cubicBezTo>
                <a:cubicBezTo>
                  <a:pt x="724799" y="1181627"/>
                  <a:pt x="754747" y="1193169"/>
                  <a:pt x="802433" y="1222311"/>
                </a:cubicBezTo>
                <a:cubicBezTo>
                  <a:pt x="837035" y="1243457"/>
                  <a:pt x="868799" y="1269490"/>
                  <a:pt x="905070" y="1287625"/>
                </a:cubicBezTo>
                <a:cubicBezTo>
                  <a:pt x="929952" y="1300066"/>
                  <a:pt x="955293" y="1311626"/>
                  <a:pt x="979715" y="1324947"/>
                </a:cubicBezTo>
                <a:cubicBezTo>
                  <a:pt x="989559" y="1330317"/>
                  <a:pt x="997676" y="1338593"/>
                  <a:pt x="1007706" y="1343608"/>
                </a:cubicBezTo>
                <a:cubicBezTo>
                  <a:pt x="1016503" y="1348007"/>
                  <a:pt x="1027064" y="1348229"/>
                  <a:pt x="1035698" y="1352939"/>
                </a:cubicBezTo>
                <a:cubicBezTo>
                  <a:pt x="1061457" y="1366989"/>
                  <a:pt x="1110343" y="1399592"/>
                  <a:pt x="1110343" y="1399592"/>
                </a:cubicBezTo>
                <a:cubicBezTo>
                  <a:pt x="1129004" y="1393372"/>
                  <a:pt x="1149460" y="1391052"/>
                  <a:pt x="1166327" y="1380931"/>
                </a:cubicBezTo>
                <a:cubicBezTo>
                  <a:pt x="1200879" y="1360200"/>
                  <a:pt x="1200709" y="1342618"/>
                  <a:pt x="1222310" y="1315617"/>
                </a:cubicBezTo>
                <a:cubicBezTo>
                  <a:pt x="1227806" y="1308747"/>
                  <a:pt x="1236092" y="1304275"/>
                  <a:pt x="1240972" y="1296955"/>
                </a:cubicBezTo>
                <a:cubicBezTo>
                  <a:pt x="1260759" y="1267274"/>
                  <a:pt x="1262131" y="1245307"/>
                  <a:pt x="1278294" y="1212980"/>
                </a:cubicBezTo>
                <a:cubicBezTo>
                  <a:pt x="1286404" y="1196759"/>
                  <a:pt x="1296955" y="1181878"/>
                  <a:pt x="1306286" y="1166327"/>
                </a:cubicBezTo>
                <a:cubicBezTo>
                  <a:pt x="1309396" y="1150776"/>
                  <a:pt x="1311771" y="1135059"/>
                  <a:pt x="1315617" y="1119674"/>
                </a:cubicBezTo>
                <a:cubicBezTo>
                  <a:pt x="1321165" y="1097483"/>
                  <a:pt x="1336754" y="1063877"/>
                  <a:pt x="1343608" y="1045029"/>
                </a:cubicBezTo>
                <a:cubicBezTo>
                  <a:pt x="1350330" y="1026542"/>
                  <a:pt x="1356049" y="1007706"/>
                  <a:pt x="1362270" y="989045"/>
                </a:cubicBezTo>
                <a:cubicBezTo>
                  <a:pt x="1365380" y="970384"/>
                  <a:pt x="1364957" y="950776"/>
                  <a:pt x="1371600" y="933062"/>
                </a:cubicBezTo>
                <a:cubicBezTo>
                  <a:pt x="1374689" y="924825"/>
                  <a:pt x="1390046" y="923194"/>
                  <a:pt x="1390261" y="914400"/>
                </a:cubicBezTo>
                <a:cubicBezTo>
                  <a:pt x="1391220" y="875066"/>
                  <a:pt x="1396124" y="607813"/>
                  <a:pt x="1371600" y="485192"/>
                </a:cubicBezTo>
                <a:cubicBezTo>
                  <a:pt x="1340203" y="328208"/>
                  <a:pt x="1367469" y="496673"/>
                  <a:pt x="1324947" y="326572"/>
                </a:cubicBezTo>
                <a:cubicBezTo>
                  <a:pt x="1321837" y="314131"/>
                  <a:pt x="1321352" y="300719"/>
                  <a:pt x="1315617" y="289249"/>
                </a:cubicBezTo>
                <a:cubicBezTo>
                  <a:pt x="1305587" y="269189"/>
                  <a:pt x="1278294" y="233266"/>
                  <a:pt x="1278294" y="233266"/>
                </a:cubicBezTo>
                <a:cubicBezTo>
                  <a:pt x="1262968" y="171964"/>
                  <a:pt x="1278940" y="218068"/>
                  <a:pt x="1250302" y="167951"/>
                </a:cubicBezTo>
                <a:cubicBezTo>
                  <a:pt x="1233468" y="138492"/>
                  <a:pt x="1230168" y="117414"/>
                  <a:pt x="1203649" y="93306"/>
                </a:cubicBezTo>
                <a:cubicBezTo>
                  <a:pt x="1083906" y="-15551"/>
                  <a:pt x="1163994" y="83977"/>
                  <a:pt x="1101012" y="0"/>
                </a:cubicBezTo>
                <a:cubicBezTo>
                  <a:pt x="1079241" y="3110"/>
                  <a:pt x="1056844" y="3289"/>
                  <a:pt x="1035698" y="9331"/>
                </a:cubicBezTo>
                <a:cubicBezTo>
                  <a:pt x="1027196" y="11760"/>
                  <a:pt x="950701" y="44959"/>
                  <a:pt x="933061" y="55984"/>
                </a:cubicBezTo>
                <a:cubicBezTo>
                  <a:pt x="919874" y="64226"/>
                  <a:pt x="909986" y="77743"/>
                  <a:pt x="895739" y="83976"/>
                </a:cubicBezTo>
                <a:cubicBezTo>
                  <a:pt x="859696" y="99745"/>
                  <a:pt x="783772" y="121298"/>
                  <a:pt x="783772" y="121298"/>
                </a:cubicBezTo>
                <a:cubicBezTo>
                  <a:pt x="757266" y="141177"/>
                  <a:pt x="730250" y="163439"/>
                  <a:pt x="699796" y="177282"/>
                </a:cubicBezTo>
                <a:cubicBezTo>
                  <a:pt x="681888" y="185422"/>
                  <a:pt x="661672" y="187700"/>
                  <a:pt x="643812" y="195943"/>
                </a:cubicBezTo>
                <a:cubicBezTo>
                  <a:pt x="512176" y="256698"/>
                  <a:pt x="650348" y="217299"/>
                  <a:pt x="494523" y="251927"/>
                </a:cubicBezTo>
                <a:cubicBezTo>
                  <a:pt x="478972" y="261258"/>
                  <a:pt x="464442" y="272554"/>
                  <a:pt x="447870" y="279919"/>
                </a:cubicBezTo>
                <a:cubicBezTo>
                  <a:pt x="436151" y="285127"/>
                  <a:pt x="422830" y="285564"/>
                  <a:pt x="410547" y="289249"/>
                </a:cubicBezTo>
                <a:cubicBezTo>
                  <a:pt x="391706" y="294901"/>
                  <a:pt x="373050" y="301189"/>
                  <a:pt x="354563" y="307911"/>
                </a:cubicBezTo>
                <a:cubicBezTo>
                  <a:pt x="338823" y="313635"/>
                  <a:pt x="323117" y="319553"/>
                  <a:pt x="307910" y="326572"/>
                </a:cubicBezTo>
                <a:cubicBezTo>
                  <a:pt x="282652" y="338229"/>
                  <a:pt x="260544" y="358438"/>
                  <a:pt x="233266" y="363894"/>
                </a:cubicBezTo>
                <a:lnTo>
                  <a:pt x="186612" y="373225"/>
                </a:lnTo>
                <a:cubicBezTo>
                  <a:pt x="147511" y="431877"/>
                  <a:pt x="193764" y="372528"/>
                  <a:pt x="130629" y="419878"/>
                </a:cubicBezTo>
                <a:cubicBezTo>
                  <a:pt x="116554" y="430434"/>
                  <a:pt x="106664" y="445750"/>
                  <a:pt x="93306" y="457200"/>
                </a:cubicBezTo>
                <a:cubicBezTo>
                  <a:pt x="56238" y="488973"/>
                  <a:pt x="68931" y="462915"/>
                  <a:pt x="27992" y="503853"/>
                </a:cubicBezTo>
                <a:cubicBezTo>
                  <a:pt x="23074" y="508771"/>
                  <a:pt x="21771" y="516294"/>
                  <a:pt x="18661" y="522515"/>
                </a:cubicBezTo>
              </a:path>
            </a:pathLst>
          </a:cu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BABE5D8-B82A-63EB-9430-1A1C42223DAD}"/>
              </a:ext>
            </a:extLst>
          </p:cNvPr>
          <p:cNvSpPr/>
          <p:nvPr/>
        </p:nvSpPr>
        <p:spPr>
          <a:xfrm>
            <a:off x="10079200" y="2509949"/>
            <a:ext cx="1391300" cy="1399592"/>
          </a:xfrm>
          <a:custGeom>
            <a:avLst/>
            <a:gdLst>
              <a:gd name="connsiteX0" fmla="*/ 37323 w 1391300"/>
              <a:gd name="connsiteY0" fmla="*/ 447870 h 1399592"/>
              <a:gd name="connsiteX1" fmla="*/ 27992 w 1391300"/>
              <a:gd name="connsiteY1" fmla="*/ 718457 h 1399592"/>
              <a:gd name="connsiteX2" fmla="*/ 9331 w 1391300"/>
              <a:gd name="connsiteY2" fmla="*/ 746449 h 1399592"/>
              <a:gd name="connsiteX3" fmla="*/ 37323 w 1391300"/>
              <a:gd name="connsiteY3" fmla="*/ 718457 h 1399592"/>
              <a:gd name="connsiteX4" fmla="*/ 55984 w 1391300"/>
              <a:gd name="connsiteY4" fmla="*/ 681135 h 1399592"/>
              <a:gd name="connsiteX5" fmla="*/ 74645 w 1391300"/>
              <a:gd name="connsiteY5" fmla="*/ 615821 h 1399592"/>
              <a:gd name="connsiteX6" fmla="*/ 46653 w 1391300"/>
              <a:gd name="connsiteY6" fmla="*/ 503853 h 1399592"/>
              <a:gd name="connsiteX7" fmla="*/ 27992 w 1391300"/>
              <a:gd name="connsiteY7" fmla="*/ 475862 h 1399592"/>
              <a:gd name="connsiteX8" fmla="*/ 9331 w 1391300"/>
              <a:gd name="connsiteY8" fmla="*/ 457200 h 1399592"/>
              <a:gd name="connsiteX9" fmla="*/ 27992 w 1391300"/>
              <a:gd name="connsiteY9" fmla="*/ 485192 h 1399592"/>
              <a:gd name="connsiteX10" fmla="*/ 37323 w 1391300"/>
              <a:gd name="connsiteY10" fmla="*/ 513184 h 1399592"/>
              <a:gd name="connsiteX11" fmla="*/ 27992 w 1391300"/>
              <a:gd name="connsiteY11" fmla="*/ 662474 h 1399592"/>
              <a:gd name="connsiteX12" fmla="*/ 0 w 1391300"/>
              <a:gd name="connsiteY12" fmla="*/ 699796 h 1399592"/>
              <a:gd name="connsiteX13" fmla="*/ 27992 w 1391300"/>
              <a:gd name="connsiteY13" fmla="*/ 727788 h 1399592"/>
              <a:gd name="connsiteX14" fmla="*/ 139959 w 1391300"/>
              <a:gd name="connsiteY14" fmla="*/ 802433 h 1399592"/>
              <a:gd name="connsiteX15" fmla="*/ 214604 w 1391300"/>
              <a:gd name="connsiteY15" fmla="*/ 839755 h 1399592"/>
              <a:gd name="connsiteX16" fmla="*/ 261257 w 1391300"/>
              <a:gd name="connsiteY16" fmla="*/ 867747 h 1399592"/>
              <a:gd name="connsiteX17" fmla="*/ 298580 w 1391300"/>
              <a:gd name="connsiteY17" fmla="*/ 886408 h 1399592"/>
              <a:gd name="connsiteX18" fmla="*/ 326572 w 1391300"/>
              <a:gd name="connsiteY18" fmla="*/ 905070 h 1399592"/>
              <a:gd name="connsiteX19" fmla="*/ 363894 w 1391300"/>
              <a:gd name="connsiteY19" fmla="*/ 933062 h 1399592"/>
              <a:gd name="connsiteX20" fmla="*/ 494523 w 1391300"/>
              <a:gd name="connsiteY20" fmla="*/ 1007706 h 1399592"/>
              <a:gd name="connsiteX21" fmla="*/ 541176 w 1391300"/>
              <a:gd name="connsiteY21" fmla="*/ 1045029 h 1399592"/>
              <a:gd name="connsiteX22" fmla="*/ 587829 w 1391300"/>
              <a:gd name="connsiteY22" fmla="*/ 1073021 h 1399592"/>
              <a:gd name="connsiteX23" fmla="*/ 615821 w 1391300"/>
              <a:gd name="connsiteY23" fmla="*/ 1101013 h 1399592"/>
              <a:gd name="connsiteX24" fmla="*/ 653143 w 1391300"/>
              <a:gd name="connsiteY24" fmla="*/ 1119674 h 1399592"/>
              <a:gd name="connsiteX25" fmla="*/ 681135 w 1391300"/>
              <a:gd name="connsiteY25" fmla="*/ 1147666 h 1399592"/>
              <a:gd name="connsiteX26" fmla="*/ 802433 w 1391300"/>
              <a:gd name="connsiteY26" fmla="*/ 1222311 h 1399592"/>
              <a:gd name="connsiteX27" fmla="*/ 905070 w 1391300"/>
              <a:gd name="connsiteY27" fmla="*/ 1287625 h 1399592"/>
              <a:gd name="connsiteX28" fmla="*/ 979715 w 1391300"/>
              <a:gd name="connsiteY28" fmla="*/ 1324947 h 1399592"/>
              <a:gd name="connsiteX29" fmla="*/ 1007706 w 1391300"/>
              <a:gd name="connsiteY29" fmla="*/ 1343608 h 1399592"/>
              <a:gd name="connsiteX30" fmla="*/ 1035698 w 1391300"/>
              <a:gd name="connsiteY30" fmla="*/ 1352939 h 1399592"/>
              <a:gd name="connsiteX31" fmla="*/ 1110343 w 1391300"/>
              <a:gd name="connsiteY31" fmla="*/ 1399592 h 1399592"/>
              <a:gd name="connsiteX32" fmla="*/ 1166327 w 1391300"/>
              <a:gd name="connsiteY32" fmla="*/ 1380931 h 1399592"/>
              <a:gd name="connsiteX33" fmla="*/ 1222310 w 1391300"/>
              <a:gd name="connsiteY33" fmla="*/ 1315617 h 1399592"/>
              <a:gd name="connsiteX34" fmla="*/ 1240972 w 1391300"/>
              <a:gd name="connsiteY34" fmla="*/ 1296955 h 1399592"/>
              <a:gd name="connsiteX35" fmla="*/ 1278294 w 1391300"/>
              <a:gd name="connsiteY35" fmla="*/ 1212980 h 1399592"/>
              <a:gd name="connsiteX36" fmla="*/ 1306286 w 1391300"/>
              <a:gd name="connsiteY36" fmla="*/ 1166327 h 1399592"/>
              <a:gd name="connsiteX37" fmla="*/ 1315617 w 1391300"/>
              <a:gd name="connsiteY37" fmla="*/ 1119674 h 1399592"/>
              <a:gd name="connsiteX38" fmla="*/ 1343608 w 1391300"/>
              <a:gd name="connsiteY38" fmla="*/ 1045029 h 1399592"/>
              <a:gd name="connsiteX39" fmla="*/ 1362270 w 1391300"/>
              <a:gd name="connsiteY39" fmla="*/ 989045 h 1399592"/>
              <a:gd name="connsiteX40" fmla="*/ 1371600 w 1391300"/>
              <a:gd name="connsiteY40" fmla="*/ 933062 h 1399592"/>
              <a:gd name="connsiteX41" fmla="*/ 1390261 w 1391300"/>
              <a:gd name="connsiteY41" fmla="*/ 914400 h 1399592"/>
              <a:gd name="connsiteX42" fmla="*/ 1371600 w 1391300"/>
              <a:gd name="connsiteY42" fmla="*/ 485192 h 1399592"/>
              <a:gd name="connsiteX43" fmla="*/ 1324947 w 1391300"/>
              <a:gd name="connsiteY43" fmla="*/ 326572 h 1399592"/>
              <a:gd name="connsiteX44" fmla="*/ 1315617 w 1391300"/>
              <a:gd name="connsiteY44" fmla="*/ 289249 h 1399592"/>
              <a:gd name="connsiteX45" fmla="*/ 1278294 w 1391300"/>
              <a:gd name="connsiteY45" fmla="*/ 233266 h 1399592"/>
              <a:gd name="connsiteX46" fmla="*/ 1250302 w 1391300"/>
              <a:gd name="connsiteY46" fmla="*/ 167951 h 1399592"/>
              <a:gd name="connsiteX47" fmla="*/ 1203649 w 1391300"/>
              <a:gd name="connsiteY47" fmla="*/ 93306 h 1399592"/>
              <a:gd name="connsiteX48" fmla="*/ 1101012 w 1391300"/>
              <a:gd name="connsiteY48" fmla="*/ 0 h 1399592"/>
              <a:gd name="connsiteX49" fmla="*/ 1035698 w 1391300"/>
              <a:gd name="connsiteY49" fmla="*/ 9331 h 1399592"/>
              <a:gd name="connsiteX50" fmla="*/ 933061 w 1391300"/>
              <a:gd name="connsiteY50" fmla="*/ 55984 h 1399592"/>
              <a:gd name="connsiteX51" fmla="*/ 895739 w 1391300"/>
              <a:gd name="connsiteY51" fmla="*/ 83976 h 1399592"/>
              <a:gd name="connsiteX52" fmla="*/ 783772 w 1391300"/>
              <a:gd name="connsiteY52" fmla="*/ 121298 h 1399592"/>
              <a:gd name="connsiteX53" fmla="*/ 699796 w 1391300"/>
              <a:gd name="connsiteY53" fmla="*/ 177282 h 1399592"/>
              <a:gd name="connsiteX54" fmla="*/ 643812 w 1391300"/>
              <a:gd name="connsiteY54" fmla="*/ 195943 h 1399592"/>
              <a:gd name="connsiteX55" fmla="*/ 494523 w 1391300"/>
              <a:gd name="connsiteY55" fmla="*/ 251927 h 1399592"/>
              <a:gd name="connsiteX56" fmla="*/ 447870 w 1391300"/>
              <a:gd name="connsiteY56" fmla="*/ 279919 h 1399592"/>
              <a:gd name="connsiteX57" fmla="*/ 410547 w 1391300"/>
              <a:gd name="connsiteY57" fmla="*/ 289249 h 1399592"/>
              <a:gd name="connsiteX58" fmla="*/ 354563 w 1391300"/>
              <a:gd name="connsiteY58" fmla="*/ 307911 h 1399592"/>
              <a:gd name="connsiteX59" fmla="*/ 307910 w 1391300"/>
              <a:gd name="connsiteY59" fmla="*/ 326572 h 1399592"/>
              <a:gd name="connsiteX60" fmla="*/ 233266 w 1391300"/>
              <a:gd name="connsiteY60" fmla="*/ 363894 h 1399592"/>
              <a:gd name="connsiteX61" fmla="*/ 186612 w 1391300"/>
              <a:gd name="connsiteY61" fmla="*/ 373225 h 1399592"/>
              <a:gd name="connsiteX62" fmla="*/ 130629 w 1391300"/>
              <a:gd name="connsiteY62" fmla="*/ 419878 h 1399592"/>
              <a:gd name="connsiteX63" fmla="*/ 93306 w 1391300"/>
              <a:gd name="connsiteY63" fmla="*/ 457200 h 1399592"/>
              <a:gd name="connsiteX64" fmla="*/ 27992 w 1391300"/>
              <a:gd name="connsiteY64" fmla="*/ 503853 h 1399592"/>
              <a:gd name="connsiteX65" fmla="*/ 18661 w 1391300"/>
              <a:gd name="connsiteY65" fmla="*/ 522515 h 139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391300" h="1399592">
                <a:moveTo>
                  <a:pt x="37323" y="447870"/>
                </a:moveTo>
                <a:cubicBezTo>
                  <a:pt x="34213" y="538066"/>
                  <a:pt x="36416" y="628602"/>
                  <a:pt x="27992" y="718457"/>
                </a:cubicBezTo>
                <a:cubicBezTo>
                  <a:pt x="26945" y="729622"/>
                  <a:pt x="-1883" y="746449"/>
                  <a:pt x="9331" y="746449"/>
                </a:cubicBezTo>
                <a:cubicBezTo>
                  <a:pt x="22527" y="746449"/>
                  <a:pt x="29653" y="729195"/>
                  <a:pt x="37323" y="718457"/>
                </a:cubicBezTo>
                <a:cubicBezTo>
                  <a:pt x="45408" y="707139"/>
                  <a:pt x="50505" y="693919"/>
                  <a:pt x="55984" y="681135"/>
                </a:cubicBezTo>
                <a:cubicBezTo>
                  <a:pt x="64017" y="662391"/>
                  <a:pt x="69909" y="634766"/>
                  <a:pt x="74645" y="615821"/>
                </a:cubicBezTo>
                <a:cubicBezTo>
                  <a:pt x="65314" y="578498"/>
                  <a:pt x="58819" y="540350"/>
                  <a:pt x="46653" y="503853"/>
                </a:cubicBezTo>
                <a:cubicBezTo>
                  <a:pt x="43107" y="493215"/>
                  <a:pt x="34997" y="484618"/>
                  <a:pt x="27992" y="475862"/>
                </a:cubicBezTo>
                <a:cubicBezTo>
                  <a:pt x="22497" y="468993"/>
                  <a:pt x="9331" y="448403"/>
                  <a:pt x="9331" y="457200"/>
                </a:cubicBezTo>
                <a:cubicBezTo>
                  <a:pt x="9331" y="468414"/>
                  <a:pt x="22977" y="475162"/>
                  <a:pt x="27992" y="485192"/>
                </a:cubicBezTo>
                <a:cubicBezTo>
                  <a:pt x="32391" y="493989"/>
                  <a:pt x="34213" y="503853"/>
                  <a:pt x="37323" y="513184"/>
                </a:cubicBezTo>
                <a:cubicBezTo>
                  <a:pt x="34213" y="562947"/>
                  <a:pt x="37771" y="613582"/>
                  <a:pt x="27992" y="662474"/>
                </a:cubicBezTo>
                <a:cubicBezTo>
                  <a:pt x="24942" y="677723"/>
                  <a:pt x="0" y="684245"/>
                  <a:pt x="0" y="699796"/>
                </a:cubicBezTo>
                <a:cubicBezTo>
                  <a:pt x="0" y="712992"/>
                  <a:pt x="18061" y="719099"/>
                  <a:pt x="27992" y="727788"/>
                </a:cubicBezTo>
                <a:cubicBezTo>
                  <a:pt x="91263" y="783150"/>
                  <a:pt x="61084" y="752240"/>
                  <a:pt x="139959" y="802433"/>
                </a:cubicBezTo>
                <a:cubicBezTo>
                  <a:pt x="201535" y="841617"/>
                  <a:pt x="150656" y="823769"/>
                  <a:pt x="214604" y="839755"/>
                </a:cubicBezTo>
                <a:cubicBezTo>
                  <a:pt x="230155" y="849086"/>
                  <a:pt x="245404" y="858940"/>
                  <a:pt x="261257" y="867747"/>
                </a:cubicBezTo>
                <a:cubicBezTo>
                  <a:pt x="273416" y="874502"/>
                  <a:pt x="286503" y="879507"/>
                  <a:pt x="298580" y="886408"/>
                </a:cubicBezTo>
                <a:cubicBezTo>
                  <a:pt x="308317" y="891972"/>
                  <a:pt x="317447" y="898552"/>
                  <a:pt x="326572" y="905070"/>
                </a:cubicBezTo>
                <a:cubicBezTo>
                  <a:pt x="339226" y="914109"/>
                  <a:pt x="350461" y="925226"/>
                  <a:pt x="363894" y="933062"/>
                </a:cubicBezTo>
                <a:cubicBezTo>
                  <a:pt x="472099" y="996182"/>
                  <a:pt x="404509" y="942241"/>
                  <a:pt x="494523" y="1007706"/>
                </a:cubicBezTo>
                <a:cubicBezTo>
                  <a:pt x="510629" y="1019420"/>
                  <a:pt x="524861" y="1033608"/>
                  <a:pt x="541176" y="1045029"/>
                </a:cubicBezTo>
                <a:cubicBezTo>
                  <a:pt x="556033" y="1055429"/>
                  <a:pt x="573321" y="1062140"/>
                  <a:pt x="587829" y="1073021"/>
                </a:cubicBezTo>
                <a:cubicBezTo>
                  <a:pt x="598385" y="1080938"/>
                  <a:pt x="605083" y="1093343"/>
                  <a:pt x="615821" y="1101013"/>
                </a:cubicBezTo>
                <a:cubicBezTo>
                  <a:pt x="627139" y="1109098"/>
                  <a:pt x="641825" y="1111589"/>
                  <a:pt x="653143" y="1119674"/>
                </a:cubicBezTo>
                <a:cubicBezTo>
                  <a:pt x="663881" y="1127344"/>
                  <a:pt x="670719" y="1139565"/>
                  <a:pt x="681135" y="1147666"/>
                </a:cubicBezTo>
                <a:cubicBezTo>
                  <a:pt x="724799" y="1181627"/>
                  <a:pt x="754747" y="1193169"/>
                  <a:pt x="802433" y="1222311"/>
                </a:cubicBezTo>
                <a:cubicBezTo>
                  <a:pt x="837035" y="1243457"/>
                  <a:pt x="868799" y="1269490"/>
                  <a:pt x="905070" y="1287625"/>
                </a:cubicBezTo>
                <a:cubicBezTo>
                  <a:pt x="929952" y="1300066"/>
                  <a:pt x="955293" y="1311626"/>
                  <a:pt x="979715" y="1324947"/>
                </a:cubicBezTo>
                <a:cubicBezTo>
                  <a:pt x="989559" y="1330317"/>
                  <a:pt x="997676" y="1338593"/>
                  <a:pt x="1007706" y="1343608"/>
                </a:cubicBezTo>
                <a:cubicBezTo>
                  <a:pt x="1016503" y="1348007"/>
                  <a:pt x="1027064" y="1348229"/>
                  <a:pt x="1035698" y="1352939"/>
                </a:cubicBezTo>
                <a:cubicBezTo>
                  <a:pt x="1061457" y="1366989"/>
                  <a:pt x="1110343" y="1399592"/>
                  <a:pt x="1110343" y="1399592"/>
                </a:cubicBezTo>
                <a:cubicBezTo>
                  <a:pt x="1129004" y="1393372"/>
                  <a:pt x="1149460" y="1391052"/>
                  <a:pt x="1166327" y="1380931"/>
                </a:cubicBezTo>
                <a:cubicBezTo>
                  <a:pt x="1200879" y="1360200"/>
                  <a:pt x="1200709" y="1342618"/>
                  <a:pt x="1222310" y="1315617"/>
                </a:cubicBezTo>
                <a:cubicBezTo>
                  <a:pt x="1227806" y="1308747"/>
                  <a:pt x="1236092" y="1304275"/>
                  <a:pt x="1240972" y="1296955"/>
                </a:cubicBezTo>
                <a:cubicBezTo>
                  <a:pt x="1260759" y="1267274"/>
                  <a:pt x="1262131" y="1245307"/>
                  <a:pt x="1278294" y="1212980"/>
                </a:cubicBezTo>
                <a:cubicBezTo>
                  <a:pt x="1286404" y="1196759"/>
                  <a:pt x="1296955" y="1181878"/>
                  <a:pt x="1306286" y="1166327"/>
                </a:cubicBezTo>
                <a:cubicBezTo>
                  <a:pt x="1309396" y="1150776"/>
                  <a:pt x="1311771" y="1135059"/>
                  <a:pt x="1315617" y="1119674"/>
                </a:cubicBezTo>
                <a:cubicBezTo>
                  <a:pt x="1321165" y="1097483"/>
                  <a:pt x="1336754" y="1063877"/>
                  <a:pt x="1343608" y="1045029"/>
                </a:cubicBezTo>
                <a:cubicBezTo>
                  <a:pt x="1350330" y="1026542"/>
                  <a:pt x="1356049" y="1007706"/>
                  <a:pt x="1362270" y="989045"/>
                </a:cubicBezTo>
                <a:cubicBezTo>
                  <a:pt x="1365380" y="970384"/>
                  <a:pt x="1364957" y="950776"/>
                  <a:pt x="1371600" y="933062"/>
                </a:cubicBezTo>
                <a:cubicBezTo>
                  <a:pt x="1374689" y="924825"/>
                  <a:pt x="1390046" y="923194"/>
                  <a:pt x="1390261" y="914400"/>
                </a:cubicBezTo>
                <a:cubicBezTo>
                  <a:pt x="1391220" y="875066"/>
                  <a:pt x="1396124" y="607813"/>
                  <a:pt x="1371600" y="485192"/>
                </a:cubicBezTo>
                <a:cubicBezTo>
                  <a:pt x="1340203" y="328208"/>
                  <a:pt x="1367469" y="496673"/>
                  <a:pt x="1324947" y="326572"/>
                </a:cubicBezTo>
                <a:cubicBezTo>
                  <a:pt x="1321837" y="314131"/>
                  <a:pt x="1321352" y="300719"/>
                  <a:pt x="1315617" y="289249"/>
                </a:cubicBezTo>
                <a:cubicBezTo>
                  <a:pt x="1305587" y="269189"/>
                  <a:pt x="1278294" y="233266"/>
                  <a:pt x="1278294" y="233266"/>
                </a:cubicBezTo>
                <a:cubicBezTo>
                  <a:pt x="1262968" y="171964"/>
                  <a:pt x="1278940" y="218068"/>
                  <a:pt x="1250302" y="167951"/>
                </a:cubicBezTo>
                <a:cubicBezTo>
                  <a:pt x="1233468" y="138492"/>
                  <a:pt x="1230168" y="117414"/>
                  <a:pt x="1203649" y="93306"/>
                </a:cubicBezTo>
                <a:cubicBezTo>
                  <a:pt x="1083906" y="-15551"/>
                  <a:pt x="1163994" y="83977"/>
                  <a:pt x="1101012" y="0"/>
                </a:cubicBezTo>
                <a:cubicBezTo>
                  <a:pt x="1079241" y="3110"/>
                  <a:pt x="1056844" y="3289"/>
                  <a:pt x="1035698" y="9331"/>
                </a:cubicBezTo>
                <a:cubicBezTo>
                  <a:pt x="1027196" y="11760"/>
                  <a:pt x="950701" y="44959"/>
                  <a:pt x="933061" y="55984"/>
                </a:cubicBezTo>
                <a:cubicBezTo>
                  <a:pt x="919874" y="64226"/>
                  <a:pt x="909986" y="77743"/>
                  <a:pt x="895739" y="83976"/>
                </a:cubicBezTo>
                <a:cubicBezTo>
                  <a:pt x="859696" y="99745"/>
                  <a:pt x="783772" y="121298"/>
                  <a:pt x="783772" y="121298"/>
                </a:cubicBezTo>
                <a:cubicBezTo>
                  <a:pt x="757266" y="141177"/>
                  <a:pt x="730250" y="163439"/>
                  <a:pt x="699796" y="177282"/>
                </a:cubicBezTo>
                <a:cubicBezTo>
                  <a:pt x="681888" y="185422"/>
                  <a:pt x="661672" y="187700"/>
                  <a:pt x="643812" y="195943"/>
                </a:cubicBezTo>
                <a:cubicBezTo>
                  <a:pt x="512176" y="256698"/>
                  <a:pt x="650348" y="217299"/>
                  <a:pt x="494523" y="251927"/>
                </a:cubicBezTo>
                <a:cubicBezTo>
                  <a:pt x="478972" y="261258"/>
                  <a:pt x="464442" y="272554"/>
                  <a:pt x="447870" y="279919"/>
                </a:cubicBezTo>
                <a:cubicBezTo>
                  <a:pt x="436151" y="285127"/>
                  <a:pt x="422830" y="285564"/>
                  <a:pt x="410547" y="289249"/>
                </a:cubicBezTo>
                <a:cubicBezTo>
                  <a:pt x="391706" y="294901"/>
                  <a:pt x="373050" y="301189"/>
                  <a:pt x="354563" y="307911"/>
                </a:cubicBezTo>
                <a:cubicBezTo>
                  <a:pt x="338823" y="313635"/>
                  <a:pt x="323117" y="319553"/>
                  <a:pt x="307910" y="326572"/>
                </a:cubicBezTo>
                <a:cubicBezTo>
                  <a:pt x="282652" y="338229"/>
                  <a:pt x="260544" y="358438"/>
                  <a:pt x="233266" y="363894"/>
                </a:cubicBezTo>
                <a:lnTo>
                  <a:pt x="186612" y="373225"/>
                </a:lnTo>
                <a:cubicBezTo>
                  <a:pt x="147511" y="431877"/>
                  <a:pt x="193764" y="372528"/>
                  <a:pt x="130629" y="419878"/>
                </a:cubicBezTo>
                <a:cubicBezTo>
                  <a:pt x="116554" y="430434"/>
                  <a:pt x="106664" y="445750"/>
                  <a:pt x="93306" y="457200"/>
                </a:cubicBezTo>
                <a:cubicBezTo>
                  <a:pt x="56238" y="488973"/>
                  <a:pt x="68931" y="462915"/>
                  <a:pt x="27992" y="503853"/>
                </a:cubicBezTo>
                <a:cubicBezTo>
                  <a:pt x="23074" y="508771"/>
                  <a:pt x="21771" y="516294"/>
                  <a:pt x="18661" y="522515"/>
                </a:cubicBezTo>
              </a:path>
            </a:pathLst>
          </a:cu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4D762EE-4FCF-97D3-EF9C-459BD4928A4E}"/>
              </a:ext>
            </a:extLst>
          </p:cNvPr>
          <p:cNvSpPr/>
          <p:nvPr/>
        </p:nvSpPr>
        <p:spPr>
          <a:xfrm>
            <a:off x="6800673" y="3419684"/>
            <a:ext cx="2425959" cy="755779"/>
          </a:xfrm>
          <a:custGeom>
            <a:avLst/>
            <a:gdLst>
              <a:gd name="connsiteX0" fmla="*/ 0 w 2425959"/>
              <a:gd name="connsiteY0" fmla="*/ 251926 h 755779"/>
              <a:gd name="connsiteX1" fmla="*/ 46653 w 2425959"/>
              <a:gd name="connsiteY1" fmla="*/ 289249 h 755779"/>
              <a:gd name="connsiteX2" fmla="*/ 214604 w 2425959"/>
              <a:gd name="connsiteY2" fmla="*/ 447869 h 755779"/>
              <a:gd name="connsiteX3" fmla="*/ 373225 w 2425959"/>
              <a:gd name="connsiteY3" fmla="*/ 569167 h 755779"/>
              <a:gd name="connsiteX4" fmla="*/ 587829 w 2425959"/>
              <a:gd name="connsiteY4" fmla="*/ 653143 h 755779"/>
              <a:gd name="connsiteX5" fmla="*/ 914400 w 2425959"/>
              <a:gd name="connsiteY5" fmla="*/ 755779 h 755779"/>
              <a:gd name="connsiteX6" fmla="*/ 1315617 w 2425959"/>
              <a:gd name="connsiteY6" fmla="*/ 737118 h 755779"/>
              <a:gd name="connsiteX7" fmla="*/ 1614196 w 2425959"/>
              <a:gd name="connsiteY7" fmla="*/ 690465 h 755779"/>
              <a:gd name="connsiteX8" fmla="*/ 1772817 w 2425959"/>
              <a:gd name="connsiteY8" fmla="*/ 625151 h 755779"/>
              <a:gd name="connsiteX9" fmla="*/ 1856792 w 2425959"/>
              <a:gd name="connsiteY9" fmla="*/ 597159 h 755779"/>
              <a:gd name="connsiteX10" fmla="*/ 2099388 w 2425959"/>
              <a:gd name="connsiteY10" fmla="*/ 429208 h 755779"/>
              <a:gd name="connsiteX11" fmla="*/ 2136710 w 2425959"/>
              <a:gd name="connsiteY11" fmla="*/ 391885 h 755779"/>
              <a:gd name="connsiteX12" fmla="*/ 2202025 w 2425959"/>
              <a:gd name="connsiteY12" fmla="*/ 307910 h 755779"/>
              <a:gd name="connsiteX13" fmla="*/ 2248678 w 2425959"/>
              <a:gd name="connsiteY13" fmla="*/ 223934 h 755779"/>
              <a:gd name="connsiteX14" fmla="*/ 2258008 w 2425959"/>
              <a:gd name="connsiteY14" fmla="*/ 195943 h 755779"/>
              <a:gd name="connsiteX15" fmla="*/ 2276670 w 2425959"/>
              <a:gd name="connsiteY15" fmla="*/ 177281 h 755779"/>
              <a:gd name="connsiteX16" fmla="*/ 2295331 w 2425959"/>
              <a:gd name="connsiteY16" fmla="*/ 139959 h 755779"/>
              <a:gd name="connsiteX17" fmla="*/ 2323323 w 2425959"/>
              <a:gd name="connsiteY17" fmla="*/ 111967 h 755779"/>
              <a:gd name="connsiteX18" fmla="*/ 2388637 w 2425959"/>
              <a:gd name="connsiteY18" fmla="*/ 46653 h 755779"/>
              <a:gd name="connsiteX19" fmla="*/ 2416629 w 2425959"/>
              <a:gd name="connsiteY19" fmla="*/ 27992 h 755779"/>
              <a:gd name="connsiteX20" fmla="*/ 2425959 w 2425959"/>
              <a:gd name="connsiteY20" fmla="*/ 0 h 755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25959" h="755779">
                <a:moveTo>
                  <a:pt x="0" y="251926"/>
                </a:moveTo>
                <a:cubicBezTo>
                  <a:pt x="15551" y="264367"/>
                  <a:pt x="31946" y="275821"/>
                  <a:pt x="46653" y="289249"/>
                </a:cubicBezTo>
                <a:cubicBezTo>
                  <a:pt x="103520" y="341171"/>
                  <a:pt x="153434" y="401092"/>
                  <a:pt x="214604" y="447869"/>
                </a:cubicBezTo>
                <a:cubicBezTo>
                  <a:pt x="267478" y="488302"/>
                  <a:pt x="313691" y="539400"/>
                  <a:pt x="373225" y="569167"/>
                </a:cubicBezTo>
                <a:cubicBezTo>
                  <a:pt x="532050" y="648580"/>
                  <a:pt x="399619" y="588755"/>
                  <a:pt x="587829" y="653143"/>
                </a:cubicBezTo>
                <a:cubicBezTo>
                  <a:pt x="884065" y="754487"/>
                  <a:pt x="727344" y="718368"/>
                  <a:pt x="914400" y="755779"/>
                </a:cubicBezTo>
                <a:cubicBezTo>
                  <a:pt x="1048139" y="749559"/>
                  <a:pt x="1182313" y="749560"/>
                  <a:pt x="1315617" y="737118"/>
                </a:cubicBezTo>
                <a:cubicBezTo>
                  <a:pt x="1415915" y="727757"/>
                  <a:pt x="1614196" y="690465"/>
                  <a:pt x="1614196" y="690465"/>
                </a:cubicBezTo>
                <a:cubicBezTo>
                  <a:pt x="1845117" y="613491"/>
                  <a:pt x="1558122" y="713555"/>
                  <a:pt x="1772817" y="625151"/>
                </a:cubicBezTo>
                <a:cubicBezTo>
                  <a:pt x="1800100" y="613917"/>
                  <a:pt x="1830401" y="610355"/>
                  <a:pt x="1856792" y="597159"/>
                </a:cubicBezTo>
                <a:cubicBezTo>
                  <a:pt x="1934293" y="558408"/>
                  <a:pt x="2036186" y="492412"/>
                  <a:pt x="2099388" y="429208"/>
                </a:cubicBezTo>
                <a:cubicBezTo>
                  <a:pt x="2111829" y="416767"/>
                  <a:pt x="2125719" y="405624"/>
                  <a:pt x="2136710" y="391885"/>
                </a:cubicBezTo>
                <a:cubicBezTo>
                  <a:pt x="2225989" y="280286"/>
                  <a:pt x="2131912" y="378023"/>
                  <a:pt x="2202025" y="307910"/>
                </a:cubicBezTo>
                <a:cubicBezTo>
                  <a:pt x="2249223" y="189914"/>
                  <a:pt x="2189503" y="327491"/>
                  <a:pt x="2248678" y="223934"/>
                </a:cubicBezTo>
                <a:cubicBezTo>
                  <a:pt x="2253557" y="215395"/>
                  <a:pt x="2252948" y="204376"/>
                  <a:pt x="2258008" y="195943"/>
                </a:cubicBezTo>
                <a:cubicBezTo>
                  <a:pt x="2262534" y="188399"/>
                  <a:pt x="2271790" y="184601"/>
                  <a:pt x="2276670" y="177281"/>
                </a:cubicBezTo>
                <a:cubicBezTo>
                  <a:pt x="2284385" y="165708"/>
                  <a:pt x="2287246" y="151277"/>
                  <a:pt x="2295331" y="139959"/>
                </a:cubicBezTo>
                <a:cubicBezTo>
                  <a:pt x="2303001" y="129221"/>
                  <a:pt x="2315222" y="122383"/>
                  <a:pt x="2323323" y="111967"/>
                </a:cubicBezTo>
                <a:cubicBezTo>
                  <a:pt x="2375726" y="44591"/>
                  <a:pt x="2335147" y="64482"/>
                  <a:pt x="2388637" y="46653"/>
                </a:cubicBezTo>
                <a:cubicBezTo>
                  <a:pt x="2397968" y="40433"/>
                  <a:pt x="2409624" y="36749"/>
                  <a:pt x="2416629" y="27992"/>
                </a:cubicBezTo>
                <a:cubicBezTo>
                  <a:pt x="2422773" y="20312"/>
                  <a:pt x="2425959" y="0"/>
                  <a:pt x="242595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40061DC-9ADA-7427-9F77-E821C1BD5579}"/>
              </a:ext>
            </a:extLst>
          </p:cNvPr>
          <p:cNvSpPr/>
          <p:nvPr/>
        </p:nvSpPr>
        <p:spPr>
          <a:xfrm>
            <a:off x="8956045" y="3465026"/>
            <a:ext cx="249164" cy="234576"/>
          </a:xfrm>
          <a:custGeom>
            <a:avLst/>
            <a:gdLst>
              <a:gd name="connsiteX0" fmla="*/ 0 w 249164"/>
              <a:gd name="connsiteY0" fmla="*/ 1311 h 234576"/>
              <a:gd name="connsiteX1" fmla="*/ 242596 w 249164"/>
              <a:gd name="connsiteY1" fmla="*/ 10641 h 234576"/>
              <a:gd name="connsiteX2" fmla="*/ 214604 w 249164"/>
              <a:gd name="connsiteY2" fmla="*/ 85286 h 234576"/>
              <a:gd name="connsiteX3" fmla="*/ 205273 w 249164"/>
              <a:gd name="connsiteY3" fmla="*/ 113278 h 234576"/>
              <a:gd name="connsiteX4" fmla="*/ 186612 w 249164"/>
              <a:gd name="connsiteY4" fmla="*/ 150601 h 234576"/>
              <a:gd name="connsiteX5" fmla="*/ 186612 w 249164"/>
              <a:gd name="connsiteY5" fmla="*/ 234576 h 23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164" h="234576">
                <a:moveTo>
                  <a:pt x="0" y="1311"/>
                </a:moveTo>
                <a:cubicBezTo>
                  <a:pt x="80865" y="4421"/>
                  <a:pt x="163905" y="-8245"/>
                  <a:pt x="242596" y="10641"/>
                </a:cubicBezTo>
                <a:cubicBezTo>
                  <a:pt x="266705" y="16427"/>
                  <a:pt x="216861" y="80771"/>
                  <a:pt x="214604" y="85286"/>
                </a:cubicBezTo>
                <a:cubicBezTo>
                  <a:pt x="210205" y="94083"/>
                  <a:pt x="209147" y="104238"/>
                  <a:pt x="205273" y="113278"/>
                </a:cubicBezTo>
                <a:cubicBezTo>
                  <a:pt x="199794" y="126063"/>
                  <a:pt x="188727" y="136853"/>
                  <a:pt x="186612" y="150601"/>
                </a:cubicBezTo>
                <a:cubicBezTo>
                  <a:pt x="182356" y="178267"/>
                  <a:pt x="186612" y="206584"/>
                  <a:pt x="186612" y="2345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491596C-4CE5-57F3-4351-FCE133B28DE9}"/>
              </a:ext>
            </a:extLst>
          </p:cNvPr>
          <p:cNvSpPr/>
          <p:nvPr/>
        </p:nvSpPr>
        <p:spPr>
          <a:xfrm>
            <a:off x="5678995" y="5253745"/>
            <a:ext cx="797780" cy="1156424"/>
          </a:xfrm>
          <a:custGeom>
            <a:avLst/>
            <a:gdLst>
              <a:gd name="connsiteX0" fmla="*/ 480719 w 1205852"/>
              <a:gd name="connsiteY0" fmla="*/ 621437 h 1890944"/>
              <a:gd name="connsiteX1" fmla="*/ 445208 w 1205852"/>
              <a:gd name="connsiteY1" fmla="*/ 577049 h 1890944"/>
              <a:gd name="connsiteX2" fmla="*/ 356432 w 1205852"/>
              <a:gd name="connsiteY2" fmla="*/ 452762 h 1890944"/>
              <a:gd name="connsiteX3" fmla="*/ 320921 w 1205852"/>
              <a:gd name="connsiteY3" fmla="*/ 346229 h 1890944"/>
              <a:gd name="connsiteX4" fmla="*/ 303165 w 1205852"/>
              <a:gd name="connsiteY4" fmla="*/ 275208 h 1890944"/>
              <a:gd name="connsiteX5" fmla="*/ 312043 w 1205852"/>
              <a:gd name="connsiteY5" fmla="*/ 115410 h 1890944"/>
              <a:gd name="connsiteX6" fmla="*/ 320921 w 1205852"/>
              <a:gd name="connsiteY6" fmla="*/ 88777 h 1890944"/>
              <a:gd name="connsiteX7" fmla="*/ 436331 w 1205852"/>
              <a:gd name="connsiteY7" fmla="*/ 8878 h 1890944"/>
              <a:gd name="connsiteX8" fmla="*/ 498474 w 1205852"/>
              <a:gd name="connsiteY8" fmla="*/ 0 h 1890944"/>
              <a:gd name="connsiteX9" fmla="*/ 711538 w 1205852"/>
              <a:gd name="connsiteY9" fmla="*/ 35511 h 1890944"/>
              <a:gd name="connsiteX10" fmla="*/ 782560 w 1205852"/>
              <a:gd name="connsiteY10" fmla="*/ 88777 h 1890944"/>
              <a:gd name="connsiteX11" fmla="*/ 818070 w 1205852"/>
              <a:gd name="connsiteY11" fmla="*/ 115410 h 1890944"/>
              <a:gd name="connsiteX12" fmla="*/ 862459 w 1205852"/>
              <a:gd name="connsiteY12" fmla="*/ 204187 h 1890944"/>
              <a:gd name="connsiteX13" fmla="*/ 880214 w 1205852"/>
              <a:gd name="connsiteY13" fmla="*/ 230820 h 1890944"/>
              <a:gd name="connsiteX14" fmla="*/ 897969 w 1205852"/>
              <a:gd name="connsiteY14" fmla="*/ 292963 h 1890944"/>
              <a:gd name="connsiteX15" fmla="*/ 889092 w 1205852"/>
              <a:gd name="connsiteY15" fmla="*/ 408373 h 1890944"/>
              <a:gd name="connsiteX16" fmla="*/ 871336 w 1205852"/>
              <a:gd name="connsiteY16" fmla="*/ 435006 h 1890944"/>
              <a:gd name="connsiteX17" fmla="*/ 818070 w 1205852"/>
              <a:gd name="connsiteY17" fmla="*/ 506028 h 1890944"/>
              <a:gd name="connsiteX18" fmla="*/ 791437 w 1205852"/>
              <a:gd name="connsiteY18" fmla="*/ 514905 h 1890944"/>
              <a:gd name="connsiteX19" fmla="*/ 729294 w 1205852"/>
              <a:gd name="connsiteY19" fmla="*/ 559294 h 1890944"/>
              <a:gd name="connsiteX20" fmla="*/ 702661 w 1205852"/>
              <a:gd name="connsiteY20" fmla="*/ 577049 h 1890944"/>
              <a:gd name="connsiteX21" fmla="*/ 684905 w 1205852"/>
              <a:gd name="connsiteY21" fmla="*/ 603682 h 1890944"/>
              <a:gd name="connsiteX22" fmla="*/ 658272 w 1205852"/>
              <a:gd name="connsiteY22" fmla="*/ 612560 h 1890944"/>
              <a:gd name="connsiteX23" fmla="*/ 649395 w 1205852"/>
              <a:gd name="connsiteY23" fmla="*/ 692459 h 1890944"/>
              <a:gd name="connsiteX24" fmla="*/ 658272 w 1205852"/>
              <a:gd name="connsiteY24" fmla="*/ 727969 h 1890944"/>
              <a:gd name="connsiteX25" fmla="*/ 676028 w 1205852"/>
              <a:gd name="connsiteY25" fmla="*/ 745725 h 1890944"/>
              <a:gd name="connsiteX26" fmla="*/ 800315 w 1205852"/>
              <a:gd name="connsiteY26" fmla="*/ 798991 h 1890944"/>
              <a:gd name="connsiteX27" fmla="*/ 862459 w 1205852"/>
              <a:gd name="connsiteY27" fmla="*/ 807868 h 1890944"/>
              <a:gd name="connsiteX28" fmla="*/ 897969 w 1205852"/>
              <a:gd name="connsiteY28" fmla="*/ 816746 h 1890944"/>
              <a:gd name="connsiteX29" fmla="*/ 1022257 w 1205852"/>
              <a:gd name="connsiteY29" fmla="*/ 843379 h 1890944"/>
              <a:gd name="connsiteX30" fmla="*/ 1102156 w 1205852"/>
              <a:gd name="connsiteY30" fmla="*/ 870012 h 1890944"/>
              <a:gd name="connsiteX31" fmla="*/ 1190932 w 1205852"/>
              <a:gd name="connsiteY31" fmla="*/ 905523 h 1890944"/>
              <a:gd name="connsiteX32" fmla="*/ 1182055 w 1205852"/>
              <a:gd name="connsiteY32" fmla="*/ 1100831 h 1890944"/>
              <a:gd name="connsiteX33" fmla="*/ 1137666 w 1205852"/>
              <a:gd name="connsiteY33" fmla="*/ 1162975 h 1890944"/>
              <a:gd name="connsiteX34" fmla="*/ 933480 w 1205852"/>
              <a:gd name="connsiteY34" fmla="*/ 1109709 h 1890944"/>
              <a:gd name="connsiteX35" fmla="*/ 844703 w 1205852"/>
              <a:gd name="connsiteY35" fmla="*/ 1056443 h 1890944"/>
              <a:gd name="connsiteX36" fmla="*/ 818070 w 1205852"/>
              <a:gd name="connsiteY36" fmla="*/ 1047565 h 1890944"/>
              <a:gd name="connsiteX37" fmla="*/ 755927 w 1205852"/>
              <a:gd name="connsiteY37" fmla="*/ 1003177 h 1890944"/>
              <a:gd name="connsiteX38" fmla="*/ 693783 w 1205852"/>
              <a:gd name="connsiteY38" fmla="*/ 976544 h 1890944"/>
              <a:gd name="connsiteX39" fmla="*/ 684905 w 1205852"/>
              <a:gd name="connsiteY39" fmla="*/ 1180730 h 1890944"/>
              <a:gd name="connsiteX40" fmla="*/ 676028 w 1205852"/>
              <a:gd name="connsiteY40" fmla="*/ 1331651 h 1890944"/>
              <a:gd name="connsiteX41" fmla="*/ 693783 w 1205852"/>
              <a:gd name="connsiteY41" fmla="*/ 1411550 h 1890944"/>
              <a:gd name="connsiteX42" fmla="*/ 747049 w 1205852"/>
              <a:gd name="connsiteY42" fmla="*/ 1464816 h 1890944"/>
              <a:gd name="connsiteX43" fmla="*/ 791437 w 1205852"/>
              <a:gd name="connsiteY43" fmla="*/ 1526960 h 1890944"/>
              <a:gd name="connsiteX44" fmla="*/ 844703 w 1205852"/>
              <a:gd name="connsiteY44" fmla="*/ 1571348 h 1890944"/>
              <a:gd name="connsiteX45" fmla="*/ 906847 w 1205852"/>
              <a:gd name="connsiteY45" fmla="*/ 1633492 h 1890944"/>
              <a:gd name="connsiteX46" fmla="*/ 933480 w 1205852"/>
              <a:gd name="connsiteY46" fmla="*/ 1651247 h 1890944"/>
              <a:gd name="connsiteX47" fmla="*/ 968991 w 1205852"/>
              <a:gd name="connsiteY47" fmla="*/ 1695635 h 1890944"/>
              <a:gd name="connsiteX48" fmla="*/ 986746 w 1205852"/>
              <a:gd name="connsiteY48" fmla="*/ 1713391 h 1890944"/>
              <a:gd name="connsiteX49" fmla="*/ 977868 w 1205852"/>
              <a:gd name="connsiteY49" fmla="*/ 1748901 h 1890944"/>
              <a:gd name="connsiteX50" fmla="*/ 880214 w 1205852"/>
              <a:gd name="connsiteY50" fmla="*/ 1802167 h 1890944"/>
              <a:gd name="connsiteX51" fmla="*/ 818070 w 1205852"/>
              <a:gd name="connsiteY51" fmla="*/ 1837678 h 1890944"/>
              <a:gd name="connsiteX52" fmla="*/ 738171 w 1205852"/>
              <a:gd name="connsiteY52" fmla="*/ 1864311 h 1890944"/>
              <a:gd name="connsiteX53" fmla="*/ 693783 w 1205852"/>
              <a:gd name="connsiteY53" fmla="*/ 1846556 h 1890944"/>
              <a:gd name="connsiteX54" fmla="*/ 649395 w 1205852"/>
              <a:gd name="connsiteY54" fmla="*/ 1766657 h 1890944"/>
              <a:gd name="connsiteX55" fmla="*/ 605006 w 1205852"/>
              <a:gd name="connsiteY55" fmla="*/ 1704513 h 1890944"/>
              <a:gd name="connsiteX56" fmla="*/ 569496 w 1205852"/>
              <a:gd name="connsiteY56" fmla="*/ 1677880 h 1890944"/>
              <a:gd name="connsiteX57" fmla="*/ 533985 w 1205852"/>
              <a:gd name="connsiteY57" fmla="*/ 1553593 h 1890944"/>
              <a:gd name="connsiteX58" fmla="*/ 498474 w 1205852"/>
              <a:gd name="connsiteY58" fmla="*/ 1615736 h 1890944"/>
              <a:gd name="connsiteX59" fmla="*/ 427453 w 1205852"/>
              <a:gd name="connsiteY59" fmla="*/ 1686758 h 1890944"/>
              <a:gd name="connsiteX60" fmla="*/ 409698 w 1205852"/>
              <a:gd name="connsiteY60" fmla="*/ 1722268 h 1890944"/>
              <a:gd name="connsiteX61" fmla="*/ 303165 w 1205852"/>
              <a:gd name="connsiteY61" fmla="*/ 1793290 h 1890944"/>
              <a:gd name="connsiteX62" fmla="*/ 232144 w 1205852"/>
              <a:gd name="connsiteY62" fmla="*/ 1873189 h 1890944"/>
              <a:gd name="connsiteX63" fmla="*/ 205511 w 1205852"/>
              <a:gd name="connsiteY63" fmla="*/ 1890944 h 1890944"/>
              <a:gd name="connsiteX64" fmla="*/ 134490 w 1205852"/>
              <a:gd name="connsiteY64" fmla="*/ 1766657 h 1890944"/>
              <a:gd name="connsiteX65" fmla="*/ 125612 w 1205852"/>
              <a:gd name="connsiteY65" fmla="*/ 1722268 h 1890944"/>
              <a:gd name="connsiteX66" fmla="*/ 107857 w 1205852"/>
              <a:gd name="connsiteY66" fmla="*/ 1669002 h 1890944"/>
              <a:gd name="connsiteX67" fmla="*/ 116734 w 1205852"/>
              <a:gd name="connsiteY67" fmla="*/ 1624614 h 1890944"/>
              <a:gd name="connsiteX68" fmla="*/ 178878 w 1205852"/>
              <a:gd name="connsiteY68" fmla="*/ 1571348 h 1890944"/>
              <a:gd name="connsiteX69" fmla="*/ 205511 w 1205852"/>
              <a:gd name="connsiteY69" fmla="*/ 1544715 h 1890944"/>
              <a:gd name="connsiteX70" fmla="*/ 241022 w 1205852"/>
              <a:gd name="connsiteY70" fmla="*/ 1526960 h 1890944"/>
              <a:gd name="connsiteX71" fmla="*/ 267655 w 1205852"/>
              <a:gd name="connsiteY71" fmla="*/ 1509204 h 1890944"/>
              <a:gd name="connsiteX72" fmla="*/ 285410 w 1205852"/>
              <a:gd name="connsiteY72" fmla="*/ 1482571 h 1890944"/>
              <a:gd name="connsiteX73" fmla="*/ 312043 w 1205852"/>
              <a:gd name="connsiteY73" fmla="*/ 1455938 h 1890944"/>
              <a:gd name="connsiteX74" fmla="*/ 320921 w 1205852"/>
              <a:gd name="connsiteY74" fmla="*/ 1402672 h 1890944"/>
              <a:gd name="connsiteX75" fmla="*/ 329799 w 1205852"/>
              <a:gd name="connsiteY75" fmla="*/ 1376039 h 1890944"/>
              <a:gd name="connsiteX76" fmla="*/ 338676 w 1205852"/>
              <a:gd name="connsiteY76" fmla="*/ 1331651 h 1890944"/>
              <a:gd name="connsiteX77" fmla="*/ 347554 w 1205852"/>
              <a:gd name="connsiteY77" fmla="*/ 1296140 h 1890944"/>
              <a:gd name="connsiteX78" fmla="*/ 356432 w 1205852"/>
              <a:gd name="connsiteY78" fmla="*/ 1233996 h 1890944"/>
              <a:gd name="connsiteX79" fmla="*/ 374187 w 1205852"/>
              <a:gd name="connsiteY79" fmla="*/ 1162975 h 1890944"/>
              <a:gd name="connsiteX80" fmla="*/ 383065 w 1205852"/>
              <a:gd name="connsiteY80" fmla="*/ 1118587 h 1890944"/>
              <a:gd name="connsiteX81" fmla="*/ 400820 w 1205852"/>
              <a:gd name="connsiteY81" fmla="*/ 1056443 h 1890944"/>
              <a:gd name="connsiteX82" fmla="*/ 391942 w 1205852"/>
              <a:gd name="connsiteY82" fmla="*/ 932156 h 1890944"/>
              <a:gd name="connsiteX83" fmla="*/ 347554 w 1205852"/>
              <a:gd name="connsiteY83" fmla="*/ 949911 h 1890944"/>
              <a:gd name="connsiteX84" fmla="*/ 303165 w 1205852"/>
              <a:gd name="connsiteY84" fmla="*/ 994299 h 1890944"/>
              <a:gd name="connsiteX85" fmla="*/ 232144 w 1205852"/>
              <a:gd name="connsiteY85" fmla="*/ 1038688 h 1890944"/>
              <a:gd name="connsiteX86" fmla="*/ 161123 w 1205852"/>
              <a:gd name="connsiteY86" fmla="*/ 1091954 h 1890944"/>
              <a:gd name="connsiteX87" fmla="*/ 107857 w 1205852"/>
              <a:gd name="connsiteY87" fmla="*/ 1136342 h 1890944"/>
              <a:gd name="connsiteX88" fmla="*/ 81224 w 1205852"/>
              <a:gd name="connsiteY88" fmla="*/ 1162975 h 1890944"/>
              <a:gd name="connsiteX89" fmla="*/ 10202 w 1205852"/>
              <a:gd name="connsiteY89" fmla="*/ 1216241 h 1890944"/>
              <a:gd name="connsiteX90" fmla="*/ 54591 w 1205852"/>
              <a:gd name="connsiteY90" fmla="*/ 985422 h 1890944"/>
              <a:gd name="connsiteX91" fmla="*/ 107857 w 1205852"/>
              <a:gd name="connsiteY91" fmla="*/ 958789 h 1890944"/>
              <a:gd name="connsiteX92" fmla="*/ 152245 w 1205852"/>
              <a:gd name="connsiteY92" fmla="*/ 914400 h 1890944"/>
              <a:gd name="connsiteX93" fmla="*/ 178878 w 1205852"/>
              <a:gd name="connsiteY93" fmla="*/ 905523 h 1890944"/>
              <a:gd name="connsiteX94" fmla="*/ 249899 w 1205852"/>
              <a:gd name="connsiteY94" fmla="*/ 852257 h 1890944"/>
              <a:gd name="connsiteX95" fmla="*/ 391942 w 1205852"/>
              <a:gd name="connsiteY95" fmla="*/ 807868 h 1890944"/>
              <a:gd name="connsiteX96" fmla="*/ 462964 w 1205852"/>
              <a:gd name="connsiteY96" fmla="*/ 736847 h 1890944"/>
              <a:gd name="connsiteX97" fmla="*/ 480719 w 1205852"/>
              <a:gd name="connsiteY97" fmla="*/ 621437 h 189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205852" h="1890944">
                <a:moveTo>
                  <a:pt x="480719" y="621437"/>
                </a:moveTo>
                <a:cubicBezTo>
                  <a:pt x="477760" y="594804"/>
                  <a:pt x="457796" y="591211"/>
                  <a:pt x="445208" y="577049"/>
                </a:cubicBezTo>
                <a:cubicBezTo>
                  <a:pt x="398041" y="523986"/>
                  <a:pt x="392035" y="541769"/>
                  <a:pt x="356432" y="452762"/>
                </a:cubicBezTo>
                <a:cubicBezTo>
                  <a:pt x="336131" y="402011"/>
                  <a:pt x="335678" y="405256"/>
                  <a:pt x="320921" y="346229"/>
                </a:cubicBezTo>
                <a:lnTo>
                  <a:pt x="303165" y="275208"/>
                </a:lnTo>
                <a:cubicBezTo>
                  <a:pt x="306124" y="221942"/>
                  <a:pt x="306985" y="168518"/>
                  <a:pt x="312043" y="115410"/>
                </a:cubicBezTo>
                <a:cubicBezTo>
                  <a:pt x="312930" y="106094"/>
                  <a:pt x="315075" y="96084"/>
                  <a:pt x="320921" y="88777"/>
                </a:cubicBezTo>
                <a:cubicBezTo>
                  <a:pt x="365044" y="33624"/>
                  <a:pt x="375241" y="22976"/>
                  <a:pt x="436331" y="8878"/>
                </a:cubicBezTo>
                <a:cubicBezTo>
                  <a:pt x="456720" y="4173"/>
                  <a:pt x="477760" y="2959"/>
                  <a:pt x="498474" y="0"/>
                </a:cubicBezTo>
                <a:cubicBezTo>
                  <a:pt x="545783" y="5914"/>
                  <a:pt x="655056" y="13787"/>
                  <a:pt x="711538" y="35511"/>
                </a:cubicBezTo>
                <a:cubicBezTo>
                  <a:pt x="757688" y="53261"/>
                  <a:pt x="750277" y="61106"/>
                  <a:pt x="782560" y="88777"/>
                </a:cubicBezTo>
                <a:cubicBezTo>
                  <a:pt x="793794" y="98406"/>
                  <a:pt x="807608" y="104948"/>
                  <a:pt x="818070" y="115410"/>
                </a:cubicBezTo>
                <a:cubicBezTo>
                  <a:pt x="838067" y="135407"/>
                  <a:pt x="853296" y="185860"/>
                  <a:pt x="862459" y="204187"/>
                </a:cubicBezTo>
                <a:cubicBezTo>
                  <a:pt x="867231" y="213730"/>
                  <a:pt x="874296" y="221942"/>
                  <a:pt x="880214" y="230820"/>
                </a:cubicBezTo>
                <a:cubicBezTo>
                  <a:pt x="886132" y="251534"/>
                  <a:pt x="896893" y="271447"/>
                  <a:pt x="897969" y="292963"/>
                </a:cubicBezTo>
                <a:cubicBezTo>
                  <a:pt x="899896" y="331498"/>
                  <a:pt x="896203" y="370450"/>
                  <a:pt x="889092" y="408373"/>
                </a:cubicBezTo>
                <a:cubicBezTo>
                  <a:pt x="887126" y="418860"/>
                  <a:pt x="876991" y="425958"/>
                  <a:pt x="871336" y="435006"/>
                </a:cubicBezTo>
                <a:cubicBezTo>
                  <a:pt x="854941" y="461238"/>
                  <a:pt x="844755" y="488238"/>
                  <a:pt x="818070" y="506028"/>
                </a:cubicBezTo>
                <a:cubicBezTo>
                  <a:pt x="810284" y="511219"/>
                  <a:pt x="800315" y="511946"/>
                  <a:pt x="791437" y="514905"/>
                </a:cubicBezTo>
                <a:cubicBezTo>
                  <a:pt x="728652" y="556763"/>
                  <a:pt x="806401" y="504218"/>
                  <a:pt x="729294" y="559294"/>
                </a:cubicBezTo>
                <a:cubicBezTo>
                  <a:pt x="720612" y="565496"/>
                  <a:pt x="711539" y="571131"/>
                  <a:pt x="702661" y="577049"/>
                </a:cubicBezTo>
                <a:cubicBezTo>
                  <a:pt x="696742" y="585927"/>
                  <a:pt x="693237" y="597017"/>
                  <a:pt x="684905" y="603682"/>
                </a:cubicBezTo>
                <a:cubicBezTo>
                  <a:pt x="677598" y="609528"/>
                  <a:pt x="661747" y="603871"/>
                  <a:pt x="658272" y="612560"/>
                </a:cubicBezTo>
                <a:cubicBezTo>
                  <a:pt x="648320" y="637440"/>
                  <a:pt x="652354" y="665826"/>
                  <a:pt x="649395" y="692459"/>
                </a:cubicBezTo>
                <a:cubicBezTo>
                  <a:pt x="652354" y="704296"/>
                  <a:pt x="652816" y="717056"/>
                  <a:pt x="658272" y="727969"/>
                </a:cubicBezTo>
                <a:cubicBezTo>
                  <a:pt x="662015" y="735456"/>
                  <a:pt x="668798" y="741507"/>
                  <a:pt x="676028" y="745725"/>
                </a:cubicBezTo>
                <a:cubicBezTo>
                  <a:pt x="723891" y="773645"/>
                  <a:pt x="751820" y="790174"/>
                  <a:pt x="800315" y="798991"/>
                </a:cubicBezTo>
                <a:cubicBezTo>
                  <a:pt x="820902" y="802734"/>
                  <a:pt x="841872" y="804125"/>
                  <a:pt x="862459" y="807868"/>
                </a:cubicBezTo>
                <a:cubicBezTo>
                  <a:pt x="874463" y="810051"/>
                  <a:pt x="886059" y="814099"/>
                  <a:pt x="897969" y="816746"/>
                </a:cubicBezTo>
                <a:cubicBezTo>
                  <a:pt x="939330" y="825937"/>
                  <a:pt x="981259" y="832684"/>
                  <a:pt x="1022257" y="843379"/>
                </a:cubicBezTo>
                <a:cubicBezTo>
                  <a:pt x="1049422" y="850465"/>
                  <a:pt x="1075523" y="861134"/>
                  <a:pt x="1102156" y="870012"/>
                </a:cubicBezTo>
                <a:cubicBezTo>
                  <a:pt x="1167978" y="891953"/>
                  <a:pt x="1138681" y="879396"/>
                  <a:pt x="1190932" y="905523"/>
                </a:cubicBezTo>
                <a:cubicBezTo>
                  <a:pt x="1209691" y="980554"/>
                  <a:pt x="1214854" y="983691"/>
                  <a:pt x="1182055" y="1100831"/>
                </a:cubicBezTo>
                <a:cubicBezTo>
                  <a:pt x="1175191" y="1125345"/>
                  <a:pt x="1152462" y="1142260"/>
                  <a:pt x="1137666" y="1162975"/>
                </a:cubicBezTo>
                <a:cubicBezTo>
                  <a:pt x="1076276" y="1148808"/>
                  <a:pt x="994243" y="1132495"/>
                  <a:pt x="933480" y="1109709"/>
                </a:cubicBezTo>
                <a:cubicBezTo>
                  <a:pt x="846621" y="1077137"/>
                  <a:pt x="911270" y="1094481"/>
                  <a:pt x="844703" y="1056443"/>
                </a:cubicBezTo>
                <a:cubicBezTo>
                  <a:pt x="836578" y="1051800"/>
                  <a:pt x="826948" y="1050524"/>
                  <a:pt x="818070" y="1047565"/>
                </a:cubicBezTo>
                <a:cubicBezTo>
                  <a:pt x="787841" y="1002220"/>
                  <a:pt x="815651" y="1033038"/>
                  <a:pt x="755927" y="1003177"/>
                </a:cubicBezTo>
                <a:cubicBezTo>
                  <a:pt x="694618" y="972523"/>
                  <a:pt x="767690" y="995021"/>
                  <a:pt x="693783" y="976544"/>
                </a:cubicBezTo>
                <a:cubicBezTo>
                  <a:pt x="659479" y="1113762"/>
                  <a:pt x="684905" y="981216"/>
                  <a:pt x="684905" y="1180730"/>
                </a:cubicBezTo>
                <a:cubicBezTo>
                  <a:pt x="684905" y="1231124"/>
                  <a:pt x="678987" y="1281344"/>
                  <a:pt x="676028" y="1331651"/>
                </a:cubicBezTo>
                <a:cubicBezTo>
                  <a:pt x="681946" y="1358284"/>
                  <a:pt x="680944" y="1387477"/>
                  <a:pt x="693783" y="1411550"/>
                </a:cubicBezTo>
                <a:cubicBezTo>
                  <a:pt x="705599" y="1433706"/>
                  <a:pt x="730830" y="1445647"/>
                  <a:pt x="747049" y="1464816"/>
                </a:cubicBezTo>
                <a:cubicBezTo>
                  <a:pt x="763492" y="1484249"/>
                  <a:pt x="774236" y="1508195"/>
                  <a:pt x="791437" y="1526960"/>
                </a:cubicBezTo>
                <a:cubicBezTo>
                  <a:pt x="807054" y="1543997"/>
                  <a:pt x="827720" y="1555671"/>
                  <a:pt x="844703" y="1571348"/>
                </a:cubicBezTo>
                <a:cubicBezTo>
                  <a:pt x="866229" y="1591218"/>
                  <a:pt x="882472" y="1617242"/>
                  <a:pt x="906847" y="1633492"/>
                </a:cubicBezTo>
                <a:cubicBezTo>
                  <a:pt x="915725" y="1639410"/>
                  <a:pt x="925935" y="1643703"/>
                  <a:pt x="933480" y="1651247"/>
                </a:cubicBezTo>
                <a:cubicBezTo>
                  <a:pt x="946879" y="1664645"/>
                  <a:pt x="956660" y="1681248"/>
                  <a:pt x="968991" y="1695635"/>
                </a:cubicBezTo>
                <a:cubicBezTo>
                  <a:pt x="974438" y="1701990"/>
                  <a:pt x="980828" y="1707472"/>
                  <a:pt x="986746" y="1713391"/>
                </a:cubicBezTo>
                <a:cubicBezTo>
                  <a:pt x="983787" y="1725228"/>
                  <a:pt x="985974" y="1739782"/>
                  <a:pt x="977868" y="1748901"/>
                </a:cubicBezTo>
                <a:cubicBezTo>
                  <a:pt x="939624" y="1791926"/>
                  <a:pt x="924208" y="1791170"/>
                  <a:pt x="880214" y="1802167"/>
                </a:cubicBezTo>
                <a:cubicBezTo>
                  <a:pt x="859499" y="1814004"/>
                  <a:pt x="839928" y="1828115"/>
                  <a:pt x="818070" y="1837678"/>
                </a:cubicBezTo>
                <a:cubicBezTo>
                  <a:pt x="792350" y="1848930"/>
                  <a:pt x="738171" y="1864311"/>
                  <a:pt x="738171" y="1864311"/>
                </a:cubicBezTo>
                <a:cubicBezTo>
                  <a:pt x="723375" y="1858393"/>
                  <a:pt x="704503" y="1858348"/>
                  <a:pt x="693783" y="1846556"/>
                </a:cubicBezTo>
                <a:cubicBezTo>
                  <a:pt x="673289" y="1824012"/>
                  <a:pt x="664747" y="1792974"/>
                  <a:pt x="649395" y="1766657"/>
                </a:cubicBezTo>
                <a:cubicBezTo>
                  <a:pt x="642340" y="1754562"/>
                  <a:pt x="611820" y="1711327"/>
                  <a:pt x="605006" y="1704513"/>
                </a:cubicBezTo>
                <a:cubicBezTo>
                  <a:pt x="594544" y="1694051"/>
                  <a:pt x="581333" y="1686758"/>
                  <a:pt x="569496" y="1677880"/>
                </a:cubicBezTo>
                <a:cubicBezTo>
                  <a:pt x="538091" y="1583666"/>
                  <a:pt x="548369" y="1625509"/>
                  <a:pt x="533985" y="1553593"/>
                </a:cubicBezTo>
                <a:cubicBezTo>
                  <a:pt x="522148" y="1574307"/>
                  <a:pt x="513378" y="1597106"/>
                  <a:pt x="498474" y="1615736"/>
                </a:cubicBezTo>
                <a:cubicBezTo>
                  <a:pt x="477559" y="1641879"/>
                  <a:pt x="442426" y="1656813"/>
                  <a:pt x="427453" y="1686758"/>
                </a:cubicBezTo>
                <a:cubicBezTo>
                  <a:pt x="421535" y="1698595"/>
                  <a:pt x="419056" y="1712910"/>
                  <a:pt x="409698" y="1722268"/>
                </a:cubicBezTo>
                <a:cubicBezTo>
                  <a:pt x="361964" y="1770002"/>
                  <a:pt x="350098" y="1758091"/>
                  <a:pt x="303165" y="1793290"/>
                </a:cubicBezTo>
                <a:cubicBezTo>
                  <a:pt x="280382" y="1810377"/>
                  <a:pt x="247397" y="1857936"/>
                  <a:pt x="232144" y="1873189"/>
                </a:cubicBezTo>
                <a:cubicBezTo>
                  <a:pt x="224599" y="1880734"/>
                  <a:pt x="214389" y="1885026"/>
                  <a:pt x="205511" y="1890944"/>
                </a:cubicBezTo>
                <a:cubicBezTo>
                  <a:pt x="175130" y="1845373"/>
                  <a:pt x="154970" y="1819905"/>
                  <a:pt x="134490" y="1766657"/>
                </a:cubicBezTo>
                <a:cubicBezTo>
                  <a:pt x="129073" y="1752573"/>
                  <a:pt x="129582" y="1736826"/>
                  <a:pt x="125612" y="1722268"/>
                </a:cubicBezTo>
                <a:cubicBezTo>
                  <a:pt x="120688" y="1704212"/>
                  <a:pt x="107857" y="1669002"/>
                  <a:pt x="107857" y="1669002"/>
                </a:cubicBezTo>
                <a:cubicBezTo>
                  <a:pt x="110816" y="1654206"/>
                  <a:pt x="107859" y="1636817"/>
                  <a:pt x="116734" y="1624614"/>
                </a:cubicBezTo>
                <a:cubicBezTo>
                  <a:pt x="132781" y="1602549"/>
                  <a:pt x="158599" y="1589599"/>
                  <a:pt x="178878" y="1571348"/>
                </a:cubicBezTo>
                <a:cubicBezTo>
                  <a:pt x="188210" y="1562949"/>
                  <a:pt x="195295" y="1552012"/>
                  <a:pt x="205511" y="1544715"/>
                </a:cubicBezTo>
                <a:cubicBezTo>
                  <a:pt x="216280" y="1537023"/>
                  <a:pt x="229532" y="1533526"/>
                  <a:pt x="241022" y="1526960"/>
                </a:cubicBezTo>
                <a:cubicBezTo>
                  <a:pt x="250286" y="1521666"/>
                  <a:pt x="258777" y="1515123"/>
                  <a:pt x="267655" y="1509204"/>
                </a:cubicBezTo>
                <a:cubicBezTo>
                  <a:pt x="273573" y="1500326"/>
                  <a:pt x="278580" y="1490768"/>
                  <a:pt x="285410" y="1482571"/>
                </a:cubicBezTo>
                <a:cubicBezTo>
                  <a:pt x="293447" y="1472926"/>
                  <a:pt x="306944" y="1467411"/>
                  <a:pt x="312043" y="1455938"/>
                </a:cubicBezTo>
                <a:cubicBezTo>
                  <a:pt x="319354" y="1439489"/>
                  <a:pt x="317016" y="1420244"/>
                  <a:pt x="320921" y="1402672"/>
                </a:cubicBezTo>
                <a:cubicBezTo>
                  <a:pt x="322951" y="1393537"/>
                  <a:pt x="327529" y="1385118"/>
                  <a:pt x="329799" y="1376039"/>
                </a:cubicBezTo>
                <a:cubicBezTo>
                  <a:pt x="333459" y="1361401"/>
                  <a:pt x="335403" y="1346381"/>
                  <a:pt x="338676" y="1331651"/>
                </a:cubicBezTo>
                <a:cubicBezTo>
                  <a:pt x="341323" y="1319740"/>
                  <a:pt x="345371" y="1308145"/>
                  <a:pt x="347554" y="1296140"/>
                </a:cubicBezTo>
                <a:cubicBezTo>
                  <a:pt x="351297" y="1275553"/>
                  <a:pt x="352328" y="1254515"/>
                  <a:pt x="356432" y="1233996"/>
                </a:cubicBezTo>
                <a:cubicBezTo>
                  <a:pt x="361218" y="1210068"/>
                  <a:pt x="368700" y="1186752"/>
                  <a:pt x="374187" y="1162975"/>
                </a:cubicBezTo>
                <a:cubicBezTo>
                  <a:pt x="377580" y="1148272"/>
                  <a:pt x="379792" y="1133317"/>
                  <a:pt x="383065" y="1118587"/>
                </a:cubicBezTo>
                <a:cubicBezTo>
                  <a:pt x="390498" y="1085136"/>
                  <a:pt x="390931" y="1086108"/>
                  <a:pt x="400820" y="1056443"/>
                </a:cubicBezTo>
                <a:cubicBezTo>
                  <a:pt x="397861" y="1015014"/>
                  <a:pt x="410517" y="969306"/>
                  <a:pt x="391942" y="932156"/>
                </a:cubicBezTo>
                <a:cubicBezTo>
                  <a:pt x="384815" y="917903"/>
                  <a:pt x="360609" y="940773"/>
                  <a:pt x="347554" y="949911"/>
                </a:cubicBezTo>
                <a:cubicBezTo>
                  <a:pt x="330412" y="961911"/>
                  <a:pt x="319751" y="981541"/>
                  <a:pt x="303165" y="994299"/>
                </a:cubicBezTo>
                <a:cubicBezTo>
                  <a:pt x="281037" y="1011320"/>
                  <a:pt x="255149" y="1022872"/>
                  <a:pt x="232144" y="1038688"/>
                </a:cubicBezTo>
                <a:cubicBezTo>
                  <a:pt x="207759" y="1055453"/>
                  <a:pt x="184392" y="1073671"/>
                  <a:pt x="161123" y="1091954"/>
                </a:cubicBezTo>
                <a:cubicBezTo>
                  <a:pt x="142949" y="1106233"/>
                  <a:pt x="125131" y="1120987"/>
                  <a:pt x="107857" y="1136342"/>
                </a:cubicBezTo>
                <a:cubicBezTo>
                  <a:pt x="98473" y="1144683"/>
                  <a:pt x="91268" y="1155442"/>
                  <a:pt x="81224" y="1162975"/>
                </a:cubicBezTo>
                <a:cubicBezTo>
                  <a:pt x="-7023" y="1229160"/>
                  <a:pt x="73114" y="1153329"/>
                  <a:pt x="10202" y="1216241"/>
                </a:cubicBezTo>
                <a:cubicBezTo>
                  <a:pt x="-3822" y="1118064"/>
                  <a:pt x="-13967" y="1111111"/>
                  <a:pt x="54591" y="985422"/>
                </a:cubicBezTo>
                <a:cubicBezTo>
                  <a:pt x="64097" y="967995"/>
                  <a:pt x="90102" y="967667"/>
                  <a:pt x="107857" y="958789"/>
                </a:cubicBezTo>
                <a:cubicBezTo>
                  <a:pt x="122653" y="943993"/>
                  <a:pt x="135505" y="926955"/>
                  <a:pt x="152245" y="914400"/>
                </a:cubicBezTo>
                <a:cubicBezTo>
                  <a:pt x="159731" y="908785"/>
                  <a:pt x="171092" y="910714"/>
                  <a:pt x="178878" y="905523"/>
                </a:cubicBezTo>
                <a:cubicBezTo>
                  <a:pt x="243188" y="862651"/>
                  <a:pt x="159732" y="890900"/>
                  <a:pt x="249899" y="852257"/>
                </a:cubicBezTo>
                <a:cubicBezTo>
                  <a:pt x="283336" y="837927"/>
                  <a:pt x="354143" y="818668"/>
                  <a:pt x="391942" y="807868"/>
                </a:cubicBezTo>
                <a:cubicBezTo>
                  <a:pt x="456220" y="765017"/>
                  <a:pt x="435665" y="791444"/>
                  <a:pt x="462964" y="736847"/>
                </a:cubicBezTo>
                <a:cubicBezTo>
                  <a:pt x="472068" y="618487"/>
                  <a:pt x="483678" y="648070"/>
                  <a:pt x="480719" y="62143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9295F05-BFF0-1BBA-E57D-3D056015A3A4}"/>
              </a:ext>
            </a:extLst>
          </p:cNvPr>
          <p:cNvSpPr/>
          <p:nvPr/>
        </p:nvSpPr>
        <p:spPr>
          <a:xfrm>
            <a:off x="9281420" y="5310301"/>
            <a:ext cx="797780" cy="1156424"/>
          </a:xfrm>
          <a:custGeom>
            <a:avLst/>
            <a:gdLst>
              <a:gd name="connsiteX0" fmla="*/ 480719 w 1205852"/>
              <a:gd name="connsiteY0" fmla="*/ 621437 h 1890944"/>
              <a:gd name="connsiteX1" fmla="*/ 445208 w 1205852"/>
              <a:gd name="connsiteY1" fmla="*/ 577049 h 1890944"/>
              <a:gd name="connsiteX2" fmla="*/ 356432 w 1205852"/>
              <a:gd name="connsiteY2" fmla="*/ 452762 h 1890944"/>
              <a:gd name="connsiteX3" fmla="*/ 320921 w 1205852"/>
              <a:gd name="connsiteY3" fmla="*/ 346229 h 1890944"/>
              <a:gd name="connsiteX4" fmla="*/ 303165 w 1205852"/>
              <a:gd name="connsiteY4" fmla="*/ 275208 h 1890944"/>
              <a:gd name="connsiteX5" fmla="*/ 312043 w 1205852"/>
              <a:gd name="connsiteY5" fmla="*/ 115410 h 1890944"/>
              <a:gd name="connsiteX6" fmla="*/ 320921 w 1205852"/>
              <a:gd name="connsiteY6" fmla="*/ 88777 h 1890944"/>
              <a:gd name="connsiteX7" fmla="*/ 436331 w 1205852"/>
              <a:gd name="connsiteY7" fmla="*/ 8878 h 1890944"/>
              <a:gd name="connsiteX8" fmla="*/ 498474 w 1205852"/>
              <a:gd name="connsiteY8" fmla="*/ 0 h 1890944"/>
              <a:gd name="connsiteX9" fmla="*/ 711538 w 1205852"/>
              <a:gd name="connsiteY9" fmla="*/ 35511 h 1890944"/>
              <a:gd name="connsiteX10" fmla="*/ 782560 w 1205852"/>
              <a:gd name="connsiteY10" fmla="*/ 88777 h 1890944"/>
              <a:gd name="connsiteX11" fmla="*/ 818070 w 1205852"/>
              <a:gd name="connsiteY11" fmla="*/ 115410 h 1890944"/>
              <a:gd name="connsiteX12" fmla="*/ 862459 w 1205852"/>
              <a:gd name="connsiteY12" fmla="*/ 204187 h 1890944"/>
              <a:gd name="connsiteX13" fmla="*/ 880214 w 1205852"/>
              <a:gd name="connsiteY13" fmla="*/ 230820 h 1890944"/>
              <a:gd name="connsiteX14" fmla="*/ 897969 w 1205852"/>
              <a:gd name="connsiteY14" fmla="*/ 292963 h 1890944"/>
              <a:gd name="connsiteX15" fmla="*/ 889092 w 1205852"/>
              <a:gd name="connsiteY15" fmla="*/ 408373 h 1890944"/>
              <a:gd name="connsiteX16" fmla="*/ 871336 w 1205852"/>
              <a:gd name="connsiteY16" fmla="*/ 435006 h 1890944"/>
              <a:gd name="connsiteX17" fmla="*/ 818070 w 1205852"/>
              <a:gd name="connsiteY17" fmla="*/ 506028 h 1890944"/>
              <a:gd name="connsiteX18" fmla="*/ 791437 w 1205852"/>
              <a:gd name="connsiteY18" fmla="*/ 514905 h 1890944"/>
              <a:gd name="connsiteX19" fmla="*/ 729294 w 1205852"/>
              <a:gd name="connsiteY19" fmla="*/ 559294 h 1890944"/>
              <a:gd name="connsiteX20" fmla="*/ 702661 w 1205852"/>
              <a:gd name="connsiteY20" fmla="*/ 577049 h 1890944"/>
              <a:gd name="connsiteX21" fmla="*/ 684905 w 1205852"/>
              <a:gd name="connsiteY21" fmla="*/ 603682 h 1890944"/>
              <a:gd name="connsiteX22" fmla="*/ 658272 w 1205852"/>
              <a:gd name="connsiteY22" fmla="*/ 612560 h 1890944"/>
              <a:gd name="connsiteX23" fmla="*/ 649395 w 1205852"/>
              <a:gd name="connsiteY23" fmla="*/ 692459 h 1890944"/>
              <a:gd name="connsiteX24" fmla="*/ 658272 w 1205852"/>
              <a:gd name="connsiteY24" fmla="*/ 727969 h 1890944"/>
              <a:gd name="connsiteX25" fmla="*/ 676028 w 1205852"/>
              <a:gd name="connsiteY25" fmla="*/ 745725 h 1890944"/>
              <a:gd name="connsiteX26" fmla="*/ 800315 w 1205852"/>
              <a:gd name="connsiteY26" fmla="*/ 798991 h 1890944"/>
              <a:gd name="connsiteX27" fmla="*/ 862459 w 1205852"/>
              <a:gd name="connsiteY27" fmla="*/ 807868 h 1890944"/>
              <a:gd name="connsiteX28" fmla="*/ 897969 w 1205852"/>
              <a:gd name="connsiteY28" fmla="*/ 816746 h 1890944"/>
              <a:gd name="connsiteX29" fmla="*/ 1022257 w 1205852"/>
              <a:gd name="connsiteY29" fmla="*/ 843379 h 1890944"/>
              <a:gd name="connsiteX30" fmla="*/ 1102156 w 1205852"/>
              <a:gd name="connsiteY30" fmla="*/ 870012 h 1890944"/>
              <a:gd name="connsiteX31" fmla="*/ 1190932 w 1205852"/>
              <a:gd name="connsiteY31" fmla="*/ 905523 h 1890944"/>
              <a:gd name="connsiteX32" fmla="*/ 1182055 w 1205852"/>
              <a:gd name="connsiteY32" fmla="*/ 1100831 h 1890944"/>
              <a:gd name="connsiteX33" fmla="*/ 1137666 w 1205852"/>
              <a:gd name="connsiteY33" fmla="*/ 1162975 h 1890944"/>
              <a:gd name="connsiteX34" fmla="*/ 933480 w 1205852"/>
              <a:gd name="connsiteY34" fmla="*/ 1109709 h 1890944"/>
              <a:gd name="connsiteX35" fmla="*/ 844703 w 1205852"/>
              <a:gd name="connsiteY35" fmla="*/ 1056443 h 1890944"/>
              <a:gd name="connsiteX36" fmla="*/ 818070 w 1205852"/>
              <a:gd name="connsiteY36" fmla="*/ 1047565 h 1890944"/>
              <a:gd name="connsiteX37" fmla="*/ 755927 w 1205852"/>
              <a:gd name="connsiteY37" fmla="*/ 1003177 h 1890944"/>
              <a:gd name="connsiteX38" fmla="*/ 693783 w 1205852"/>
              <a:gd name="connsiteY38" fmla="*/ 976544 h 1890944"/>
              <a:gd name="connsiteX39" fmla="*/ 684905 w 1205852"/>
              <a:gd name="connsiteY39" fmla="*/ 1180730 h 1890944"/>
              <a:gd name="connsiteX40" fmla="*/ 676028 w 1205852"/>
              <a:gd name="connsiteY40" fmla="*/ 1331651 h 1890944"/>
              <a:gd name="connsiteX41" fmla="*/ 693783 w 1205852"/>
              <a:gd name="connsiteY41" fmla="*/ 1411550 h 1890944"/>
              <a:gd name="connsiteX42" fmla="*/ 747049 w 1205852"/>
              <a:gd name="connsiteY42" fmla="*/ 1464816 h 1890944"/>
              <a:gd name="connsiteX43" fmla="*/ 791437 w 1205852"/>
              <a:gd name="connsiteY43" fmla="*/ 1526960 h 1890944"/>
              <a:gd name="connsiteX44" fmla="*/ 844703 w 1205852"/>
              <a:gd name="connsiteY44" fmla="*/ 1571348 h 1890944"/>
              <a:gd name="connsiteX45" fmla="*/ 906847 w 1205852"/>
              <a:gd name="connsiteY45" fmla="*/ 1633492 h 1890944"/>
              <a:gd name="connsiteX46" fmla="*/ 933480 w 1205852"/>
              <a:gd name="connsiteY46" fmla="*/ 1651247 h 1890944"/>
              <a:gd name="connsiteX47" fmla="*/ 968991 w 1205852"/>
              <a:gd name="connsiteY47" fmla="*/ 1695635 h 1890944"/>
              <a:gd name="connsiteX48" fmla="*/ 986746 w 1205852"/>
              <a:gd name="connsiteY48" fmla="*/ 1713391 h 1890944"/>
              <a:gd name="connsiteX49" fmla="*/ 977868 w 1205852"/>
              <a:gd name="connsiteY49" fmla="*/ 1748901 h 1890944"/>
              <a:gd name="connsiteX50" fmla="*/ 880214 w 1205852"/>
              <a:gd name="connsiteY50" fmla="*/ 1802167 h 1890944"/>
              <a:gd name="connsiteX51" fmla="*/ 818070 w 1205852"/>
              <a:gd name="connsiteY51" fmla="*/ 1837678 h 1890944"/>
              <a:gd name="connsiteX52" fmla="*/ 738171 w 1205852"/>
              <a:gd name="connsiteY52" fmla="*/ 1864311 h 1890944"/>
              <a:gd name="connsiteX53" fmla="*/ 693783 w 1205852"/>
              <a:gd name="connsiteY53" fmla="*/ 1846556 h 1890944"/>
              <a:gd name="connsiteX54" fmla="*/ 649395 w 1205852"/>
              <a:gd name="connsiteY54" fmla="*/ 1766657 h 1890944"/>
              <a:gd name="connsiteX55" fmla="*/ 605006 w 1205852"/>
              <a:gd name="connsiteY55" fmla="*/ 1704513 h 1890944"/>
              <a:gd name="connsiteX56" fmla="*/ 569496 w 1205852"/>
              <a:gd name="connsiteY56" fmla="*/ 1677880 h 1890944"/>
              <a:gd name="connsiteX57" fmla="*/ 533985 w 1205852"/>
              <a:gd name="connsiteY57" fmla="*/ 1553593 h 1890944"/>
              <a:gd name="connsiteX58" fmla="*/ 498474 w 1205852"/>
              <a:gd name="connsiteY58" fmla="*/ 1615736 h 1890944"/>
              <a:gd name="connsiteX59" fmla="*/ 427453 w 1205852"/>
              <a:gd name="connsiteY59" fmla="*/ 1686758 h 1890944"/>
              <a:gd name="connsiteX60" fmla="*/ 409698 w 1205852"/>
              <a:gd name="connsiteY60" fmla="*/ 1722268 h 1890944"/>
              <a:gd name="connsiteX61" fmla="*/ 303165 w 1205852"/>
              <a:gd name="connsiteY61" fmla="*/ 1793290 h 1890944"/>
              <a:gd name="connsiteX62" fmla="*/ 232144 w 1205852"/>
              <a:gd name="connsiteY62" fmla="*/ 1873189 h 1890944"/>
              <a:gd name="connsiteX63" fmla="*/ 205511 w 1205852"/>
              <a:gd name="connsiteY63" fmla="*/ 1890944 h 1890944"/>
              <a:gd name="connsiteX64" fmla="*/ 134490 w 1205852"/>
              <a:gd name="connsiteY64" fmla="*/ 1766657 h 1890944"/>
              <a:gd name="connsiteX65" fmla="*/ 125612 w 1205852"/>
              <a:gd name="connsiteY65" fmla="*/ 1722268 h 1890944"/>
              <a:gd name="connsiteX66" fmla="*/ 107857 w 1205852"/>
              <a:gd name="connsiteY66" fmla="*/ 1669002 h 1890944"/>
              <a:gd name="connsiteX67" fmla="*/ 116734 w 1205852"/>
              <a:gd name="connsiteY67" fmla="*/ 1624614 h 1890944"/>
              <a:gd name="connsiteX68" fmla="*/ 178878 w 1205852"/>
              <a:gd name="connsiteY68" fmla="*/ 1571348 h 1890944"/>
              <a:gd name="connsiteX69" fmla="*/ 205511 w 1205852"/>
              <a:gd name="connsiteY69" fmla="*/ 1544715 h 1890944"/>
              <a:gd name="connsiteX70" fmla="*/ 241022 w 1205852"/>
              <a:gd name="connsiteY70" fmla="*/ 1526960 h 1890944"/>
              <a:gd name="connsiteX71" fmla="*/ 267655 w 1205852"/>
              <a:gd name="connsiteY71" fmla="*/ 1509204 h 1890944"/>
              <a:gd name="connsiteX72" fmla="*/ 285410 w 1205852"/>
              <a:gd name="connsiteY72" fmla="*/ 1482571 h 1890944"/>
              <a:gd name="connsiteX73" fmla="*/ 312043 w 1205852"/>
              <a:gd name="connsiteY73" fmla="*/ 1455938 h 1890944"/>
              <a:gd name="connsiteX74" fmla="*/ 320921 w 1205852"/>
              <a:gd name="connsiteY74" fmla="*/ 1402672 h 1890944"/>
              <a:gd name="connsiteX75" fmla="*/ 329799 w 1205852"/>
              <a:gd name="connsiteY75" fmla="*/ 1376039 h 1890944"/>
              <a:gd name="connsiteX76" fmla="*/ 338676 w 1205852"/>
              <a:gd name="connsiteY76" fmla="*/ 1331651 h 1890944"/>
              <a:gd name="connsiteX77" fmla="*/ 347554 w 1205852"/>
              <a:gd name="connsiteY77" fmla="*/ 1296140 h 1890944"/>
              <a:gd name="connsiteX78" fmla="*/ 356432 w 1205852"/>
              <a:gd name="connsiteY78" fmla="*/ 1233996 h 1890944"/>
              <a:gd name="connsiteX79" fmla="*/ 374187 w 1205852"/>
              <a:gd name="connsiteY79" fmla="*/ 1162975 h 1890944"/>
              <a:gd name="connsiteX80" fmla="*/ 383065 w 1205852"/>
              <a:gd name="connsiteY80" fmla="*/ 1118587 h 1890944"/>
              <a:gd name="connsiteX81" fmla="*/ 400820 w 1205852"/>
              <a:gd name="connsiteY81" fmla="*/ 1056443 h 1890944"/>
              <a:gd name="connsiteX82" fmla="*/ 391942 w 1205852"/>
              <a:gd name="connsiteY82" fmla="*/ 932156 h 1890944"/>
              <a:gd name="connsiteX83" fmla="*/ 347554 w 1205852"/>
              <a:gd name="connsiteY83" fmla="*/ 949911 h 1890944"/>
              <a:gd name="connsiteX84" fmla="*/ 303165 w 1205852"/>
              <a:gd name="connsiteY84" fmla="*/ 994299 h 1890944"/>
              <a:gd name="connsiteX85" fmla="*/ 232144 w 1205852"/>
              <a:gd name="connsiteY85" fmla="*/ 1038688 h 1890944"/>
              <a:gd name="connsiteX86" fmla="*/ 161123 w 1205852"/>
              <a:gd name="connsiteY86" fmla="*/ 1091954 h 1890944"/>
              <a:gd name="connsiteX87" fmla="*/ 107857 w 1205852"/>
              <a:gd name="connsiteY87" fmla="*/ 1136342 h 1890944"/>
              <a:gd name="connsiteX88" fmla="*/ 81224 w 1205852"/>
              <a:gd name="connsiteY88" fmla="*/ 1162975 h 1890944"/>
              <a:gd name="connsiteX89" fmla="*/ 10202 w 1205852"/>
              <a:gd name="connsiteY89" fmla="*/ 1216241 h 1890944"/>
              <a:gd name="connsiteX90" fmla="*/ 54591 w 1205852"/>
              <a:gd name="connsiteY90" fmla="*/ 985422 h 1890944"/>
              <a:gd name="connsiteX91" fmla="*/ 107857 w 1205852"/>
              <a:gd name="connsiteY91" fmla="*/ 958789 h 1890944"/>
              <a:gd name="connsiteX92" fmla="*/ 152245 w 1205852"/>
              <a:gd name="connsiteY92" fmla="*/ 914400 h 1890944"/>
              <a:gd name="connsiteX93" fmla="*/ 178878 w 1205852"/>
              <a:gd name="connsiteY93" fmla="*/ 905523 h 1890944"/>
              <a:gd name="connsiteX94" fmla="*/ 249899 w 1205852"/>
              <a:gd name="connsiteY94" fmla="*/ 852257 h 1890944"/>
              <a:gd name="connsiteX95" fmla="*/ 391942 w 1205852"/>
              <a:gd name="connsiteY95" fmla="*/ 807868 h 1890944"/>
              <a:gd name="connsiteX96" fmla="*/ 462964 w 1205852"/>
              <a:gd name="connsiteY96" fmla="*/ 736847 h 1890944"/>
              <a:gd name="connsiteX97" fmla="*/ 480719 w 1205852"/>
              <a:gd name="connsiteY97" fmla="*/ 621437 h 189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205852" h="1890944">
                <a:moveTo>
                  <a:pt x="480719" y="621437"/>
                </a:moveTo>
                <a:cubicBezTo>
                  <a:pt x="477760" y="594804"/>
                  <a:pt x="457796" y="591211"/>
                  <a:pt x="445208" y="577049"/>
                </a:cubicBezTo>
                <a:cubicBezTo>
                  <a:pt x="398041" y="523986"/>
                  <a:pt x="392035" y="541769"/>
                  <a:pt x="356432" y="452762"/>
                </a:cubicBezTo>
                <a:cubicBezTo>
                  <a:pt x="336131" y="402011"/>
                  <a:pt x="335678" y="405256"/>
                  <a:pt x="320921" y="346229"/>
                </a:cubicBezTo>
                <a:lnTo>
                  <a:pt x="303165" y="275208"/>
                </a:lnTo>
                <a:cubicBezTo>
                  <a:pt x="306124" y="221942"/>
                  <a:pt x="306985" y="168518"/>
                  <a:pt x="312043" y="115410"/>
                </a:cubicBezTo>
                <a:cubicBezTo>
                  <a:pt x="312930" y="106094"/>
                  <a:pt x="315075" y="96084"/>
                  <a:pt x="320921" y="88777"/>
                </a:cubicBezTo>
                <a:cubicBezTo>
                  <a:pt x="365044" y="33624"/>
                  <a:pt x="375241" y="22976"/>
                  <a:pt x="436331" y="8878"/>
                </a:cubicBezTo>
                <a:cubicBezTo>
                  <a:pt x="456720" y="4173"/>
                  <a:pt x="477760" y="2959"/>
                  <a:pt x="498474" y="0"/>
                </a:cubicBezTo>
                <a:cubicBezTo>
                  <a:pt x="545783" y="5914"/>
                  <a:pt x="655056" y="13787"/>
                  <a:pt x="711538" y="35511"/>
                </a:cubicBezTo>
                <a:cubicBezTo>
                  <a:pt x="757688" y="53261"/>
                  <a:pt x="750277" y="61106"/>
                  <a:pt x="782560" y="88777"/>
                </a:cubicBezTo>
                <a:cubicBezTo>
                  <a:pt x="793794" y="98406"/>
                  <a:pt x="807608" y="104948"/>
                  <a:pt x="818070" y="115410"/>
                </a:cubicBezTo>
                <a:cubicBezTo>
                  <a:pt x="838067" y="135407"/>
                  <a:pt x="853296" y="185860"/>
                  <a:pt x="862459" y="204187"/>
                </a:cubicBezTo>
                <a:cubicBezTo>
                  <a:pt x="867231" y="213730"/>
                  <a:pt x="874296" y="221942"/>
                  <a:pt x="880214" y="230820"/>
                </a:cubicBezTo>
                <a:cubicBezTo>
                  <a:pt x="886132" y="251534"/>
                  <a:pt x="896893" y="271447"/>
                  <a:pt x="897969" y="292963"/>
                </a:cubicBezTo>
                <a:cubicBezTo>
                  <a:pt x="899896" y="331498"/>
                  <a:pt x="896203" y="370450"/>
                  <a:pt x="889092" y="408373"/>
                </a:cubicBezTo>
                <a:cubicBezTo>
                  <a:pt x="887126" y="418860"/>
                  <a:pt x="876991" y="425958"/>
                  <a:pt x="871336" y="435006"/>
                </a:cubicBezTo>
                <a:cubicBezTo>
                  <a:pt x="854941" y="461238"/>
                  <a:pt x="844755" y="488238"/>
                  <a:pt x="818070" y="506028"/>
                </a:cubicBezTo>
                <a:cubicBezTo>
                  <a:pt x="810284" y="511219"/>
                  <a:pt x="800315" y="511946"/>
                  <a:pt x="791437" y="514905"/>
                </a:cubicBezTo>
                <a:cubicBezTo>
                  <a:pt x="728652" y="556763"/>
                  <a:pt x="806401" y="504218"/>
                  <a:pt x="729294" y="559294"/>
                </a:cubicBezTo>
                <a:cubicBezTo>
                  <a:pt x="720612" y="565496"/>
                  <a:pt x="711539" y="571131"/>
                  <a:pt x="702661" y="577049"/>
                </a:cubicBezTo>
                <a:cubicBezTo>
                  <a:pt x="696742" y="585927"/>
                  <a:pt x="693237" y="597017"/>
                  <a:pt x="684905" y="603682"/>
                </a:cubicBezTo>
                <a:cubicBezTo>
                  <a:pt x="677598" y="609528"/>
                  <a:pt x="661747" y="603871"/>
                  <a:pt x="658272" y="612560"/>
                </a:cubicBezTo>
                <a:cubicBezTo>
                  <a:pt x="648320" y="637440"/>
                  <a:pt x="652354" y="665826"/>
                  <a:pt x="649395" y="692459"/>
                </a:cubicBezTo>
                <a:cubicBezTo>
                  <a:pt x="652354" y="704296"/>
                  <a:pt x="652816" y="717056"/>
                  <a:pt x="658272" y="727969"/>
                </a:cubicBezTo>
                <a:cubicBezTo>
                  <a:pt x="662015" y="735456"/>
                  <a:pt x="668798" y="741507"/>
                  <a:pt x="676028" y="745725"/>
                </a:cubicBezTo>
                <a:cubicBezTo>
                  <a:pt x="723891" y="773645"/>
                  <a:pt x="751820" y="790174"/>
                  <a:pt x="800315" y="798991"/>
                </a:cubicBezTo>
                <a:cubicBezTo>
                  <a:pt x="820902" y="802734"/>
                  <a:pt x="841872" y="804125"/>
                  <a:pt x="862459" y="807868"/>
                </a:cubicBezTo>
                <a:cubicBezTo>
                  <a:pt x="874463" y="810051"/>
                  <a:pt x="886059" y="814099"/>
                  <a:pt x="897969" y="816746"/>
                </a:cubicBezTo>
                <a:cubicBezTo>
                  <a:pt x="939330" y="825937"/>
                  <a:pt x="981259" y="832684"/>
                  <a:pt x="1022257" y="843379"/>
                </a:cubicBezTo>
                <a:cubicBezTo>
                  <a:pt x="1049422" y="850465"/>
                  <a:pt x="1075523" y="861134"/>
                  <a:pt x="1102156" y="870012"/>
                </a:cubicBezTo>
                <a:cubicBezTo>
                  <a:pt x="1167978" y="891953"/>
                  <a:pt x="1138681" y="879396"/>
                  <a:pt x="1190932" y="905523"/>
                </a:cubicBezTo>
                <a:cubicBezTo>
                  <a:pt x="1209691" y="980554"/>
                  <a:pt x="1214854" y="983691"/>
                  <a:pt x="1182055" y="1100831"/>
                </a:cubicBezTo>
                <a:cubicBezTo>
                  <a:pt x="1175191" y="1125345"/>
                  <a:pt x="1152462" y="1142260"/>
                  <a:pt x="1137666" y="1162975"/>
                </a:cubicBezTo>
                <a:cubicBezTo>
                  <a:pt x="1076276" y="1148808"/>
                  <a:pt x="994243" y="1132495"/>
                  <a:pt x="933480" y="1109709"/>
                </a:cubicBezTo>
                <a:cubicBezTo>
                  <a:pt x="846621" y="1077137"/>
                  <a:pt x="911270" y="1094481"/>
                  <a:pt x="844703" y="1056443"/>
                </a:cubicBezTo>
                <a:cubicBezTo>
                  <a:pt x="836578" y="1051800"/>
                  <a:pt x="826948" y="1050524"/>
                  <a:pt x="818070" y="1047565"/>
                </a:cubicBezTo>
                <a:cubicBezTo>
                  <a:pt x="787841" y="1002220"/>
                  <a:pt x="815651" y="1033038"/>
                  <a:pt x="755927" y="1003177"/>
                </a:cubicBezTo>
                <a:cubicBezTo>
                  <a:pt x="694618" y="972523"/>
                  <a:pt x="767690" y="995021"/>
                  <a:pt x="693783" y="976544"/>
                </a:cubicBezTo>
                <a:cubicBezTo>
                  <a:pt x="659479" y="1113762"/>
                  <a:pt x="684905" y="981216"/>
                  <a:pt x="684905" y="1180730"/>
                </a:cubicBezTo>
                <a:cubicBezTo>
                  <a:pt x="684905" y="1231124"/>
                  <a:pt x="678987" y="1281344"/>
                  <a:pt x="676028" y="1331651"/>
                </a:cubicBezTo>
                <a:cubicBezTo>
                  <a:pt x="681946" y="1358284"/>
                  <a:pt x="680944" y="1387477"/>
                  <a:pt x="693783" y="1411550"/>
                </a:cubicBezTo>
                <a:cubicBezTo>
                  <a:pt x="705599" y="1433706"/>
                  <a:pt x="730830" y="1445647"/>
                  <a:pt x="747049" y="1464816"/>
                </a:cubicBezTo>
                <a:cubicBezTo>
                  <a:pt x="763492" y="1484249"/>
                  <a:pt x="774236" y="1508195"/>
                  <a:pt x="791437" y="1526960"/>
                </a:cubicBezTo>
                <a:cubicBezTo>
                  <a:pt x="807054" y="1543997"/>
                  <a:pt x="827720" y="1555671"/>
                  <a:pt x="844703" y="1571348"/>
                </a:cubicBezTo>
                <a:cubicBezTo>
                  <a:pt x="866229" y="1591218"/>
                  <a:pt x="882472" y="1617242"/>
                  <a:pt x="906847" y="1633492"/>
                </a:cubicBezTo>
                <a:cubicBezTo>
                  <a:pt x="915725" y="1639410"/>
                  <a:pt x="925935" y="1643703"/>
                  <a:pt x="933480" y="1651247"/>
                </a:cubicBezTo>
                <a:cubicBezTo>
                  <a:pt x="946879" y="1664645"/>
                  <a:pt x="956660" y="1681248"/>
                  <a:pt x="968991" y="1695635"/>
                </a:cubicBezTo>
                <a:cubicBezTo>
                  <a:pt x="974438" y="1701990"/>
                  <a:pt x="980828" y="1707472"/>
                  <a:pt x="986746" y="1713391"/>
                </a:cubicBezTo>
                <a:cubicBezTo>
                  <a:pt x="983787" y="1725228"/>
                  <a:pt x="985974" y="1739782"/>
                  <a:pt x="977868" y="1748901"/>
                </a:cubicBezTo>
                <a:cubicBezTo>
                  <a:pt x="939624" y="1791926"/>
                  <a:pt x="924208" y="1791170"/>
                  <a:pt x="880214" y="1802167"/>
                </a:cubicBezTo>
                <a:cubicBezTo>
                  <a:pt x="859499" y="1814004"/>
                  <a:pt x="839928" y="1828115"/>
                  <a:pt x="818070" y="1837678"/>
                </a:cubicBezTo>
                <a:cubicBezTo>
                  <a:pt x="792350" y="1848930"/>
                  <a:pt x="738171" y="1864311"/>
                  <a:pt x="738171" y="1864311"/>
                </a:cubicBezTo>
                <a:cubicBezTo>
                  <a:pt x="723375" y="1858393"/>
                  <a:pt x="704503" y="1858348"/>
                  <a:pt x="693783" y="1846556"/>
                </a:cubicBezTo>
                <a:cubicBezTo>
                  <a:pt x="673289" y="1824012"/>
                  <a:pt x="664747" y="1792974"/>
                  <a:pt x="649395" y="1766657"/>
                </a:cubicBezTo>
                <a:cubicBezTo>
                  <a:pt x="642340" y="1754562"/>
                  <a:pt x="611820" y="1711327"/>
                  <a:pt x="605006" y="1704513"/>
                </a:cubicBezTo>
                <a:cubicBezTo>
                  <a:pt x="594544" y="1694051"/>
                  <a:pt x="581333" y="1686758"/>
                  <a:pt x="569496" y="1677880"/>
                </a:cubicBezTo>
                <a:cubicBezTo>
                  <a:pt x="538091" y="1583666"/>
                  <a:pt x="548369" y="1625509"/>
                  <a:pt x="533985" y="1553593"/>
                </a:cubicBezTo>
                <a:cubicBezTo>
                  <a:pt x="522148" y="1574307"/>
                  <a:pt x="513378" y="1597106"/>
                  <a:pt x="498474" y="1615736"/>
                </a:cubicBezTo>
                <a:cubicBezTo>
                  <a:pt x="477559" y="1641879"/>
                  <a:pt x="442426" y="1656813"/>
                  <a:pt x="427453" y="1686758"/>
                </a:cubicBezTo>
                <a:cubicBezTo>
                  <a:pt x="421535" y="1698595"/>
                  <a:pt x="419056" y="1712910"/>
                  <a:pt x="409698" y="1722268"/>
                </a:cubicBezTo>
                <a:cubicBezTo>
                  <a:pt x="361964" y="1770002"/>
                  <a:pt x="350098" y="1758091"/>
                  <a:pt x="303165" y="1793290"/>
                </a:cubicBezTo>
                <a:cubicBezTo>
                  <a:pt x="280382" y="1810377"/>
                  <a:pt x="247397" y="1857936"/>
                  <a:pt x="232144" y="1873189"/>
                </a:cubicBezTo>
                <a:cubicBezTo>
                  <a:pt x="224599" y="1880734"/>
                  <a:pt x="214389" y="1885026"/>
                  <a:pt x="205511" y="1890944"/>
                </a:cubicBezTo>
                <a:cubicBezTo>
                  <a:pt x="175130" y="1845373"/>
                  <a:pt x="154970" y="1819905"/>
                  <a:pt x="134490" y="1766657"/>
                </a:cubicBezTo>
                <a:cubicBezTo>
                  <a:pt x="129073" y="1752573"/>
                  <a:pt x="129582" y="1736826"/>
                  <a:pt x="125612" y="1722268"/>
                </a:cubicBezTo>
                <a:cubicBezTo>
                  <a:pt x="120688" y="1704212"/>
                  <a:pt x="107857" y="1669002"/>
                  <a:pt x="107857" y="1669002"/>
                </a:cubicBezTo>
                <a:cubicBezTo>
                  <a:pt x="110816" y="1654206"/>
                  <a:pt x="107859" y="1636817"/>
                  <a:pt x="116734" y="1624614"/>
                </a:cubicBezTo>
                <a:cubicBezTo>
                  <a:pt x="132781" y="1602549"/>
                  <a:pt x="158599" y="1589599"/>
                  <a:pt x="178878" y="1571348"/>
                </a:cubicBezTo>
                <a:cubicBezTo>
                  <a:pt x="188210" y="1562949"/>
                  <a:pt x="195295" y="1552012"/>
                  <a:pt x="205511" y="1544715"/>
                </a:cubicBezTo>
                <a:cubicBezTo>
                  <a:pt x="216280" y="1537023"/>
                  <a:pt x="229532" y="1533526"/>
                  <a:pt x="241022" y="1526960"/>
                </a:cubicBezTo>
                <a:cubicBezTo>
                  <a:pt x="250286" y="1521666"/>
                  <a:pt x="258777" y="1515123"/>
                  <a:pt x="267655" y="1509204"/>
                </a:cubicBezTo>
                <a:cubicBezTo>
                  <a:pt x="273573" y="1500326"/>
                  <a:pt x="278580" y="1490768"/>
                  <a:pt x="285410" y="1482571"/>
                </a:cubicBezTo>
                <a:cubicBezTo>
                  <a:pt x="293447" y="1472926"/>
                  <a:pt x="306944" y="1467411"/>
                  <a:pt x="312043" y="1455938"/>
                </a:cubicBezTo>
                <a:cubicBezTo>
                  <a:pt x="319354" y="1439489"/>
                  <a:pt x="317016" y="1420244"/>
                  <a:pt x="320921" y="1402672"/>
                </a:cubicBezTo>
                <a:cubicBezTo>
                  <a:pt x="322951" y="1393537"/>
                  <a:pt x="327529" y="1385118"/>
                  <a:pt x="329799" y="1376039"/>
                </a:cubicBezTo>
                <a:cubicBezTo>
                  <a:pt x="333459" y="1361401"/>
                  <a:pt x="335403" y="1346381"/>
                  <a:pt x="338676" y="1331651"/>
                </a:cubicBezTo>
                <a:cubicBezTo>
                  <a:pt x="341323" y="1319740"/>
                  <a:pt x="345371" y="1308145"/>
                  <a:pt x="347554" y="1296140"/>
                </a:cubicBezTo>
                <a:cubicBezTo>
                  <a:pt x="351297" y="1275553"/>
                  <a:pt x="352328" y="1254515"/>
                  <a:pt x="356432" y="1233996"/>
                </a:cubicBezTo>
                <a:cubicBezTo>
                  <a:pt x="361218" y="1210068"/>
                  <a:pt x="368700" y="1186752"/>
                  <a:pt x="374187" y="1162975"/>
                </a:cubicBezTo>
                <a:cubicBezTo>
                  <a:pt x="377580" y="1148272"/>
                  <a:pt x="379792" y="1133317"/>
                  <a:pt x="383065" y="1118587"/>
                </a:cubicBezTo>
                <a:cubicBezTo>
                  <a:pt x="390498" y="1085136"/>
                  <a:pt x="390931" y="1086108"/>
                  <a:pt x="400820" y="1056443"/>
                </a:cubicBezTo>
                <a:cubicBezTo>
                  <a:pt x="397861" y="1015014"/>
                  <a:pt x="410517" y="969306"/>
                  <a:pt x="391942" y="932156"/>
                </a:cubicBezTo>
                <a:cubicBezTo>
                  <a:pt x="384815" y="917903"/>
                  <a:pt x="360609" y="940773"/>
                  <a:pt x="347554" y="949911"/>
                </a:cubicBezTo>
                <a:cubicBezTo>
                  <a:pt x="330412" y="961911"/>
                  <a:pt x="319751" y="981541"/>
                  <a:pt x="303165" y="994299"/>
                </a:cubicBezTo>
                <a:cubicBezTo>
                  <a:pt x="281037" y="1011320"/>
                  <a:pt x="255149" y="1022872"/>
                  <a:pt x="232144" y="1038688"/>
                </a:cubicBezTo>
                <a:cubicBezTo>
                  <a:pt x="207759" y="1055453"/>
                  <a:pt x="184392" y="1073671"/>
                  <a:pt x="161123" y="1091954"/>
                </a:cubicBezTo>
                <a:cubicBezTo>
                  <a:pt x="142949" y="1106233"/>
                  <a:pt x="125131" y="1120987"/>
                  <a:pt x="107857" y="1136342"/>
                </a:cubicBezTo>
                <a:cubicBezTo>
                  <a:pt x="98473" y="1144683"/>
                  <a:pt x="91268" y="1155442"/>
                  <a:pt x="81224" y="1162975"/>
                </a:cubicBezTo>
                <a:cubicBezTo>
                  <a:pt x="-7023" y="1229160"/>
                  <a:pt x="73114" y="1153329"/>
                  <a:pt x="10202" y="1216241"/>
                </a:cubicBezTo>
                <a:cubicBezTo>
                  <a:pt x="-3822" y="1118064"/>
                  <a:pt x="-13967" y="1111111"/>
                  <a:pt x="54591" y="985422"/>
                </a:cubicBezTo>
                <a:cubicBezTo>
                  <a:pt x="64097" y="967995"/>
                  <a:pt x="90102" y="967667"/>
                  <a:pt x="107857" y="958789"/>
                </a:cubicBezTo>
                <a:cubicBezTo>
                  <a:pt x="122653" y="943993"/>
                  <a:pt x="135505" y="926955"/>
                  <a:pt x="152245" y="914400"/>
                </a:cubicBezTo>
                <a:cubicBezTo>
                  <a:pt x="159731" y="908785"/>
                  <a:pt x="171092" y="910714"/>
                  <a:pt x="178878" y="905523"/>
                </a:cubicBezTo>
                <a:cubicBezTo>
                  <a:pt x="243188" y="862651"/>
                  <a:pt x="159732" y="890900"/>
                  <a:pt x="249899" y="852257"/>
                </a:cubicBezTo>
                <a:cubicBezTo>
                  <a:pt x="283336" y="837927"/>
                  <a:pt x="354143" y="818668"/>
                  <a:pt x="391942" y="807868"/>
                </a:cubicBezTo>
                <a:cubicBezTo>
                  <a:pt x="456220" y="765017"/>
                  <a:pt x="435665" y="791444"/>
                  <a:pt x="462964" y="736847"/>
                </a:cubicBezTo>
                <a:cubicBezTo>
                  <a:pt x="472068" y="618487"/>
                  <a:pt x="483678" y="648070"/>
                  <a:pt x="480719" y="62143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1C53F8-D917-486C-DA09-A49EA5EA305D}"/>
              </a:ext>
            </a:extLst>
          </p:cNvPr>
          <p:cNvGrpSpPr/>
          <p:nvPr/>
        </p:nvGrpSpPr>
        <p:grpSpPr>
          <a:xfrm>
            <a:off x="9599211" y="4677187"/>
            <a:ext cx="587177" cy="835985"/>
            <a:chOff x="3094746" y="4466948"/>
            <a:chExt cx="857297" cy="106532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DF8AFA4-269D-BD68-1B1B-DE36E3148EEC}"/>
                </a:ext>
              </a:extLst>
            </p:cNvPr>
            <p:cNvSpPr/>
            <p:nvPr/>
          </p:nvSpPr>
          <p:spPr>
            <a:xfrm>
              <a:off x="3094746" y="4466948"/>
              <a:ext cx="857297" cy="1065320"/>
            </a:xfrm>
            <a:custGeom>
              <a:avLst/>
              <a:gdLst>
                <a:gd name="connsiteX0" fmla="*/ 582089 w 1532000"/>
                <a:gd name="connsiteY0" fmla="*/ 568170 h 1927716"/>
                <a:gd name="connsiteX1" fmla="*/ 537701 w 1532000"/>
                <a:gd name="connsiteY1" fmla="*/ 532660 h 1927716"/>
                <a:gd name="connsiteX2" fmla="*/ 502190 w 1532000"/>
                <a:gd name="connsiteY2" fmla="*/ 514904 h 1927716"/>
                <a:gd name="connsiteX3" fmla="*/ 484435 w 1532000"/>
                <a:gd name="connsiteY3" fmla="*/ 470516 h 1927716"/>
                <a:gd name="connsiteX4" fmla="*/ 466679 w 1532000"/>
                <a:gd name="connsiteY4" fmla="*/ 443883 h 1927716"/>
                <a:gd name="connsiteX5" fmla="*/ 466679 w 1532000"/>
                <a:gd name="connsiteY5" fmla="*/ 275207 h 1927716"/>
                <a:gd name="connsiteX6" fmla="*/ 493312 w 1532000"/>
                <a:gd name="connsiteY6" fmla="*/ 204186 h 1927716"/>
                <a:gd name="connsiteX7" fmla="*/ 519945 w 1532000"/>
                <a:gd name="connsiteY7" fmla="*/ 177553 h 1927716"/>
                <a:gd name="connsiteX8" fmla="*/ 564334 w 1532000"/>
                <a:gd name="connsiteY8" fmla="*/ 133165 h 1927716"/>
                <a:gd name="connsiteX9" fmla="*/ 582089 w 1532000"/>
                <a:gd name="connsiteY9" fmla="*/ 106532 h 1927716"/>
                <a:gd name="connsiteX10" fmla="*/ 608722 w 1532000"/>
                <a:gd name="connsiteY10" fmla="*/ 88776 h 1927716"/>
                <a:gd name="connsiteX11" fmla="*/ 653110 w 1532000"/>
                <a:gd name="connsiteY11" fmla="*/ 62143 h 1927716"/>
                <a:gd name="connsiteX12" fmla="*/ 741887 w 1532000"/>
                <a:gd name="connsiteY12" fmla="*/ 26633 h 1927716"/>
                <a:gd name="connsiteX13" fmla="*/ 795153 w 1532000"/>
                <a:gd name="connsiteY13" fmla="*/ 17755 h 1927716"/>
                <a:gd name="connsiteX14" fmla="*/ 901685 w 1532000"/>
                <a:gd name="connsiteY14" fmla="*/ 0 h 1927716"/>
                <a:gd name="connsiteX15" fmla="*/ 1096994 w 1532000"/>
                <a:gd name="connsiteY15" fmla="*/ 8877 h 1927716"/>
                <a:gd name="connsiteX16" fmla="*/ 1132505 w 1532000"/>
                <a:gd name="connsiteY16" fmla="*/ 44388 h 1927716"/>
                <a:gd name="connsiteX17" fmla="*/ 1150260 w 1532000"/>
                <a:gd name="connsiteY17" fmla="*/ 142042 h 1927716"/>
                <a:gd name="connsiteX18" fmla="*/ 1168015 w 1532000"/>
                <a:gd name="connsiteY18" fmla="*/ 186431 h 1927716"/>
                <a:gd name="connsiteX19" fmla="*/ 1176893 w 1532000"/>
                <a:gd name="connsiteY19" fmla="*/ 470516 h 1927716"/>
                <a:gd name="connsiteX20" fmla="*/ 1185771 w 1532000"/>
                <a:gd name="connsiteY20" fmla="*/ 514904 h 1927716"/>
                <a:gd name="connsiteX21" fmla="*/ 1212404 w 1532000"/>
                <a:gd name="connsiteY21" fmla="*/ 585926 h 1927716"/>
                <a:gd name="connsiteX22" fmla="*/ 1247914 w 1532000"/>
                <a:gd name="connsiteY22" fmla="*/ 648069 h 1927716"/>
                <a:gd name="connsiteX23" fmla="*/ 1283425 w 1532000"/>
                <a:gd name="connsiteY23" fmla="*/ 701335 h 1927716"/>
                <a:gd name="connsiteX24" fmla="*/ 1354446 w 1532000"/>
                <a:gd name="connsiteY24" fmla="*/ 763479 h 1927716"/>
                <a:gd name="connsiteX25" fmla="*/ 1407712 w 1532000"/>
                <a:gd name="connsiteY25" fmla="*/ 825623 h 1927716"/>
                <a:gd name="connsiteX26" fmla="*/ 1443223 w 1532000"/>
                <a:gd name="connsiteY26" fmla="*/ 852256 h 1927716"/>
                <a:gd name="connsiteX27" fmla="*/ 1532000 w 1532000"/>
                <a:gd name="connsiteY27" fmla="*/ 949910 h 1927716"/>
                <a:gd name="connsiteX28" fmla="*/ 1514244 w 1532000"/>
                <a:gd name="connsiteY28" fmla="*/ 1029809 h 1927716"/>
                <a:gd name="connsiteX29" fmla="*/ 1389957 w 1532000"/>
                <a:gd name="connsiteY29" fmla="*/ 1083075 h 1927716"/>
                <a:gd name="connsiteX30" fmla="*/ 1283425 w 1532000"/>
                <a:gd name="connsiteY30" fmla="*/ 1074198 h 1927716"/>
                <a:gd name="connsiteX31" fmla="*/ 1159138 w 1532000"/>
                <a:gd name="connsiteY31" fmla="*/ 1003176 h 1927716"/>
                <a:gd name="connsiteX32" fmla="*/ 1132505 w 1532000"/>
                <a:gd name="connsiteY32" fmla="*/ 994299 h 1927716"/>
                <a:gd name="connsiteX33" fmla="*/ 1079239 w 1532000"/>
                <a:gd name="connsiteY33" fmla="*/ 958788 h 1927716"/>
                <a:gd name="connsiteX34" fmla="*/ 1070361 w 1532000"/>
                <a:gd name="connsiteY34" fmla="*/ 1029809 h 1927716"/>
                <a:gd name="connsiteX35" fmla="*/ 1061483 w 1532000"/>
                <a:gd name="connsiteY35" fmla="*/ 1189607 h 1927716"/>
                <a:gd name="connsiteX36" fmla="*/ 1008217 w 1532000"/>
                <a:gd name="connsiteY36" fmla="*/ 1296139 h 1927716"/>
                <a:gd name="connsiteX37" fmla="*/ 963829 w 1532000"/>
                <a:gd name="connsiteY37" fmla="*/ 1429304 h 1927716"/>
                <a:gd name="connsiteX38" fmla="*/ 919441 w 1532000"/>
                <a:gd name="connsiteY38" fmla="*/ 1518081 h 1927716"/>
                <a:gd name="connsiteX39" fmla="*/ 875052 w 1532000"/>
                <a:gd name="connsiteY39" fmla="*/ 1562469 h 1927716"/>
                <a:gd name="connsiteX40" fmla="*/ 857297 w 1532000"/>
                <a:gd name="connsiteY40" fmla="*/ 1606858 h 1927716"/>
                <a:gd name="connsiteX41" fmla="*/ 715254 w 1532000"/>
                <a:gd name="connsiteY41" fmla="*/ 1748901 h 1927716"/>
                <a:gd name="connsiteX42" fmla="*/ 635355 w 1532000"/>
                <a:gd name="connsiteY42" fmla="*/ 1811044 h 1927716"/>
                <a:gd name="connsiteX43" fmla="*/ 537701 w 1532000"/>
                <a:gd name="connsiteY43" fmla="*/ 1873188 h 1927716"/>
                <a:gd name="connsiteX44" fmla="*/ 484435 w 1532000"/>
                <a:gd name="connsiteY44" fmla="*/ 1899821 h 1927716"/>
                <a:gd name="connsiteX45" fmla="*/ 333514 w 1532000"/>
                <a:gd name="connsiteY45" fmla="*/ 1926454 h 1927716"/>
                <a:gd name="connsiteX46" fmla="*/ 5041 w 1532000"/>
                <a:gd name="connsiteY46" fmla="*/ 1917576 h 1927716"/>
                <a:gd name="connsiteX47" fmla="*/ 67184 w 1532000"/>
                <a:gd name="connsiteY47" fmla="*/ 1882066 h 1927716"/>
                <a:gd name="connsiteX48" fmla="*/ 120450 w 1532000"/>
                <a:gd name="connsiteY48" fmla="*/ 1846555 h 1927716"/>
                <a:gd name="connsiteX49" fmla="*/ 200349 w 1532000"/>
                <a:gd name="connsiteY49" fmla="*/ 1819922 h 1927716"/>
                <a:gd name="connsiteX50" fmla="*/ 298004 w 1532000"/>
                <a:gd name="connsiteY50" fmla="*/ 1766656 h 1927716"/>
                <a:gd name="connsiteX51" fmla="*/ 324637 w 1532000"/>
                <a:gd name="connsiteY51" fmla="*/ 1740023 h 1927716"/>
                <a:gd name="connsiteX52" fmla="*/ 377903 w 1532000"/>
                <a:gd name="connsiteY52" fmla="*/ 1695635 h 1927716"/>
                <a:gd name="connsiteX53" fmla="*/ 422291 w 1532000"/>
                <a:gd name="connsiteY53" fmla="*/ 1615735 h 1927716"/>
                <a:gd name="connsiteX54" fmla="*/ 457802 w 1532000"/>
                <a:gd name="connsiteY54" fmla="*/ 1535836 h 1927716"/>
                <a:gd name="connsiteX55" fmla="*/ 475557 w 1532000"/>
                <a:gd name="connsiteY55" fmla="*/ 1509203 h 1927716"/>
                <a:gd name="connsiteX56" fmla="*/ 484435 w 1532000"/>
                <a:gd name="connsiteY56" fmla="*/ 1482570 h 1927716"/>
                <a:gd name="connsiteX57" fmla="*/ 519945 w 1532000"/>
                <a:gd name="connsiteY57" fmla="*/ 1411549 h 1927716"/>
                <a:gd name="connsiteX58" fmla="*/ 537701 w 1532000"/>
                <a:gd name="connsiteY58" fmla="*/ 1376038 h 1927716"/>
                <a:gd name="connsiteX59" fmla="*/ 528823 w 1532000"/>
                <a:gd name="connsiteY59" fmla="*/ 1269506 h 1927716"/>
                <a:gd name="connsiteX60" fmla="*/ 519945 w 1532000"/>
                <a:gd name="connsiteY60" fmla="*/ 1012054 h 1927716"/>
                <a:gd name="connsiteX61" fmla="*/ 484435 w 1532000"/>
                <a:gd name="connsiteY61" fmla="*/ 949910 h 1927716"/>
                <a:gd name="connsiteX62" fmla="*/ 466679 w 1532000"/>
                <a:gd name="connsiteY62" fmla="*/ 923277 h 1927716"/>
                <a:gd name="connsiteX63" fmla="*/ 431169 w 1532000"/>
                <a:gd name="connsiteY63" fmla="*/ 914400 h 1927716"/>
                <a:gd name="connsiteX64" fmla="*/ 351270 w 1532000"/>
                <a:gd name="connsiteY64" fmla="*/ 932155 h 1927716"/>
                <a:gd name="connsiteX65" fmla="*/ 324637 w 1532000"/>
                <a:gd name="connsiteY65" fmla="*/ 941033 h 1927716"/>
                <a:gd name="connsiteX66" fmla="*/ 289126 w 1532000"/>
                <a:gd name="connsiteY66" fmla="*/ 985421 h 1927716"/>
                <a:gd name="connsiteX67" fmla="*/ 262493 w 1532000"/>
                <a:gd name="connsiteY67" fmla="*/ 994299 h 1927716"/>
                <a:gd name="connsiteX68" fmla="*/ 218105 w 1532000"/>
                <a:gd name="connsiteY68" fmla="*/ 1047565 h 1927716"/>
                <a:gd name="connsiteX69" fmla="*/ 182594 w 1532000"/>
                <a:gd name="connsiteY69" fmla="*/ 1065320 h 1927716"/>
                <a:gd name="connsiteX70" fmla="*/ 147083 w 1532000"/>
                <a:gd name="connsiteY70" fmla="*/ 1091953 h 1927716"/>
                <a:gd name="connsiteX71" fmla="*/ 22796 w 1532000"/>
                <a:gd name="connsiteY71" fmla="*/ 1074198 h 1927716"/>
                <a:gd name="connsiteX72" fmla="*/ 5041 w 1532000"/>
                <a:gd name="connsiteY72" fmla="*/ 1047565 h 1927716"/>
                <a:gd name="connsiteX73" fmla="*/ 13918 w 1532000"/>
                <a:gd name="connsiteY73" fmla="*/ 905522 h 1927716"/>
                <a:gd name="connsiteX74" fmla="*/ 102695 w 1532000"/>
                <a:gd name="connsiteY74" fmla="*/ 861134 h 1927716"/>
                <a:gd name="connsiteX75" fmla="*/ 129328 w 1532000"/>
                <a:gd name="connsiteY75" fmla="*/ 843378 h 1927716"/>
                <a:gd name="connsiteX76" fmla="*/ 155961 w 1532000"/>
                <a:gd name="connsiteY76" fmla="*/ 834501 h 1927716"/>
                <a:gd name="connsiteX77" fmla="*/ 200349 w 1532000"/>
                <a:gd name="connsiteY77" fmla="*/ 816745 h 1927716"/>
                <a:gd name="connsiteX78" fmla="*/ 218105 w 1532000"/>
                <a:gd name="connsiteY78" fmla="*/ 798990 h 1927716"/>
                <a:gd name="connsiteX79" fmla="*/ 244738 w 1532000"/>
                <a:gd name="connsiteY79" fmla="*/ 790112 h 1927716"/>
                <a:gd name="connsiteX80" fmla="*/ 324637 w 1532000"/>
                <a:gd name="connsiteY80" fmla="*/ 754602 h 1927716"/>
                <a:gd name="connsiteX81" fmla="*/ 377903 w 1532000"/>
                <a:gd name="connsiteY81" fmla="*/ 683580 h 1927716"/>
                <a:gd name="connsiteX82" fmla="*/ 431169 w 1532000"/>
                <a:gd name="connsiteY82" fmla="*/ 621436 h 1927716"/>
                <a:gd name="connsiteX83" fmla="*/ 440046 w 1532000"/>
                <a:gd name="connsiteY83" fmla="*/ 568170 h 1927716"/>
                <a:gd name="connsiteX84" fmla="*/ 448924 w 1532000"/>
                <a:gd name="connsiteY84" fmla="*/ 541537 h 1927716"/>
                <a:gd name="connsiteX85" fmla="*/ 457802 w 1532000"/>
                <a:gd name="connsiteY85" fmla="*/ 497149 h 1927716"/>
                <a:gd name="connsiteX86" fmla="*/ 466679 w 1532000"/>
                <a:gd name="connsiteY86" fmla="*/ 408372 h 192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532000" h="1927716">
                  <a:moveTo>
                    <a:pt x="582089" y="568170"/>
                  </a:moveTo>
                  <a:cubicBezTo>
                    <a:pt x="567293" y="556333"/>
                    <a:pt x="553467" y="543170"/>
                    <a:pt x="537701" y="532660"/>
                  </a:cubicBezTo>
                  <a:cubicBezTo>
                    <a:pt x="526689" y="525319"/>
                    <a:pt x="510803" y="524952"/>
                    <a:pt x="502190" y="514904"/>
                  </a:cubicBezTo>
                  <a:cubicBezTo>
                    <a:pt x="491819" y="502805"/>
                    <a:pt x="491562" y="484769"/>
                    <a:pt x="484435" y="470516"/>
                  </a:cubicBezTo>
                  <a:cubicBezTo>
                    <a:pt x="479663" y="460973"/>
                    <a:pt x="472598" y="452761"/>
                    <a:pt x="466679" y="443883"/>
                  </a:cubicBezTo>
                  <a:cubicBezTo>
                    <a:pt x="443663" y="374829"/>
                    <a:pt x="452851" y="413487"/>
                    <a:pt x="466679" y="275207"/>
                  </a:cubicBezTo>
                  <a:cubicBezTo>
                    <a:pt x="468840" y="253596"/>
                    <a:pt x="480868" y="221608"/>
                    <a:pt x="493312" y="204186"/>
                  </a:cubicBezTo>
                  <a:cubicBezTo>
                    <a:pt x="500609" y="193970"/>
                    <a:pt x="511907" y="187198"/>
                    <a:pt x="519945" y="177553"/>
                  </a:cubicBezTo>
                  <a:cubicBezTo>
                    <a:pt x="556935" y="133166"/>
                    <a:pt x="515508" y="165715"/>
                    <a:pt x="564334" y="133165"/>
                  </a:cubicBezTo>
                  <a:cubicBezTo>
                    <a:pt x="570252" y="124287"/>
                    <a:pt x="574545" y="114077"/>
                    <a:pt x="582089" y="106532"/>
                  </a:cubicBezTo>
                  <a:cubicBezTo>
                    <a:pt x="589634" y="98987"/>
                    <a:pt x="599674" y="94431"/>
                    <a:pt x="608722" y="88776"/>
                  </a:cubicBezTo>
                  <a:cubicBezTo>
                    <a:pt x="623354" y="79631"/>
                    <a:pt x="638026" y="70523"/>
                    <a:pt x="653110" y="62143"/>
                  </a:cubicBezTo>
                  <a:cubicBezTo>
                    <a:pt x="677949" y="48344"/>
                    <a:pt x="714832" y="31142"/>
                    <a:pt x="741887" y="26633"/>
                  </a:cubicBezTo>
                  <a:cubicBezTo>
                    <a:pt x="759642" y="23674"/>
                    <a:pt x="777502" y="21285"/>
                    <a:pt x="795153" y="17755"/>
                  </a:cubicBezTo>
                  <a:cubicBezTo>
                    <a:pt x="892906" y="-1796"/>
                    <a:pt x="742110" y="19946"/>
                    <a:pt x="901685" y="0"/>
                  </a:cubicBezTo>
                  <a:cubicBezTo>
                    <a:pt x="966788" y="2959"/>
                    <a:pt x="1032996" y="-3430"/>
                    <a:pt x="1096994" y="8877"/>
                  </a:cubicBezTo>
                  <a:cubicBezTo>
                    <a:pt x="1113433" y="12038"/>
                    <a:pt x="1132505" y="44388"/>
                    <a:pt x="1132505" y="44388"/>
                  </a:cubicBezTo>
                  <a:cubicBezTo>
                    <a:pt x="1134614" y="57042"/>
                    <a:pt x="1145605" y="126524"/>
                    <a:pt x="1150260" y="142042"/>
                  </a:cubicBezTo>
                  <a:cubicBezTo>
                    <a:pt x="1154839" y="157306"/>
                    <a:pt x="1162097" y="171635"/>
                    <a:pt x="1168015" y="186431"/>
                  </a:cubicBezTo>
                  <a:cubicBezTo>
                    <a:pt x="1170974" y="281126"/>
                    <a:pt x="1171779" y="375913"/>
                    <a:pt x="1176893" y="470516"/>
                  </a:cubicBezTo>
                  <a:cubicBezTo>
                    <a:pt x="1177707" y="485583"/>
                    <a:pt x="1183072" y="500058"/>
                    <a:pt x="1185771" y="514904"/>
                  </a:cubicBezTo>
                  <a:cubicBezTo>
                    <a:pt x="1197164" y="577566"/>
                    <a:pt x="1181390" y="554912"/>
                    <a:pt x="1212404" y="585926"/>
                  </a:cubicBezTo>
                  <a:cubicBezTo>
                    <a:pt x="1227932" y="648043"/>
                    <a:pt x="1208942" y="597963"/>
                    <a:pt x="1247914" y="648069"/>
                  </a:cubicBezTo>
                  <a:cubicBezTo>
                    <a:pt x="1261015" y="664913"/>
                    <a:pt x="1268336" y="686246"/>
                    <a:pt x="1283425" y="701335"/>
                  </a:cubicBezTo>
                  <a:cubicBezTo>
                    <a:pt x="1370895" y="788805"/>
                    <a:pt x="1268867" y="690125"/>
                    <a:pt x="1354446" y="763479"/>
                  </a:cubicBezTo>
                  <a:cubicBezTo>
                    <a:pt x="1422098" y="821467"/>
                    <a:pt x="1337535" y="755446"/>
                    <a:pt x="1407712" y="825623"/>
                  </a:cubicBezTo>
                  <a:cubicBezTo>
                    <a:pt x="1418174" y="836085"/>
                    <a:pt x="1432275" y="842303"/>
                    <a:pt x="1443223" y="852256"/>
                  </a:cubicBezTo>
                  <a:cubicBezTo>
                    <a:pt x="1500270" y="904116"/>
                    <a:pt x="1495649" y="901442"/>
                    <a:pt x="1532000" y="949910"/>
                  </a:cubicBezTo>
                  <a:cubicBezTo>
                    <a:pt x="1526081" y="976543"/>
                    <a:pt x="1529378" y="1007108"/>
                    <a:pt x="1514244" y="1029809"/>
                  </a:cubicBezTo>
                  <a:cubicBezTo>
                    <a:pt x="1505813" y="1042456"/>
                    <a:pt x="1393658" y="1081687"/>
                    <a:pt x="1389957" y="1083075"/>
                  </a:cubicBezTo>
                  <a:cubicBezTo>
                    <a:pt x="1354446" y="1080116"/>
                    <a:pt x="1317995" y="1082840"/>
                    <a:pt x="1283425" y="1074198"/>
                  </a:cubicBezTo>
                  <a:cubicBezTo>
                    <a:pt x="1233084" y="1061613"/>
                    <a:pt x="1202366" y="1027191"/>
                    <a:pt x="1159138" y="1003176"/>
                  </a:cubicBezTo>
                  <a:cubicBezTo>
                    <a:pt x="1150958" y="998631"/>
                    <a:pt x="1141383" y="997258"/>
                    <a:pt x="1132505" y="994299"/>
                  </a:cubicBezTo>
                  <a:cubicBezTo>
                    <a:pt x="1126406" y="988200"/>
                    <a:pt x="1089011" y="947062"/>
                    <a:pt x="1079239" y="958788"/>
                  </a:cubicBezTo>
                  <a:cubicBezTo>
                    <a:pt x="1063966" y="977116"/>
                    <a:pt x="1073320" y="1006135"/>
                    <a:pt x="1070361" y="1029809"/>
                  </a:cubicBezTo>
                  <a:cubicBezTo>
                    <a:pt x="1067402" y="1083075"/>
                    <a:pt x="1069912" y="1136929"/>
                    <a:pt x="1061483" y="1189607"/>
                  </a:cubicBezTo>
                  <a:cubicBezTo>
                    <a:pt x="1056620" y="1219999"/>
                    <a:pt x="1024573" y="1268879"/>
                    <a:pt x="1008217" y="1296139"/>
                  </a:cubicBezTo>
                  <a:cubicBezTo>
                    <a:pt x="993228" y="1348601"/>
                    <a:pt x="986629" y="1378005"/>
                    <a:pt x="963829" y="1429304"/>
                  </a:cubicBezTo>
                  <a:cubicBezTo>
                    <a:pt x="950392" y="1459538"/>
                    <a:pt x="937793" y="1490553"/>
                    <a:pt x="919441" y="1518081"/>
                  </a:cubicBezTo>
                  <a:cubicBezTo>
                    <a:pt x="907834" y="1535492"/>
                    <a:pt x="889848" y="1547673"/>
                    <a:pt x="875052" y="1562469"/>
                  </a:cubicBezTo>
                  <a:cubicBezTo>
                    <a:pt x="869134" y="1577265"/>
                    <a:pt x="866560" y="1593890"/>
                    <a:pt x="857297" y="1606858"/>
                  </a:cubicBezTo>
                  <a:cubicBezTo>
                    <a:pt x="807210" y="1676980"/>
                    <a:pt x="776162" y="1692678"/>
                    <a:pt x="715254" y="1748901"/>
                  </a:cubicBezTo>
                  <a:cubicBezTo>
                    <a:pt x="651737" y="1807532"/>
                    <a:pt x="695761" y="1780842"/>
                    <a:pt x="635355" y="1811044"/>
                  </a:cubicBezTo>
                  <a:cubicBezTo>
                    <a:pt x="600728" y="1862986"/>
                    <a:pt x="629278" y="1830452"/>
                    <a:pt x="537701" y="1873188"/>
                  </a:cubicBezTo>
                  <a:cubicBezTo>
                    <a:pt x="519712" y="1881583"/>
                    <a:pt x="503382" y="1893900"/>
                    <a:pt x="484435" y="1899821"/>
                  </a:cubicBezTo>
                  <a:cubicBezTo>
                    <a:pt x="447624" y="1911324"/>
                    <a:pt x="375274" y="1920488"/>
                    <a:pt x="333514" y="1926454"/>
                  </a:cubicBezTo>
                  <a:cubicBezTo>
                    <a:pt x="224023" y="1923495"/>
                    <a:pt x="113082" y="1935583"/>
                    <a:pt x="5041" y="1917576"/>
                  </a:cubicBezTo>
                  <a:cubicBezTo>
                    <a:pt x="-18492" y="1913654"/>
                    <a:pt x="46865" y="1894570"/>
                    <a:pt x="67184" y="1882066"/>
                  </a:cubicBezTo>
                  <a:cubicBezTo>
                    <a:pt x="85358" y="1870882"/>
                    <a:pt x="101113" y="1855579"/>
                    <a:pt x="120450" y="1846555"/>
                  </a:cubicBezTo>
                  <a:cubicBezTo>
                    <a:pt x="145890" y="1834683"/>
                    <a:pt x="175239" y="1832477"/>
                    <a:pt x="200349" y="1819922"/>
                  </a:cubicBezTo>
                  <a:cubicBezTo>
                    <a:pt x="230944" y="1804625"/>
                    <a:pt x="271702" y="1785067"/>
                    <a:pt x="298004" y="1766656"/>
                  </a:cubicBezTo>
                  <a:cubicBezTo>
                    <a:pt x="308289" y="1759456"/>
                    <a:pt x="315105" y="1748194"/>
                    <a:pt x="324637" y="1740023"/>
                  </a:cubicBezTo>
                  <a:cubicBezTo>
                    <a:pt x="398511" y="1676702"/>
                    <a:pt x="331770" y="1741765"/>
                    <a:pt x="377903" y="1695635"/>
                  </a:cubicBezTo>
                  <a:cubicBezTo>
                    <a:pt x="412702" y="1608634"/>
                    <a:pt x="375373" y="1690803"/>
                    <a:pt x="422291" y="1615735"/>
                  </a:cubicBezTo>
                  <a:cubicBezTo>
                    <a:pt x="445822" y="1578086"/>
                    <a:pt x="436758" y="1577924"/>
                    <a:pt x="457802" y="1535836"/>
                  </a:cubicBezTo>
                  <a:cubicBezTo>
                    <a:pt x="462574" y="1526293"/>
                    <a:pt x="470785" y="1518746"/>
                    <a:pt x="475557" y="1509203"/>
                  </a:cubicBezTo>
                  <a:cubicBezTo>
                    <a:pt x="479742" y="1500833"/>
                    <a:pt x="480563" y="1491089"/>
                    <a:pt x="484435" y="1482570"/>
                  </a:cubicBezTo>
                  <a:cubicBezTo>
                    <a:pt x="495387" y="1458475"/>
                    <a:pt x="508108" y="1435223"/>
                    <a:pt x="519945" y="1411549"/>
                  </a:cubicBezTo>
                  <a:lnTo>
                    <a:pt x="537701" y="1376038"/>
                  </a:lnTo>
                  <a:cubicBezTo>
                    <a:pt x="534742" y="1340527"/>
                    <a:pt x="530559" y="1305097"/>
                    <a:pt x="528823" y="1269506"/>
                  </a:cubicBezTo>
                  <a:cubicBezTo>
                    <a:pt x="524639" y="1183740"/>
                    <a:pt x="527492" y="1097590"/>
                    <a:pt x="519945" y="1012054"/>
                  </a:cubicBezTo>
                  <a:cubicBezTo>
                    <a:pt x="515989" y="967217"/>
                    <a:pt x="504578" y="975088"/>
                    <a:pt x="484435" y="949910"/>
                  </a:cubicBezTo>
                  <a:cubicBezTo>
                    <a:pt x="477770" y="941578"/>
                    <a:pt x="475557" y="929195"/>
                    <a:pt x="466679" y="923277"/>
                  </a:cubicBezTo>
                  <a:cubicBezTo>
                    <a:pt x="456527" y="916509"/>
                    <a:pt x="443006" y="917359"/>
                    <a:pt x="431169" y="914400"/>
                  </a:cubicBezTo>
                  <a:cubicBezTo>
                    <a:pt x="404536" y="920318"/>
                    <a:pt x="377738" y="925538"/>
                    <a:pt x="351270" y="932155"/>
                  </a:cubicBezTo>
                  <a:cubicBezTo>
                    <a:pt x="342191" y="934425"/>
                    <a:pt x="332661" y="936218"/>
                    <a:pt x="324637" y="941033"/>
                  </a:cubicBezTo>
                  <a:cubicBezTo>
                    <a:pt x="288435" y="962754"/>
                    <a:pt x="325420" y="956385"/>
                    <a:pt x="289126" y="985421"/>
                  </a:cubicBezTo>
                  <a:cubicBezTo>
                    <a:pt x="281819" y="991267"/>
                    <a:pt x="271371" y="991340"/>
                    <a:pt x="262493" y="994299"/>
                  </a:cubicBezTo>
                  <a:cubicBezTo>
                    <a:pt x="247697" y="1012054"/>
                    <a:pt x="235379" y="1032210"/>
                    <a:pt x="218105" y="1047565"/>
                  </a:cubicBezTo>
                  <a:cubicBezTo>
                    <a:pt x="208214" y="1056357"/>
                    <a:pt x="193817" y="1058306"/>
                    <a:pt x="182594" y="1065320"/>
                  </a:cubicBezTo>
                  <a:cubicBezTo>
                    <a:pt x="170047" y="1073162"/>
                    <a:pt x="158920" y="1083075"/>
                    <a:pt x="147083" y="1091953"/>
                  </a:cubicBezTo>
                  <a:cubicBezTo>
                    <a:pt x="105654" y="1086035"/>
                    <a:pt x="62741" y="1086681"/>
                    <a:pt x="22796" y="1074198"/>
                  </a:cubicBezTo>
                  <a:cubicBezTo>
                    <a:pt x="12612" y="1071016"/>
                    <a:pt x="5602" y="1058220"/>
                    <a:pt x="5041" y="1047565"/>
                  </a:cubicBezTo>
                  <a:cubicBezTo>
                    <a:pt x="2548" y="1000191"/>
                    <a:pt x="1845" y="951400"/>
                    <a:pt x="13918" y="905522"/>
                  </a:cubicBezTo>
                  <a:cubicBezTo>
                    <a:pt x="19986" y="882465"/>
                    <a:pt x="91574" y="864841"/>
                    <a:pt x="102695" y="861134"/>
                  </a:cubicBezTo>
                  <a:cubicBezTo>
                    <a:pt x="111573" y="855215"/>
                    <a:pt x="119785" y="848150"/>
                    <a:pt x="129328" y="843378"/>
                  </a:cubicBezTo>
                  <a:cubicBezTo>
                    <a:pt x="137698" y="839193"/>
                    <a:pt x="147199" y="837787"/>
                    <a:pt x="155961" y="834501"/>
                  </a:cubicBezTo>
                  <a:cubicBezTo>
                    <a:pt x="170882" y="828906"/>
                    <a:pt x="185553" y="822664"/>
                    <a:pt x="200349" y="816745"/>
                  </a:cubicBezTo>
                  <a:cubicBezTo>
                    <a:pt x="206268" y="810827"/>
                    <a:pt x="210928" y="803296"/>
                    <a:pt x="218105" y="798990"/>
                  </a:cubicBezTo>
                  <a:cubicBezTo>
                    <a:pt x="226129" y="794175"/>
                    <a:pt x="235976" y="793398"/>
                    <a:pt x="244738" y="790112"/>
                  </a:cubicBezTo>
                  <a:cubicBezTo>
                    <a:pt x="290080" y="773109"/>
                    <a:pt x="284285" y="774778"/>
                    <a:pt x="324637" y="754602"/>
                  </a:cubicBezTo>
                  <a:cubicBezTo>
                    <a:pt x="364065" y="675743"/>
                    <a:pt x="315089" y="764341"/>
                    <a:pt x="377903" y="683580"/>
                  </a:cubicBezTo>
                  <a:cubicBezTo>
                    <a:pt x="429794" y="616863"/>
                    <a:pt x="377955" y="656913"/>
                    <a:pt x="431169" y="621436"/>
                  </a:cubicBezTo>
                  <a:cubicBezTo>
                    <a:pt x="434128" y="603681"/>
                    <a:pt x="436141" y="585742"/>
                    <a:pt x="440046" y="568170"/>
                  </a:cubicBezTo>
                  <a:cubicBezTo>
                    <a:pt x="442076" y="559035"/>
                    <a:pt x="446654" y="550615"/>
                    <a:pt x="448924" y="541537"/>
                  </a:cubicBezTo>
                  <a:cubicBezTo>
                    <a:pt x="452584" y="526899"/>
                    <a:pt x="455508" y="512063"/>
                    <a:pt x="457802" y="497149"/>
                  </a:cubicBezTo>
                  <a:cubicBezTo>
                    <a:pt x="467413" y="434676"/>
                    <a:pt x="466679" y="446408"/>
                    <a:pt x="466679" y="4083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1115F1B-2629-C804-E1E7-44284EE1769C}"/>
                </a:ext>
              </a:extLst>
            </p:cNvPr>
            <p:cNvSpPr txBox="1"/>
            <p:nvPr/>
          </p:nvSpPr>
          <p:spPr>
            <a:xfrm>
              <a:off x="3366117" y="4715522"/>
              <a:ext cx="33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5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74B853-277B-0ABE-D0C6-9AB71C372942}"/>
              </a:ext>
            </a:extLst>
          </p:cNvPr>
          <p:cNvGrpSpPr/>
          <p:nvPr/>
        </p:nvGrpSpPr>
        <p:grpSpPr>
          <a:xfrm>
            <a:off x="11604823" y="4298740"/>
            <a:ext cx="587177" cy="835985"/>
            <a:chOff x="3094746" y="4466948"/>
            <a:chExt cx="857297" cy="106532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08B49CE-FF9E-E346-9809-C85331498954}"/>
                </a:ext>
              </a:extLst>
            </p:cNvPr>
            <p:cNvSpPr/>
            <p:nvPr/>
          </p:nvSpPr>
          <p:spPr>
            <a:xfrm>
              <a:off x="3094746" y="4466948"/>
              <a:ext cx="857297" cy="1065320"/>
            </a:xfrm>
            <a:custGeom>
              <a:avLst/>
              <a:gdLst>
                <a:gd name="connsiteX0" fmla="*/ 582089 w 1532000"/>
                <a:gd name="connsiteY0" fmla="*/ 568170 h 1927716"/>
                <a:gd name="connsiteX1" fmla="*/ 537701 w 1532000"/>
                <a:gd name="connsiteY1" fmla="*/ 532660 h 1927716"/>
                <a:gd name="connsiteX2" fmla="*/ 502190 w 1532000"/>
                <a:gd name="connsiteY2" fmla="*/ 514904 h 1927716"/>
                <a:gd name="connsiteX3" fmla="*/ 484435 w 1532000"/>
                <a:gd name="connsiteY3" fmla="*/ 470516 h 1927716"/>
                <a:gd name="connsiteX4" fmla="*/ 466679 w 1532000"/>
                <a:gd name="connsiteY4" fmla="*/ 443883 h 1927716"/>
                <a:gd name="connsiteX5" fmla="*/ 466679 w 1532000"/>
                <a:gd name="connsiteY5" fmla="*/ 275207 h 1927716"/>
                <a:gd name="connsiteX6" fmla="*/ 493312 w 1532000"/>
                <a:gd name="connsiteY6" fmla="*/ 204186 h 1927716"/>
                <a:gd name="connsiteX7" fmla="*/ 519945 w 1532000"/>
                <a:gd name="connsiteY7" fmla="*/ 177553 h 1927716"/>
                <a:gd name="connsiteX8" fmla="*/ 564334 w 1532000"/>
                <a:gd name="connsiteY8" fmla="*/ 133165 h 1927716"/>
                <a:gd name="connsiteX9" fmla="*/ 582089 w 1532000"/>
                <a:gd name="connsiteY9" fmla="*/ 106532 h 1927716"/>
                <a:gd name="connsiteX10" fmla="*/ 608722 w 1532000"/>
                <a:gd name="connsiteY10" fmla="*/ 88776 h 1927716"/>
                <a:gd name="connsiteX11" fmla="*/ 653110 w 1532000"/>
                <a:gd name="connsiteY11" fmla="*/ 62143 h 1927716"/>
                <a:gd name="connsiteX12" fmla="*/ 741887 w 1532000"/>
                <a:gd name="connsiteY12" fmla="*/ 26633 h 1927716"/>
                <a:gd name="connsiteX13" fmla="*/ 795153 w 1532000"/>
                <a:gd name="connsiteY13" fmla="*/ 17755 h 1927716"/>
                <a:gd name="connsiteX14" fmla="*/ 901685 w 1532000"/>
                <a:gd name="connsiteY14" fmla="*/ 0 h 1927716"/>
                <a:gd name="connsiteX15" fmla="*/ 1096994 w 1532000"/>
                <a:gd name="connsiteY15" fmla="*/ 8877 h 1927716"/>
                <a:gd name="connsiteX16" fmla="*/ 1132505 w 1532000"/>
                <a:gd name="connsiteY16" fmla="*/ 44388 h 1927716"/>
                <a:gd name="connsiteX17" fmla="*/ 1150260 w 1532000"/>
                <a:gd name="connsiteY17" fmla="*/ 142042 h 1927716"/>
                <a:gd name="connsiteX18" fmla="*/ 1168015 w 1532000"/>
                <a:gd name="connsiteY18" fmla="*/ 186431 h 1927716"/>
                <a:gd name="connsiteX19" fmla="*/ 1176893 w 1532000"/>
                <a:gd name="connsiteY19" fmla="*/ 470516 h 1927716"/>
                <a:gd name="connsiteX20" fmla="*/ 1185771 w 1532000"/>
                <a:gd name="connsiteY20" fmla="*/ 514904 h 1927716"/>
                <a:gd name="connsiteX21" fmla="*/ 1212404 w 1532000"/>
                <a:gd name="connsiteY21" fmla="*/ 585926 h 1927716"/>
                <a:gd name="connsiteX22" fmla="*/ 1247914 w 1532000"/>
                <a:gd name="connsiteY22" fmla="*/ 648069 h 1927716"/>
                <a:gd name="connsiteX23" fmla="*/ 1283425 w 1532000"/>
                <a:gd name="connsiteY23" fmla="*/ 701335 h 1927716"/>
                <a:gd name="connsiteX24" fmla="*/ 1354446 w 1532000"/>
                <a:gd name="connsiteY24" fmla="*/ 763479 h 1927716"/>
                <a:gd name="connsiteX25" fmla="*/ 1407712 w 1532000"/>
                <a:gd name="connsiteY25" fmla="*/ 825623 h 1927716"/>
                <a:gd name="connsiteX26" fmla="*/ 1443223 w 1532000"/>
                <a:gd name="connsiteY26" fmla="*/ 852256 h 1927716"/>
                <a:gd name="connsiteX27" fmla="*/ 1532000 w 1532000"/>
                <a:gd name="connsiteY27" fmla="*/ 949910 h 1927716"/>
                <a:gd name="connsiteX28" fmla="*/ 1514244 w 1532000"/>
                <a:gd name="connsiteY28" fmla="*/ 1029809 h 1927716"/>
                <a:gd name="connsiteX29" fmla="*/ 1389957 w 1532000"/>
                <a:gd name="connsiteY29" fmla="*/ 1083075 h 1927716"/>
                <a:gd name="connsiteX30" fmla="*/ 1283425 w 1532000"/>
                <a:gd name="connsiteY30" fmla="*/ 1074198 h 1927716"/>
                <a:gd name="connsiteX31" fmla="*/ 1159138 w 1532000"/>
                <a:gd name="connsiteY31" fmla="*/ 1003176 h 1927716"/>
                <a:gd name="connsiteX32" fmla="*/ 1132505 w 1532000"/>
                <a:gd name="connsiteY32" fmla="*/ 994299 h 1927716"/>
                <a:gd name="connsiteX33" fmla="*/ 1079239 w 1532000"/>
                <a:gd name="connsiteY33" fmla="*/ 958788 h 1927716"/>
                <a:gd name="connsiteX34" fmla="*/ 1070361 w 1532000"/>
                <a:gd name="connsiteY34" fmla="*/ 1029809 h 1927716"/>
                <a:gd name="connsiteX35" fmla="*/ 1061483 w 1532000"/>
                <a:gd name="connsiteY35" fmla="*/ 1189607 h 1927716"/>
                <a:gd name="connsiteX36" fmla="*/ 1008217 w 1532000"/>
                <a:gd name="connsiteY36" fmla="*/ 1296139 h 1927716"/>
                <a:gd name="connsiteX37" fmla="*/ 963829 w 1532000"/>
                <a:gd name="connsiteY37" fmla="*/ 1429304 h 1927716"/>
                <a:gd name="connsiteX38" fmla="*/ 919441 w 1532000"/>
                <a:gd name="connsiteY38" fmla="*/ 1518081 h 1927716"/>
                <a:gd name="connsiteX39" fmla="*/ 875052 w 1532000"/>
                <a:gd name="connsiteY39" fmla="*/ 1562469 h 1927716"/>
                <a:gd name="connsiteX40" fmla="*/ 857297 w 1532000"/>
                <a:gd name="connsiteY40" fmla="*/ 1606858 h 1927716"/>
                <a:gd name="connsiteX41" fmla="*/ 715254 w 1532000"/>
                <a:gd name="connsiteY41" fmla="*/ 1748901 h 1927716"/>
                <a:gd name="connsiteX42" fmla="*/ 635355 w 1532000"/>
                <a:gd name="connsiteY42" fmla="*/ 1811044 h 1927716"/>
                <a:gd name="connsiteX43" fmla="*/ 537701 w 1532000"/>
                <a:gd name="connsiteY43" fmla="*/ 1873188 h 1927716"/>
                <a:gd name="connsiteX44" fmla="*/ 484435 w 1532000"/>
                <a:gd name="connsiteY44" fmla="*/ 1899821 h 1927716"/>
                <a:gd name="connsiteX45" fmla="*/ 333514 w 1532000"/>
                <a:gd name="connsiteY45" fmla="*/ 1926454 h 1927716"/>
                <a:gd name="connsiteX46" fmla="*/ 5041 w 1532000"/>
                <a:gd name="connsiteY46" fmla="*/ 1917576 h 1927716"/>
                <a:gd name="connsiteX47" fmla="*/ 67184 w 1532000"/>
                <a:gd name="connsiteY47" fmla="*/ 1882066 h 1927716"/>
                <a:gd name="connsiteX48" fmla="*/ 120450 w 1532000"/>
                <a:gd name="connsiteY48" fmla="*/ 1846555 h 1927716"/>
                <a:gd name="connsiteX49" fmla="*/ 200349 w 1532000"/>
                <a:gd name="connsiteY49" fmla="*/ 1819922 h 1927716"/>
                <a:gd name="connsiteX50" fmla="*/ 298004 w 1532000"/>
                <a:gd name="connsiteY50" fmla="*/ 1766656 h 1927716"/>
                <a:gd name="connsiteX51" fmla="*/ 324637 w 1532000"/>
                <a:gd name="connsiteY51" fmla="*/ 1740023 h 1927716"/>
                <a:gd name="connsiteX52" fmla="*/ 377903 w 1532000"/>
                <a:gd name="connsiteY52" fmla="*/ 1695635 h 1927716"/>
                <a:gd name="connsiteX53" fmla="*/ 422291 w 1532000"/>
                <a:gd name="connsiteY53" fmla="*/ 1615735 h 1927716"/>
                <a:gd name="connsiteX54" fmla="*/ 457802 w 1532000"/>
                <a:gd name="connsiteY54" fmla="*/ 1535836 h 1927716"/>
                <a:gd name="connsiteX55" fmla="*/ 475557 w 1532000"/>
                <a:gd name="connsiteY55" fmla="*/ 1509203 h 1927716"/>
                <a:gd name="connsiteX56" fmla="*/ 484435 w 1532000"/>
                <a:gd name="connsiteY56" fmla="*/ 1482570 h 1927716"/>
                <a:gd name="connsiteX57" fmla="*/ 519945 w 1532000"/>
                <a:gd name="connsiteY57" fmla="*/ 1411549 h 1927716"/>
                <a:gd name="connsiteX58" fmla="*/ 537701 w 1532000"/>
                <a:gd name="connsiteY58" fmla="*/ 1376038 h 1927716"/>
                <a:gd name="connsiteX59" fmla="*/ 528823 w 1532000"/>
                <a:gd name="connsiteY59" fmla="*/ 1269506 h 1927716"/>
                <a:gd name="connsiteX60" fmla="*/ 519945 w 1532000"/>
                <a:gd name="connsiteY60" fmla="*/ 1012054 h 1927716"/>
                <a:gd name="connsiteX61" fmla="*/ 484435 w 1532000"/>
                <a:gd name="connsiteY61" fmla="*/ 949910 h 1927716"/>
                <a:gd name="connsiteX62" fmla="*/ 466679 w 1532000"/>
                <a:gd name="connsiteY62" fmla="*/ 923277 h 1927716"/>
                <a:gd name="connsiteX63" fmla="*/ 431169 w 1532000"/>
                <a:gd name="connsiteY63" fmla="*/ 914400 h 1927716"/>
                <a:gd name="connsiteX64" fmla="*/ 351270 w 1532000"/>
                <a:gd name="connsiteY64" fmla="*/ 932155 h 1927716"/>
                <a:gd name="connsiteX65" fmla="*/ 324637 w 1532000"/>
                <a:gd name="connsiteY65" fmla="*/ 941033 h 1927716"/>
                <a:gd name="connsiteX66" fmla="*/ 289126 w 1532000"/>
                <a:gd name="connsiteY66" fmla="*/ 985421 h 1927716"/>
                <a:gd name="connsiteX67" fmla="*/ 262493 w 1532000"/>
                <a:gd name="connsiteY67" fmla="*/ 994299 h 1927716"/>
                <a:gd name="connsiteX68" fmla="*/ 218105 w 1532000"/>
                <a:gd name="connsiteY68" fmla="*/ 1047565 h 1927716"/>
                <a:gd name="connsiteX69" fmla="*/ 182594 w 1532000"/>
                <a:gd name="connsiteY69" fmla="*/ 1065320 h 1927716"/>
                <a:gd name="connsiteX70" fmla="*/ 147083 w 1532000"/>
                <a:gd name="connsiteY70" fmla="*/ 1091953 h 1927716"/>
                <a:gd name="connsiteX71" fmla="*/ 22796 w 1532000"/>
                <a:gd name="connsiteY71" fmla="*/ 1074198 h 1927716"/>
                <a:gd name="connsiteX72" fmla="*/ 5041 w 1532000"/>
                <a:gd name="connsiteY72" fmla="*/ 1047565 h 1927716"/>
                <a:gd name="connsiteX73" fmla="*/ 13918 w 1532000"/>
                <a:gd name="connsiteY73" fmla="*/ 905522 h 1927716"/>
                <a:gd name="connsiteX74" fmla="*/ 102695 w 1532000"/>
                <a:gd name="connsiteY74" fmla="*/ 861134 h 1927716"/>
                <a:gd name="connsiteX75" fmla="*/ 129328 w 1532000"/>
                <a:gd name="connsiteY75" fmla="*/ 843378 h 1927716"/>
                <a:gd name="connsiteX76" fmla="*/ 155961 w 1532000"/>
                <a:gd name="connsiteY76" fmla="*/ 834501 h 1927716"/>
                <a:gd name="connsiteX77" fmla="*/ 200349 w 1532000"/>
                <a:gd name="connsiteY77" fmla="*/ 816745 h 1927716"/>
                <a:gd name="connsiteX78" fmla="*/ 218105 w 1532000"/>
                <a:gd name="connsiteY78" fmla="*/ 798990 h 1927716"/>
                <a:gd name="connsiteX79" fmla="*/ 244738 w 1532000"/>
                <a:gd name="connsiteY79" fmla="*/ 790112 h 1927716"/>
                <a:gd name="connsiteX80" fmla="*/ 324637 w 1532000"/>
                <a:gd name="connsiteY80" fmla="*/ 754602 h 1927716"/>
                <a:gd name="connsiteX81" fmla="*/ 377903 w 1532000"/>
                <a:gd name="connsiteY81" fmla="*/ 683580 h 1927716"/>
                <a:gd name="connsiteX82" fmla="*/ 431169 w 1532000"/>
                <a:gd name="connsiteY82" fmla="*/ 621436 h 1927716"/>
                <a:gd name="connsiteX83" fmla="*/ 440046 w 1532000"/>
                <a:gd name="connsiteY83" fmla="*/ 568170 h 1927716"/>
                <a:gd name="connsiteX84" fmla="*/ 448924 w 1532000"/>
                <a:gd name="connsiteY84" fmla="*/ 541537 h 1927716"/>
                <a:gd name="connsiteX85" fmla="*/ 457802 w 1532000"/>
                <a:gd name="connsiteY85" fmla="*/ 497149 h 1927716"/>
                <a:gd name="connsiteX86" fmla="*/ 466679 w 1532000"/>
                <a:gd name="connsiteY86" fmla="*/ 408372 h 192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532000" h="1927716">
                  <a:moveTo>
                    <a:pt x="582089" y="568170"/>
                  </a:moveTo>
                  <a:cubicBezTo>
                    <a:pt x="567293" y="556333"/>
                    <a:pt x="553467" y="543170"/>
                    <a:pt x="537701" y="532660"/>
                  </a:cubicBezTo>
                  <a:cubicBezTo>
                    <a:pt x="526689" y="525319"/>
                    <a:pt x="510803" y="524952"/>
                    <a:pt x="502190" y="514904"/>
                  </a:cubicBezTo>
                  <a:cubicBezTo>
                    <a:pt x="491819" y="502805"/>
                    <a:pt x="491562" y="484769"/>
                    <a:pt x="484435" y="470516"/>
                  </a:cubicBezTo>
                  <a:cubicBezTo>
                    <a:pt x="479663" y="460973"/>
                    <a:pt x="472598" y="452761"/>
                    <a:pt x="466679" y="443883"/>
                  </a:cubicBezTo>
                  <a:cubicBezTo>
                    <a:pt x="443663" y="374829"/>
                    <a:pt x="452851" y="413487"/>
                    <a:pt x="466679" y="275207"/>
                  </a:cubicBezTo>
                  <a:cubicBezTo>
                    <a:pt x="468840" y="253596"/>
                    <a:pt x="480868" y="221608"/>
                    <a:pt x="493312" y="204186"/>
                  </a:cubicBezTo>
                  <a:cubicBezTo>
                    <a:pt x="500609" y="193970"/>
                    <a:pt x="511907" y="187198"/>
                    <a:pt x="519945" y="177553"/>
                  </a:cubicBezTo>
                  <a:cubicBezTo>
                    <a:pt x="556935" y="133166"/>
                    <a:pt x="515508" y="165715"/>
                    <a:pt x="564334" y="133165"/>
                  </a:cubicBezTo>
                  <a:cubicBezTo>
                    <a:pt x="570252" y="124287"/>
                    <a:pt x="574545" y="114077"/>
                    <a:pt x="582089" y="106532"/>
                  </a:cubicBezTo>
                  <a:cubicBezTo>
                    <a:pt x="589634" y="98987"/>
                    <a:pt x="599674" y="94431"/>
                    <a:pt x="608722" y="88776"/>
                  </a:cubicBezTo>
                  <a:cubicBezTo>
                    <a:pt x="623354" y="79631"/>
                    <a:pt x="638026" y="70523"/>
                    <a:pt x="653110" y="62143"/>
                  </a:cubicBezTo>
                  <a:cubicBezTo>
                    <a:pt x="677949" y="48344"/>
                    <a:pt x="714832" y="31142"/>
                    <a:pt x="741887" y="26633"/>
                  </a:cubicBezTo>
                  <a:cubicBezTo>
                    <a:pt x="759642" y="23674"/>
                    <a:pt x="777502" y="21285"/>
                    <a:pt x="795153" y="17755"/>
                  </a:cubicBezTo>
                  <a:cubicBezTo>
                    <a:pt x="892906" y="-1796"/>
                    <a:pt x="742110" y="19946"/>
                    <a:pt x="901685" y="0"/>
                  </a:cubicBezTo>
                  <a:cubicBezTo>
                    <a:pt x="966788" y="2959"/>
                    <a:pt x="1032996" y="-3430"/>
                    <a:pt x="1096994" y="8877"/>
                  </a:cubicBezTo>
                  <a:cubicBezTo>
                    <a:pt x="1113433" y="12038"/>
                    <a:pt x="1132505" y="44388"/>
                    <a:pt x="1132505" y="44388"/>
                  </a:cubicBezTo>
                  <a:cubicBezTo>
                    <a:pt x="1134614" y="57042"/>
                    <a:pt x="1145605" y="126524"/>
                    <a:pt x="1150260" y="142042"/>
                  </a:cubicBezTo>
                  <a:cubicBezTo>
                    <a:pt x="1154839" y="157306"/>
                    <a:pt x="1162097" y="171635"/>
                    <a:pt x="1168015" y="186431"/>
                  </a:cubicBezTo>
                  <a:cubicBezTo>
                    <a:pt x="1170974" y="281126"/>
                    <a:pt x="1171779" y="375913"/>
                    <a:pt x="1176893" y="470516"/>
                  </a:cubicBezTo>
                  <a:cubicBezTo>
                    <a:pt x="1177707" y="485583"/>
                    <a:pt x="1183072" y="500058"/>
                    <a:pt x="1185771" y="514904"/>
                  </a:cubicBezTo>
                  <a:cubicBezTo>
                    <a:pt x="1197164" y="577566"/>
                    <a:pt x="1181390" y="554912"/>
                    <a:pt x="1212404" y="585926"/>
                  </a:cubicBezTo>
                  <a:cubicBezTo>
                    <a:pt x="1227932" y="648043"/>
                    <a:pt x="1208942" y="597963"/>
                    <a:pt x="1247914" y="648069"/>
                  </a:cubicBezTo>
                  <a:cubicBezTo>
                    <a:pt x="1261015" y="664913"/>
                    <a:pt x="1268336" y="686246"/>
                    <a:pt x="1283425" y="701335"/>
                  </a:cubicBezTo>
                  <a:cubicBezTo>
                    <a:pt x="1370895" y="788805"/>
                    <a:pt x="1268867" y="690125"/>
                    <a:pt x="1354446" y="763479"/>
                  </a:cubicBezTo>
                  <a:cubicBezTo>
                    <a:pt x="1422098" y="821467"/>
                    <a:pt x="1337535" y="755446"/>
                    <a:pt x="1407712" y="825623"/>
                  </a:cubicBezTo>
                  <a:cubicBezTo>
                    <a:pt x="1418174" y="836085"/>
                    <a:pt x="1432275" y="842303"/>
                    <a:pt x="1443223" y="852256"/>
                  </a:cubicBezTo>
                  <a:cubicBezTo>
                    <a:pt x="1500270" y="904116"/>
                    <a:pt x="1495649" y="901442"/>
                    <a:pt x="1532000" y="949910"/>
                  </a:cubicBezTo>
                  <a:cubicBezTo>
                    <a:pt x="1526081" y="976543"/>
                    <a:pt x="1529378" y="1007108"/>
                    <a:pt x="1514244" y="1029809"/>
                  </a:cubicBezTo>
                  <a:cubicBezTo>
                    <a:pt x="1505813" y="1042456"/>
                    <a:pt x="1393658" y="1081687"/>
                    <a:pt x="1389957" y="1083075"/>
                  </a:cubicBezTo>
                  <a:cubicBezTo>
                    <a:pt x="1354446" y="1080116"/>
                    <a:pt x="1317995" y="1082840"/>
                    <a:pt x="1283425" y="1074198"/>
                  </a:cubicBezTo>
                  <a:cubicBezTo>
                    <a:pt x="1233084" y="1061613"/>
                    <a:pt x="1202366" y="1027191"/>
                    <a:pt x="1159138" y="1003176"/>
                  </a:cubicBezTo>
                  <a:cubicBezTo>
                    <a:pt x="1150958" y="998631"/>
                    <a:pt x="1141383" y="997258"/>
                    <a:pt x="1132505" y="994299"/>
                  </a:cubicBezTo>
                  <a:cubicBezTo>
                    <a:pt x="1126406" y="988200"/>
                    <a:pt x="1089011" y="947062"/>
                    <a:pt x="1079239" y="958788"/>
                  </a:cubicBezTo>
                  <a:cubicBezTo>
                    <a:pt x="1063966" y="977116"/>
                    <a:pt x="1073320" y="1006135"/>
                    <a:pt x="1070361" y="1029809"/>
                  </a:cubicBezTo>
                  <a:cubicBezTo>
                    <a:pt x="1067402" y="1083075"/>
                    <a:pt x="1069912" y="1136929"/>
                    <a:pt x="1061483" y="1189607"/>
                  </a:cubicBezTo>
                  <a:cubicBezTo>
                    <a:pt x="1056620" y="1219999"/>
                    <a:pt x="1024573" y="1268879"/>
                    <a:pt x="1008217" y="1296139"/>
                  </a:cubicBezTo>
                  <a:cubicBezTo>
                    <a:pt x="993228" y="1348601"/>
                    <a:pt x="986629" y="1378005"/>
                    <a:pt x="963829" y="1429304"/>
                  </a:cubicBezTo>
                  <a:cubicBezTo>
                    <a:pt x="950392" y="1459538"/>
                    <a:pt x="937793" y="1490553"/>
                    <a:pt x="919441" y="1518081"/>
                  </a:cubicBezTo>
                  <a:cubicBezTo>
                    <a:pt x="907834" y="1535492"/>
                    <a:pt x="889848" y="1547673"/>
                    <a:pt x="875052" y="1562469"/>
                  </a:cubicBezTo>
                  <a:cubicBezTo>
                    <a:pt x="869134" y="1577265"/>
                    <a:pt x="866560" y="1593890"/>
                    <a:pt x="857297" y="1606858"/>
                  </a:cubicBezTo>
                  <a:cubicBezTo>
                    <a:pt x="807210" y="1676980"/>
                    <a:pt x="776162" y="1692678"/>
                    <a:pt x="715254" y="1748901"/>
                  </a:cubicBezTo>
                  <a:cubicBezTo>
                    <a:pt x="651737" y="1807532"/>
                    <a:pt x="695761" y="1780842"/>
                    <a:pt x="635355" y="1811044"/>
                  </a:cubicBezTo>
                  <a:cubicBezTo>
                    <a:pt x="600728" y="1862986"/>
                    <a:pt x="629278" y="1830452"/>
                    <a:pt x="537701" y="1873188"/>
                  </a:cubicBezTo>
                  <a:cubicBezTo>
                    <a:pt x="519712" y="1881583"/>
                    <a:pt x="503382" y="1893900"/>
                    <a:pt x="484435" y="1899821"/>
                  </a:cubicBezTo>
                  <a:cubicBezTo>
                    <a:pt x="447624" y="1911324"/>
                    <a:pt x="375274" y="1920488"/>
                    <a:pt x="333514" y="1926454"/>
                  </a:cubicBezTo>
                  <a:cubicBezTo>
                    <a:pt x="224023" y="1923495"/>
                    <a:pt x="113082" y="1935583"/>
                    <a:pt x="5041" y="1917576"/>
                  </a:cubicBezTo>
                  <a:cubicBezTo>
                    <a:pt x="-18492" y="1913654"/>
                    <a:pt x="46865" y="1894570"/>
                    <a:pt x="67184" y="1882066"/>
                  </a:cubicBezTo>
                  <a:cubicBezTo>
                    <a:pt x="85358" y="1870882"/>
                    <a:pt x="101113" y="1855579"/>
                    <a:pt x="120450" y="1846555"/>
                  </a:cubicBezTo>
                  <a:cubicBezTo>
                    <a:pt x="145890" y="1834683"/>
                    <a:pt x="175239" y="1832477"/>
                    <a:pt x="200349" y="1819922"/>
                  </a:cubicBezTo>
                  <a:cubicBezTo>
                    <a:pt x="230944" y="1804625"/>
                    <a:pt x="271702" y="1785067"/>
                    <a:pt x="298004" y="1766656"/>
                  </a:cubicBezTo>
                  <a:cubicBezTo>
                    <a:pt x="308289" y="1759456"/>
                    <a:pt x="315105" y="1748194"/>
                    <a:pt x="324637" y="1740023"/>
                  </a:cubicBezTo>
                  <a:cubicBezTo>
                    <a:pt x="398511" y="1676702"/>
                    <a:pt x="331770" y="1741765"/>
                    <a:pt x="377903" y="1695635"/>
                  </a:cubicBezTo>
                  <a:cubicBezTo>
                    <a:pt x="412702" y="1608634"/>
                    <a:pt x="375373" y="1690803"/>
                    <a:pt x="422291" y="1615735"/>
                  </a:cubicBezTo>
                  <a:cubicBezTo>
                    <a:pt x="445822" y="1578086"/>
                    <a:pt x="436758" y="1577924"/>
                    <a:pt x="457802" y="1535836"/>
                  </a:cubicBezTo>
                  <a:cubicBezTo>
                    <a:pt x="462574" y="1526293"/>
                    <a:pt x="470785" y="1518746"/>
                    <a:pt x="475557" y="1509203"/>
                  </a:cubicBezTo>
                  <a:cubicBezTo>
                    <a:pt x="479742" y="1500833"/>
                    <a:pt x="480563" y="1491089"/>
                    <a:pt x="484435" y="1482570"/>
                  </a:cubicBezTo>
                  <a:cubicBezTo>
                    <a:pt x="495387" y="1458475"/>
                    <a:pt x="508108" y="1435223"/>
                    <a:pt x="519945" y="1411549"/>
                  </a:cubicBezTo>
                  <a:lnTo>
                    <a:pt x="537701" y="1376038"/>
                  </a:lnTo>
                  <a:cubicBezTo>
                    <a:pt x="534742" y="1340527"/>
                    <a:pt x="530559" y="1305097"/>
                    <a:pt x="528823" y="1269506"/>
                  </a:cubicBezTo>
                  <a:cubicBezTo>
                    <a:pt x="524639" y="1183740"/>
                    <a:pt x="527492" y="1097590"/>
                    <a:pt x="519945" y="1012054"/>
                  </a:cubicBezTo>
                  <a:cubicBezTo>
                    <a:pt x="515989" y="967217"/>
                    <a:pt x="504578" y="975088"/>
                    <a:pt x="484435" y="949910"/>
                  </a:cubicBezTo>
                  <a:cubicBezTo>
                    <a:pt x="477770" y="941578"/>
                    <a:pt x="475557" y="929195"/>
                    <a:pt x="466679" y="923277"/>
                  </a:cubicBezTo>
                  <a:cubicBezTo>
                    <a:pt x="456527" y="916509"/>
                    <a:pt x="443006" y="917359"/>
                    <a:pt x="431169" y="914400"/>
                  </a:cubicBezTo>
                  <a:cubicBezTo>
                    <a:pt x="404536" y="920318"/>
                    <a:pt x="377738" y="925538"/>
                    <a:pt x="351270" y="932155"/>
                  </a:cubicBezTo>
                  <a:cubicBezTo>
                    <a:pt x="342191" y="934425"/>
                    <a:pt x="332661" y="936218"/>
                    <a:pt x="324637" y="941033"/>
                  </a:cubicBezTo>
                  <a:cubicBezTo>
                    <a:pt x="288435" y="962754"/>
                    <a:pt x="325420" y="956385"/>
                    <a:pt x="289126" y="985421"/>
                  </a:cubicBezTo>
                  <a:cubicBezTo>
                    <a:pt x="281819" y="991267"/>
                    <a:pt x="271371" y="991340"/>
                    <a:pt x="262493" y="994299"/>
                  </a:cubicBezTo>
                  <a:cubicBezTo>
                    <a:pt x="247697" y="1012054"/>
                    <a:pt x="235379" y="1032210"/>
                    <a:pt x="218105" y="1047565"/>
                  </a:cubicBezTo>
                  <a:cubicBezTo>
                    <a:pt x="208214" y="1056357"/>
                    <a:pt x="193817" y="1058306"/>
                    <a:pt x="182594" y="1065320"/>
                  </a:cubicBezTo>
                  <a:cubicBezTo>
                    <a:pt x="170047" y="1073162"/>
                    <a:pt x="158920" y="1083075"/>
                    <a:pt x="147083" y="1091953"/>
                  </a:cubicBezTo>
                  <a:cubicBezTo>
                    <a:pt x="105654" y="1086035"/>
                    <a:pt x="62741" y="1086681"/>
                    <a:pt x="22796" y="1074198"/>
                  </a:cubicBezTo>
                  <a:cubicBezTo>
                    <a:pt x="12612" y="1071016"/>
                    <a:pt x="5602" y="1058220"/>
                    <a:pt x="5041" y="1047565"/>
                  </a:cubicBezTo>
                  <a:cubicBezTo>
                    <a:pt x="2548" y="1000191"/>
                    <a:pt x="1845" y="951400"/>
                    <a:pt x="13918" y="905522"/>
                  </a:cubicBezTo>
                  <a:cubicBezTo>
                    <a:pt x="19986" y="882465"/>
                    <a:pt x="91574" y="864841"/>
                    <a:pt x="102695" y="861134"/>
                  </a:cubicBezTo>
                  <a:cubicBezTo>
                    <a:pt x="111573" y="855215"/>
                    <a:pt x="119785" y="848150"/>
                    <a:pt x="129328" y="843378"/>
                  </a:cubicBezTo>
                  <a:cubicBezTo>
                    <a:pt x="137698" y="839193"/>
                    <a:pt x="147199" y="837787"/>
                    <a:pt x="155961" y="834501"/>
                  </a:cubicBezTo>
                  <a:cubicBezTo>
                    <a:pt x="170882" y="828906"/>
                    <a:pt x="185553" y="822664"/>
                    <a:pt x="200349" y="816745"/>
                  </a:cubicBezTo>
                  <a:cubicBezTo>
                    <a:pt x="206268" y="810827"/>
                    <a:pt x="210928" y="803296"/>
                    <a:pt x="218105" y="798990"/>
                  </a:cubicBezTo>
                  <a:cubicBezTo>
                    <a:pt x="226129" y="794175"/>
                    <a:pt x="235976" y="793398"/>
                    <a:pt x="244738" y="790112"/>
                  </a:cubicBezTo>
                  <a:cubicBezTo>
                    <a:pt x="290080" y="773109"/>
                    <a:pt x="284285" y="774778"/>
                    <a:pt x="324637" y="754602"/>
                  </a:cubicBezTo>
                  <a:cubicBezTo>
                    <a:pt x="364065" y="675743"/>
                    <a:pt x="315089" y="764341"/>
                    <a:pt x="377903" y="683580"/>
                  </a:cubicBezTo>
                  <a:cubicBezTo>
                    <a:pt x="429794" y="616863"/>
                    <a:pt x="377955" y="656913"/>
                    <a:pt x="431169" y="621436"/>
                  </a:cubicBezTo>
                  <a:cubicBezTo>
                    <a:pt x="434128" y="603681"/>
                    <a:pt x="436141" y="585742"/>
                    <a:pt x="440046" y="568170"/>
                  </a:cubicBezTo>
                  <a:cubicBezTo>
                    <a:pt x="442076" y="559035"/>
                    <a:pt x="446654" y="550615"/>
                    <a:pt x="448924" y="541537"/>
                  </a:cubicBezTo>
                  <a:cubicBezTo>
                    <a:pt x="452584" y="526899"/>
                    <a:pt x="455508" y="512063"/>
                    <a:pt x="457802" y="497149"/>
                  </a:cubicBezTo>
                  <a:cubicBezTo>
                    <a:pt x="467413" y="434676"/>
                    <a:pt x="466679" y="446408"/>
                    <a:pt x="466679" y="4083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86D08E3-0EC3-7D0A-12C5-2A4433EE4CFE}"/>
                </a:ext>
              </a:extLst>
            </p:cNvPr>
            <p:cNvSpPr txBox="1"/>
            <p:nvPr/>
          </p:nvSpPr>
          <p:spPr>
            <a:xfrm>
              <a:off x="3366117" y="4715522"/>
              <a:ext cx="33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6</a:t>
              </a:r>
            </a:p>
          </p:txBody>
        </p: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03DAF9B-5E4E-A243-F7B3-B41CC85991F8}"/>
              </a:ext>
            </a:extLst>
          </p:cNvPr>
          <p:cNvSpPr/>
          <p:nvPr/>
        </p:nvSpPr>
        <p:spPr>
          <a:xfrm>
            <a:off x="9994930" y="4920789"/>
            <a:ext cx="1391300" cy="1399592"/>
          </a:xfrm>
          <a:custGeom>
            <a:avLst/>
            <a:gdLst>
              <a:gd name="connsiteX0" fmla="*/ 37323 w 1391300"/>
              <a:gd name="connsiteY0" fmla="*/ 447870 h 1399592"/>
              <a:gd name="connsiteX1" fmla="*/ 27992 w 1391300"/>
              <a:gd name="connsiteY1" fmla="*/ 718457 h 1399592"/>
              <a:gd name="connsiteX2" fmla="*/ 9331 w 1391300"/>
              <a:gd name="connsiteY2" fmla="*/ 746449 h 1399592"/>
              <a:gd name="connsiteX3" fmla="*/ 37323 w 1391300"/>
              <a:gd name="connsiteY3" fmla="*/ 718457 h 1399592"/>
              <a:gd name="connsiteX4" fmla="*/ 55984 w 1391300"/>
              <a:gd name="connsiteY4" fmla="*/ 681135 h 1399592"/>
              <a:gd name="connsiteX5" fmla="*/ 74645 w 1391300"/>
              <a:gd name="connsiteY5" fmla="*/ 615821 h 1399592"/>
              <a:gd name="connsiteX6" fmla="*/ 46653 w 1391300"/>
              <a:gd name="connsiteY6" fmla="*/ 503853 h 1399592"/>
              <a:gd name="connsiteX7" fmla="*/ 27992 w 1391300"/>
              <a:gd name="connsiteY7" fmla="*/ 475862 h 1399592"/>
              <a:gd name="connsiteX8" fmla="*/ 9331 w 1391300"/>
              <a:gd name="connsiteY8" fmla="*/ 457200 h 1399592"/>
              <a:gd name="connsiteX9" fmla="*/ 27992 w 1391300"/>
              <a:gd name="connsiteY9" fmla="*/ 485192 h 1399592"/>
              <a:gd name="connsiteX10" fmla="*/ 37323 w 1391300"/>
              <a:gd name="connsiteY10" fmla="*/ 513184 h 1399592"/>
              <a:gd name="connsiteX11" fmla="*/ 27992 w 1391300"/>
              <a:gd name="connsiteY11" fmla="*/ 662474 h 1399592"/>
              <a:gd name="connsiteX12" fmla="*/ 0 w 1391300"/>
              <a:gd name="connsiteY12" fmla="*/ 699796 h 1399592"/>
              <a:gd name="connsiteX13" fmla="*/ 27992 w 1391300"/>
              <a:gd name="connsiteY13" fmla="*/ 727788 h 1399592"/>
              <a:gd name="connsiteX14" fmla="*/ 139959 w 1391300"/>
              <a:gd name="connsiteY14" fmla="*/ 802433 h 1399592"/>
              <a:gd name="connsiteX15" fmla="*/ 214604 w 1391300"/>
              <a:gd name="connsiteY15" fmla="*/ 839755 h 1399592"/>
              <a:gd name="connsiteX16" fmla="*/ 261257 w 1391300"/>
              <a:gd name="connsiteY16" fmla="*/ 867747 h 1399592"/>
              <a:gd name="connsiteX17" fmla="*/ 298580 w 1391300"/>
              <a:gd name="connsiteY17" fmla="*/ 886408 h 1399592"/>
              <a:gd name="connsiteX18" fmla="*/ 326572 w 1391300"/>
              <a:gd name="connsiteY18" fmla="*/ 905070 h 1399592"/>
              <a:gd name="connsiteX19" fmla="*/ 363894 w 1391300"/>
              <a:gd name="connsiteY19" fmla="*/ 933062 h 1399592"/>
              <a:gd name="connsiteX20" fmla="*/ 494523 w 1391300"/>
              <a:gd name="connsiteY20" fmla="*/ 1007706 h 1399592"/>
              <a:gd name="connsiteX21" fmla="*/ 541176 w 1391300"/>
              <a:gd name="connsiteY21" fmla="*/ 1045029 h 1399592"/>
              <a:gd name="connsiteX22" fmla="*/ 587829 w 1391300"/>
              <a:gd name="connsiteY22" fmla="*/ 1073021 h 1399592"/>
              <a:gd name="connsiteX23" fmla="*/ 615821 w 1391300"/>
              <a:gd name="connsiteY23" fmla="*/ 1101013 h 1399592"/>
              <a:gd name="connsiteX24" fmla="*/ 653143 w 1391300"/>
              <a:gd name="connsiteY24" fmla="*/ 1119674 h 1399592"/>
              <a:gd name="connsiteX25" fmla="*/ 681135 w 1391300"/>
              <a:gd name="connsiteY25" fmla="*/ 1147666 h 1399592"/>
              <a:gd name="connsiteX26" fmla="*/ 802433 w 1391300"/>
              <a:gd name="connsiteY26" fmla="*/ 1222311 h 1399592"/>
              <a:gd name="connsiteX27" fmla="*/ 905070 w 1391300"/>
              <a:gd name="connsiteY27" fmla="*/ 1287625 h 1399592"/>
              <a:gd name="connsiteX28" fmla="*/ 979715 w 1391300"/>
              <a:gd name="connsiteY28" fmla="*/ 1324947 h 1399592"/>
              <a:gd name="connsiteX29" fmla="*/ 1007706 w 1391300"/>
              <a:gd name="connsiteY29" fmla="*/ 1343608 h 1399592"/>
              <a:gd name="connsiteX30" fmla="*/ 1035698 w 1391300"/>
              <a:gd name="connsiteY30" fmla="*/ 1352939 h 1399592"/>
              <a:gd name="connsiteX31" fmla="*/ 1110343 w 1391300"/>
              <a:gd name="connsiteY31" fmla="*/ 1399592 h 1399592"/>
              <a:gd name="connsiteX32" fmla="*/ 1166327 w 1391300"/>
              <a:gd name="connsiteY32" fmla="*/ 1380931 h 1399592"/>
              <a:gd name="connsiteX33" fmla="*/ 1222310 w 1391300"/>
              <a:gd name="connsiteY33" fmla="*/ 1315617 h 1399592"/>
              <a:gd name="connsiteX34" fmla="*/ 1240972 w 1391300"/>
              <a:gd name="connsiteY34" fmla="*/ 1296955 h 1399592"/>
              <a:gd name="connsiteX35" fmla="*/ 1278294 w 1391300"/>
              <a:gd name="connsiteY35" fmla="*/ 1212980 h 1399592"/>
              <a:gd name="connsiteX36" fmla="*/ 1306286 w 1391300"/>
              <a:gd name="connsiteY36" fmla="*/ 1166327 h 1399592"/>
              <a:gd name="connsiteX37" fmla="*/ 1315617 w 1391300"/>
              <a:gd name="connsiteY37" fmla="*/ 1119674 h 1399592"/>
              <a:gd name="connsiteX38" fmla="*/ 1343608 w 1391300"/>
              <a:gd name="connsiteY38" fmla="*/ 1045029 h 1399592"/>
              <a:gd name="connsiteX39" fmla="*/ 1362270 w 1391300"/>
              <a:gd name="connsiteY39" fmla="*/ 989045 h 1399592"/>
              <a:gd name="connsiteX40" fmla="*/ 1371600 w 1391300"/>
              <a:gd name="connsiteY40" fmla="*/ 933062 h 1399592"/>
              <a:gd name="connsiteX41" fmla="*/ 1390261 w 1391300"/>
              <a:gd name="connsiteY41" fmla="*/ 914400 h 1399592"/>
              <a:gd name="connsiteX42" fmla="*/ 1371600 w 1391300"/>
              <a:gd name="connsiteY42" fmla="*/ 485192 h 1399592"/>
              <a:gd name="connsiteX43" fmla="*/ 1324947 w 1391300"/>
              <a:gd name="connsiteY43" fmla="*/ 326572 h 1399592"/>
              <a:gd name="connsiteX44" fmla="*/ 1315617 w 1391300"/>
              <a:gd name="connsiteY44" fmla="*/ 289249 h 1399592"/>
              <a:gd name="connsiteX45" fmla="*/ 1278294 w 1391300"/>
              <a:gd name="connsiteY45" fmla="*/ 233266 h 1399592"/>
              <a:gd name="connsiteX46" fmla="*/ 1250302 w 1391300"/>
              <a:gd name="connsiteY46" fmla="*/ 167951 h 1399592"/>
              <a:gd name="connsiteX47" fmla="*/ 1203649 w 1391300"/>
              <a:gd name="connsiteY47" fmla="*/ 93306 h 1399592"/>
              <a:gd name="connsiteX48" fmla="*/ 1101012 w 1391300"/>
              <a:gd name="connsiteY48" fmla="*/ 0 h 1399592"/>
              <a:gd name="connsiteX49" fmla="*/ 1035698 w 1391300"/>
              <a:gd name="connsiteY49" fmla="*/ 9331 h 1399592"/>
              <a:gd name="connsiteX50" fmla="*/ 933061 w 1391300"/>
              <a:gd name="connsiteY50" fmla="*/ 55984 h 1399592"/>
              <a:gd name="connsiteX51" fmla="*/ 895739 w 1391300"/>
              <a:gd name="connsiteY51" fmla="*/ 83976 h 1399592"/>
              <a:gd name="connsiteX52" fmla="*/ 783772 w 1391300"/>
              <a:gd name="connsiteY52" fmla="*/ 121298 h 1399592"/>
              <a:gd name="connsiteX53" fmla="*/ 699796 w 1391300"/>
              <a:gd name="connsiteY53" fmla="*/ 177282 h 1399592"/>
              <a:gd name="connsiteX54" fmla="*/ 643812 w 1391300"/>
              <a:gd name="connsiteY54" fmla="*/ 195943 h 1399592"/>
              <a:gd name="connsiteX55" fmla="*/ 494523 w 1391300"/>
              <a:gd name="connsiteY55" fmla="*/ 251927 h 1399592"/>
              <a:gd name="connsiteX56" fmla="*/ 447870 w 1391300"/>
              <a:gd name="connsiteY56" fmla="*/ 279919 h 1399592"/>
              <a:gd name="connsiteX57" fmla="*/ 410547 w 1391300"/>
              <a:gd name="connsiteY57" fmla="*/ 289249 h 1399592"/>
              <a:gd name="connsiteX58" fmla="*/ 354563 w 1391300"/>
              <a:gd name="connsiteY58" fmla="*/ 307911 h 1399592"/>
              <a:gd name="connsiteX59" fmla="*/ 307910 w 1391300"/>
              <a:gd name="connsiteY59" fmla="*/ 326572 h 1399592"/>
              <a:gd name="connsiteX60" fmla="*/ 233266 w 1391300"/>
              <a:gd name="connsiteY60" fmla="*/ 363894 h 1399592"/>
              <a:gd name="connsiteX61" fmla="*/ 186612 w 1391300"/>
              <a:gd name="connsiteY61" fmla="*/ 373225 h 1399592"/>
              <a:gd name="connsiteX62" fmla="*/ 130629 w 1391300"/>
              <a:gd name="connsiteY62" fmla="*/ 419878 h 1399592"/>
              <a:gd name="connsiteX63" fmla="*/ 93306 w 1391300"/>
              <a:gd name="connsiteY63" fmla="*/ 457200 h 1399592"/>
              <a:gd name="connsiteX64" fmla="*/ 27992 w 1391300"/>
              <a:gd name="connsiteY64" fmla="*/ 503853 h 1399592"/>
              <a:gd name="connsiteX65" fmla="*/ 18661 w 1391300"/>
              <a:gd name="connsiteY65" fmla="*/ 522515 h 139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391300" h="1399592">
                <a:moveTo>
                  <a:pt x="37323" y="447870"/>
                </a:moveTo>
                <a:cubicBezTo>
                  <a:pt x="34213" y="538066"/>
                  <a:pt x="36416" y="628602"/>
                  <a:pt x="27992" y="718457"/>
                </a:cubicBezTo>
                <a:cubicBezTo>
                  <a:pt x="26945" y="729622"/>
                  <a:pt x="-1883" y="746449"/>
                  <a:pt x="9331" y="746449"/>
                </a:cubicBezTo>
                <a:cubicBezTo>
                  <a:pt x="22527" y="746449"/>
                  <a:pt x="29653" y="729195"/>
                  <a:pt x="37323" y="718457"/>
                </a:cubicBezTo>
                <a:cubicBezTo>
                  <a:pt x="45408" y="707139"/>
                  <a:pt x="50505" y="693919"/>
                  <a:pt x="55984" y="681135"/>
                </a:cubicBezTo>
                <a:cubicBezTo>
                  <a:pt x="64017" y="662391"/>
                  <a:pt x="69909" y="634766"/>
                  <a:pt x="74645" y="615821"/>
                </a:cubicBezTo>
                <a:cubicBezTo>
                  <a:pt x="65314" y="578498"/>
                  <a:pt x="58819" y="540350"/>
                  <a:pt x="46653" y="503853"/>
                </a:cubicBezTo>
                <a:cubicBezTo>
                  <a:pt x="43107" y="493215"/>
                  <a:pt x="34997" y="484618"/>
                  <a:pt x="27992" y="475862"/>
                </a:cubicBezTo>
                <a:cubicBezTo>
                  <a:pt x="22497" y="468993"/>
                  <a:pt x="9331" y="448403"/>
                  <a:pt x="9331" y="457200"/>
                </a:cubicBezTo>
                <a:cubicBezTo>
                  <a:pt x="9331" y="468414"/>
                  <a:pt x="22977" y="475162"/>
                  <a:pt x="27992" y="485192"/>
                </a:cubicBezTo>
                <a:cubicBezTo>
                  <a:pt x="32391" y="493989"/>
                  <a:pt x="34213" y="503853"/>
                  <a:pt x="37323" y="513184"/>
                </a:cubicBezTo>
                <a:cubicBezTo>
                  <a:pt x="34213" y="562947"/>
                  <a:pt x="37771" y="613582"/>
                  <a:pt x="27992" y="662474"/>
                </a:cubicBezTo>
                <a:cubicBezTo>
                  <a:pt x="24942" y="677723"/>
                  <a:pt x="0" y="684245"/>
                  <a:pt x="0" y="699796"/>
                </a:cubicBezTo>
                <a:cubicBezTo>
                  <a:pt x="0" y="712992"/>
                  <a:pt x="18061" y="719099"/>
                  <a:pt x="27992" y="727788"/>
                </a:cubicBezTo>
                <a:cubicBezTo>
                  <a:pt x="91263" y="783150"/>
                  <a:pt x="61084" y="752240"/>
                  <a:pt x="139959" y="802433"/>
                </a:cubicBezTo>
                <a:cubicBezTo>
                  <a:pt x="201535" y="841617"/>
                  <a:pt x="150656" y="823769"/>
                  <a:pt x="214604" y="839755"/>
                </a:cubicBezTo>
                <a:cubicBezTo>
                  <a:pt x="230155" y="849086"/>
                  <a:pt x="245404" y="858940"/>
                  <a:pt x="261257" y="867747"/>
                </a:cubicBezTo>
                <a:cubicBezTo>
                  <a:pt x="273416" y="874502"/>
                  <a:pt x="286503" y="879507"/>
                  <a:pt x="298580" y="886408"/>
                </a:cubicBezTo>
                <a:cubicBezTo>
                  <a:pt x="308317" y="891972"/>
                  <a:pt x="317447" y="898552"/>
                  <a:pt x="326572" y="905070"/>
                </a:cubicBezTo>
                <a:cubicBezTo>
                  <a:pt x="339226" y="914109"/>
                  <a:pt x="350461" y="925226"/>
                  <a:pt x="363894" y="933062"/>
                </a:cubicBezTo>
                <a:cubicBezTo>
                  <a:pt x="472099" y="996182"/>
                  <a:pt x="404509" y="942241"/>
                  <a:pt x="494523" y="1007706"/>
                </a:cubicBezTo>
                <a:cubicBezTo>
                  <a:pt x="510629" y="1019420"/>
                  <a:pt x="524861" y="1033608"/>
                  <a:pt x="541176" y="1045029"/>
                </a:cubicBezTo>
                <a:cubicBezTo>
                  <a:pt x="556033" y="1055429"/>
                  <a:pt x="573321" y="1062140"/>
                  <a:pt x="587829" y="1073021"/>
                </a:cubicBezTo>
                <a:cubicBezTo>
                  <a:pt x="598385" y="1080938"/>
                  <a:pt x="605083" y="1093343"/>
                  <a:pt x="615821" y="1101013"/>
                </a:cubicBezTo>
                <a:cubicBezTo>
                  <a:pt x="627139" y="1109098"/>
                  <a:pt x="641825" y="1111589"/>
                  <a:pt x="653143" y="1119674"/>
                </a:cubicBezTo>
                <a:cubicBezTo>
                  <a:pt x="663881" y="1127344"/>
                  <a:pt x="670719" y="1139565"/>
                  <a:pt x="681135" y="1147666"/>
                </a:cubicBezTo>
                <a:cubicBezTo>
                  <a:pt x="724799" y="1181627"/>
                  <a:pt x="754747" y="1193169"/>
                  <a:pt x="802433" y="1222311"/>
                </a:cubicBezTo>
                <a:cubicBezTo>
                  <a:pt x="837035" y="1243457"/>
                  <a:pt x="868799" y="1269490"/>
                  <a:pt x="905070" y="1287625"/>
                </a:cubicBezTo>
                <a:cubicBezTo>
                  <a:pt x="929952" y="1300066"/>
                  <a:pt x="955293" y="1311626"/>
                  <a:pt x="979715" y="1324947"/>
                </a:cubicBezTo>
                <a:cubicBezTo>
                  <a:pt x="989559" y="1330317"/>
                  <a:pt x="997676" y="1338593"/>
                  <a:pt x="1007706" y="1343608"/>
                </a:cubicBezTo>
                <a:cubicBezTo>
                  <a:pt x="1016503" y="1348007"/>
                  <a:pt x="1027064" y="1348229"/>
                  <a:pt x="1035698" y="1352939"/>
                </a:cubicBezTo>
                <a:cubicBezTo>
                  <a:pt x="1061457" y="1366989"/>
                  <a:pt x="1110343" y="1399592"/>
                  <a:pt x="1110343" y="1399592"/>
                </a:cubicBezTo>
                <a:cubicBezTo>
                  <a:pt x="1129004" y="1393372"/>
                  <a:pt x="1149460" y="1391052"/>
                  <a:pt x="1166327" y="1380931"/>
                </a:cubicBezTo>
                <a:cubicBezTo>
                  <a:pt x="1200879" y="1360200"/>
                  <a:pt x="1200709" y="1342618"/>
                  <a:pt x="1222310" y="1315617"/>
                </a:cubicBezTo>
                <a:cubicBezTo>
                  <a:pt x="1227806" y="1308747"/>
                  <a:pt x="1236092" y="1304275"/>
                  <a:pt x="1240972" y="1296955"/>
                </a:cubicBezTo>
                <a:cubicBezTo>
                  <a:pt x="1260759" y="1267274"/>
                  <a:pt x="1262131" y="1245307"/>
                  <a:pt x="1278294" y="1212980"/>
                </a:cubicBezTo>
                <a:cubicBezTo>
                  <a:pt x="1286404" y="1196759"/>
                  <a:pt x="1296955" y="1181878"/>
                  <a:pt x="1306286" y="1166327"/>
                </a:cubicBezTo>
                <a:cubicBezTo>
                  <a:pt x="1309396" y="1150776"/>
                  <a:pt x="1311771" y="1135059"/>
                  <a:pt x="1315617" y="1119674"/>
                </a:cubicBezTo>
                <a:cubicBezTo>
                  <a:pt x="1321165" y="1097483"/>
                  <a:pt x="1336754" y="1063877"/>
                  <a:pt x="1343608" y="1045029"/>
                </a:cubicBezTo>
                <a:cubicBezTo>
                  <a:pt x="1350330" y="1026542"/>
                  <a:pt x="1356049" y="1007706"/>
                  <a:pt x="1362270" y="989045"/>
                </a:cubicBezTo>
                <a:cubicBezTo>
                  <a:pt x="1365380" y="970384"/>
                  <a:pt x="1364957" y="950776"/>
                  <a:pt x="1371600" y="933062"/>
                </a:cubicBezTo>
                <a:cubicBezTo>
                  <a:pt x="1374689" y="924825"/>
                  <a:pt x="1390046" y="923194"/>
                  <a:pt x="1390261" y="914400"/>
                </a:cubicBezTo>
                <a:cubicBezTo>
                  <a:pt x="1391220" y="875066"/>
                  <a:pt x="1396124" y="607813"/>
                  <a:pt x="1371600" y="485192"/>
                </a:cubicBezTo>
                <a:cubicBezTo>
                  <a:pt x="1340203" y="328208"/>
                  <a:pt x="1367469" y="496673"/>
                  <a:pt x="1324947" y="326572"/>
                </a:cubicBezTo>
                <a:cubicBezTo>
                  <a:pt x="1321837" y="314131"/>
                  <a:pt x="1321352" y="300719"/>
                  <a:pt x="1315617" y="289249"/>
                </a:cubicBezTo>
                <a:cubicBezTo>
                  <a:pt x="1305587" y="269189"/>
                  <a:pt x="1278294" y="233266"/>
                  <a:pt x="1278294" y="233266"/>
                </a:cubicBezTo>
                <a:cubicBezTo>
                  <a:pt x="1262968" y="171964"/>
                  <a:pt x="1278940" y="218068"/>
                  <a:pt x="1250302" y="167951"/>
                </a:cubicBezTo>
                <a:cubicBezTo>
                  <a:pt x="1233468" y="138492"/>
                  <a:pt x="1230168" y="117414"/>
                  <a:pt x="1203649" y="93306"/>
                </a:cubicBezTo>
                <a:cubicBezTo>
                  <a:pt x="1083906" y="-15551"/>
                  <a:pt x="1163994" y="83977"/>
                  <a:pt x="1101012" y="0"/>
                </a:cubicBezTo>
                <a:cubicBezTo>
                  <a:pt x="1079241" y="3110"/>
                  <a:pt x="1056844" y="3289"/>
                  <a:pt x="1035698" y="9331"/>
                </a:cubicBezTo>
                <a:cubicBezTo>
                  <a:pt x="1027196" y="11760"/>
                  <a:pt x="950701" y="44959"/>
                  <a:pt x="933061" y="55984"/>
                </a:cubicBezTo>
                <a:cubicBezTo>
                  <a:pt x="919874" y="64226"/>
                  <a:pt x="909986" y="77743"/>
                  <a:pt x="895739" y="83976"/>
                </a:cubicBezTo>
                <a:cubicBezTo>
                  <a:pt x="859696" y="99745"/>
                  <a:pt x="783772" y="121298"/>
                  <a:pt x="783772" y="121298"/>
                </a:cubicBezTo>
                <a:cubicBezTo>
                  <a:pt x="757266" y="141177"/>
                  <a:pt x="730250" y="163439"/>
                  <a:pt x="699796" y="177282"/>
                </a:cubicBezTo>
                <a:cubicBezTo>
                  <a:pt x="681888" y="185422"/>
                  <a:pt x="661672" y="187700"/>
                  <a:pt x="643812" y="195943"/>
                </a:cubicBezTo>
                <a:cubicBezTo>
                  <a:pt x="512176" y="256698"/>
                  <a:pt x="650348" y="217299"/>
                  <a:pt x="494523" y="251927"/>
                </a:cubicBezTo>
                <a:cubicBezTo>
                  <a:pt x="478972" y="261258"/>
                  <a:pt x="464442" y="272554"/>
                  <a:pt x="447870" y="279919"/>
                </a:cubicBezTo>
                <a:cubicBezTo>
                  <a:pt x="436151" y="285127"/>
                  <a:pt x="422830" y="285564"/>
                  <a:pt x="410547" y="289249"/>
                </a:cubicBezTo>
                <a:cubicBezTo>
                  <a:pt x="391706" y="294901"/>
                  <a:pt x="373050" y="301189"/>
                  <a:pt x="354563" y="307911"/>
                </a:cubicBezTo>
                <a:cubicBezTo>
                  <a:pt x="338823" y="313635"/>
                  <a:pt x="323117" y="319553"/>
                  <a:pt x="307910" y="326572"/>
                </a:cubicBezTo>
                <a:cubicBezTo>
                  <a:pt x="282652" y="338229"/>
                  <a:pt x="260544" y="358438"/>
                  <a:pt x="233266" y="363894"/>
                </a:cubicBezTo>
                <a:lnTo>
                  <a:pt x="186612" y="373225"/>
                </a:lnTo>
                <a:cubicBezTo>
                  <a:pt x="147511" y="431877"/>
                  <a:pt x="193764" y="372528"/>
                  <a:pt x="130629" y="419878"/>
                </a:cubicBezTo>
                <a:cubicBezTo>
                  <a:pt x="116554" y="430434"/>
                  <a:pt x="106664" y="445750"/>
                  <a:pt x="93306" y="457200"/>
                </a:cubicBezTo>
                <a:cubicBezTo>
                  <a:pt x="56238" y="488973"/>
                  <a:pt x="68931" y="462915"/>
                  <a:pt x="27992" y="503853"/>
                </a:cubicBezTo>
                <a:cubicBezTo>
                  <a:pt x="23074" y="508771"/>
                  <a:pt x="21771" y="516294"/>
                  <a:pt x="18661" y="522515"/>
                </a:cubicBezTo>
              </a:path>
            </a:pathLst>
          </a:cu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09F408-B39C-2CAB-AAB5-878BBB0630D0}"/>
              </a:ext>
            </a:extLst>
          </p:cNvPr>
          <p:cNvSpPr txBox="1"/>
          <p:nvPr/>
        </p:nvSpPr>
        <p:spPr>
          <a:xfrm>
            <a:off x="497154" y="1315616"/>
            <a:ext cx="44836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feature:  possession power inspired by </a:t>
            </a:r>
            <a:r>
              <a:rPr lang="en-CA" u="sng" dirty="0"/>
              <a:t>Dishonoured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twist: but for a multiplayer gameplay with tasks and powerups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u="sng" dirty="0"/>
          </a:p>
        </p:txBody>
      </p:sp>
      <p:pic>
        <p:nvPicPr>
          <p:cNvPr id="1026" name="Picture 2" descr="Possession | Dishonored Wiki | Fandom">
            <a:extLst>
              <a:ext uri="{FF2B5EF4-FFF2-40B4-BE49-F238E27FC236}">
                <a16:creationId xmlns:a16="http://schemas.microsoft.com/office/drawing/2014/main" id="{89C0AB29-370D-4668-854E-96671ED34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633" y="2246867"/>
            <a:ext cx="23812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98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CA03-B55A-9A2F-ACAF-DF99944E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69" y="341928"/>
            <a:ext cx="2532971" cy="629027"/>
          </a:xfrm>
        </p:spPr>
        <p:txBody>
          <a:bodyPr>
            <a:normAutofit/>
          </a:bodyPr>
          <a:lstStyle/>
          <a:p>
            <a:r>
              <a:rPr lang="en-CA" sz="3600" dirty="0"/>
              <a:t>Task blocks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FF46D2-F280-F8FF-B18D-A457FB7BDC33}"/>
              </a:ext>
            </a:extLst>
          </p:cNvPr>
          <p:cNvGrpSpPr/>
          <p:nvPr/>
        </p:nvGrpSpPr>
        <p:grpSpPr>
          <a:xfrm>
            <a:off x="7736828" y="784343"/>
            <a:ext cx="2539014" cy="1317449"/>
            <a:chOff x="1345645" y="4955553"/>
            <a:chExt cx="2539014" cy="1317449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22CADA7-39ED-A9A3-5FAA-645A6D56635E}"/>
                </a:ext>
              </a:extLst>
            </p:cNvPr>
            <p:cNvSpPr/>
            <p:nvPr/>
          </p:nvSpPr>
          <p:spPr>
            <a:xfrm>
              <a:off x="2250506" y="4955553"/>
              <a:ext cx="729293" cy="935687"/>
            </a:xfrm>
            <a:custGeom>
              <a:avLst/>
              <a:gdLst>
                <a:gd name="connsiteX0" fmla="*/ 480719 w 1205852"/>
                <a:gd name="connsiteY0" fmla="*/ 621437 h 1890944"/>
                <a:gd name="connsiteX1" fmla="*/ 445208 w 1205852"/>
                <a:gd name="connsiteY1" fmla="*/ 577049 h 1890944"/>
                <a:gd name="connsiteX2" fmla="*/ 356432 w 1205852"/>
                <a:gd name="connsiteY2" fmla="*/ 452762 h 1890944"/>
                <a:gd name="connsiteX3" fmla="*/ 320921 w 1205852"/>
                <a:gd name="connsiteY3" fmla="*/ 346229 h 1890944"/>
                <a:gd name="connsiteX4" fmla="*/ 303165 w 1205852"/>
                <a:gd name="connsiteY4" fmla="*/ 275208 h 1890944"/>
                <a:gd name="connsiteX5" fmla="*/ 312043 w 1205852"/>
                <a:gd name="connsiteY5" fmla="*/ 115410 h 1890944"/>
                <a:gd name="connsiteX6" fmla="*/ 320921 w 1205852"/>
                <a:gd name="connsiteY6" fmla="*/ 88777 h 1890944"/>
                <a:gd name="connsiteX7" fmla="*/ 436331 w 1205852"/>
                <a:gd name="connsiteY7" fmla="*/ 8878 h 1890944"/>
                <a:gd name="connsiteX8" fmla="*/ 498474 w 1205852"/>
                <a:gd name="connsiteY8" fmla="*/ 0 h 1890944"/>
                <a:gd name="connsiteX9" fmla="*/ 711538 w 1205852"/>
                <a:gd name="connsiteY9" fmla="*/ 35511 h 1890944"/>
                <a:gd name="connsiteX10" fmla="*/ 782560 w 1205852"/>
                <a:gd name="connsiteY10" fmla="*/ 88777 h 1890944"/>
                <a:gd name="connsiteX11" fmla="*/ 818070 w 1205852"/>
                <a:gd name="connsiteY11" fmla="*/ 115410 h 1890944"/>
                <a:gd name="connsiteX12" fmla="*/ 862459 w 1205852"/>
                <a:gd name="connsiteY12" fmla="*/ 204187 h 1890944"/>
                <a:gd name="connsiteX13" fmla="*/ 880214 w 1205852"/>
                <a:gd name="connsiteY13" fmla="*/ 230820 h 1890944"/>
                <a:gd name="connsiteX14" fmla="*/ 897969 w 1205852"/>
                <a:gd name="connsiteY14" fmla="*/ 292963 h 1890944"/>
                <a:gd name="connsiteX15" fmla="*/ 889092 w 1205852"/>
                <a:gd name="connsiteY15" fmla="*/ 408373 h 1890944"/>
                <a:gd name="connsiteX16" fmla="*/ 871336 w 1205852"/>
                <a:gd name="connsiteY16" fmla="*/ 435006 h 1890944"/>
                <a:gd name="connsiteX17" fmla="*/ 818070 w 1205852"/>
                <a:gd name="connsiteY17" fmla="*/ 506028 h 1890944"/>
                <a:gd name="connsiteX18" fmla="*/ 791437 w 1205852"/>
                <a:gd name="connsiteY18" fmla="*/ 514905 h 1890944"/>
                <a:gd name="connsiteX19" fmla="*/ 729294 w 1205852"/>
                <a:gd name="connsiteY19" fmla="*/ 559294 h 1890944"/>
                <a:gd name="connsiteX20" fmla="*/ 702661 w 1205852"/>
                <a:gd name="connsiteY20" fmla="*/ 577049 h 1890944"/>
                <a:gd name="connsiteX21" fmla="*/ 684905 w 1205852"/>
                <a:gd name="connsiteY21" fmla="*/ 603682 h 1890944"/>
                <a:gd name="connsiteX22" fmla="*/ 658272 w 1205852"/>
                <a:gd name="connsiteY22" fmla="*/ 612560 h 1890944"/>
                <a:gd name="connsiteX23" fmla="*/ 649395 w 1205852"/>
                <a:gd name="connsiteY23" fmla="*/ 692459 h 1890944"/>
                <a:gd name="connsiteX24" fmla="*/ 658272 w 1205852"/>
                <a:gd name="connsiteY24" fmla="*/ 727969 h 1890944"/>
                <a:gd name="connsiteX25" fmla="*/ 676028 w 1205852"/>
                <a:gd name="connsiteY25" fmla="*/ 745725 h 1890944"/>
                <a:gd name="connsiteX26" fmla="*/ 800315 w 1205852"/>
                <a:gd name="connsiteY26" fmla="*/ 798991 h 1890944"/>
                <a:gd name="connsiteX27" fmla="*/ 862459 w 1205852"/>
                <a:gd name="connsiteY27" fmla="*/ 807868 h 1890944"/>
                <a:gd name="connsiteX28" fmla="*/ 897969 w 1205852"/>
                <a:gd name="connsiteY28" fmla="*/ 816746 h 1890944"/>
                <a:gd name="connsiteX29" fmla="*/ 1022257 w 1205852"/>
                <a:gd name="connsiteY29" fmla="*/ 843379 h 1890944"/>
                <a:gd name="connsiteX30" fmla="*/ 1102156 w 1205852"/>
                <a:gd name="connsiteY30" fmla="*/ 870012 h 1890944"/>
                <a:gd name="connsiteX31" fmla="*/ 1190932 w 1205852"/>
                <a:gd name="connsiteY31" fmla="*/ 905523 h 1890944"/>
                <a:gd name="connsiteX32" fmla="*/ 1182055 w 1205852"/>
                <a:gd name="connsiteY32" fmla="*/ 1100831 h 1890944"/>
                <a:gd name="connsiteX33" fmla="*/ 1137666 w 1205852"/>
                <a:gd name="connsiteY33" fmla="*/ 1162975 h 1890944"/>
                <a:gd name="connsiteX34" fmla="*/ 933480 w 1205852"/>
                <a:gd name="connsiteY34" fmla="*/ 1109709 h 1890944"/>
                <a:gd name="connsiteX35" fmla="*/ 844703 w 1205852"/>
                <a:gd name="connsiteY35" fmla="*/ 1056443 h 1890944"/>
                <a:gd name="connsiteX36" fmla="*/ 818070 w 1205852"/>
                <a:gd name="connsiteY36" fmla="*/ 1047565 h 1890944"/>
                <a:gd name="connsiteX37" fmla="*/ 755927 w 1205852"/>
                <a:gd name="connsiteY37" fmla="*/ 1003177 h 1890944"/>
                <a:gd name="connsiteX38" fmla="*/ 693783 w 1205852"/>
                <a:gd name="connsiteY38" fmla="*/ 976544 h 1890944"/>
                <a:gd name="connsiteX39" fmla="*/ 684905 w 1205852"/>
                <a:gd name="connsiteY39" fmla="*/ 1180730 h 1890944"/>
                <a:gd name="connsiteX40" fmla="*/ 676028 w 1205852"/>
                <a:gd name="connsiteY40" fmla="*/ 1331651 h 1890944"/>
                <a:gd name="connsiteX41" fmla="*/ 693783 w 1205852"/>
                <a:gd name="connsiteY41" fmla="*/ 1411550 h 1890944"/>
                <a:gd name="connsiteX42" fmla="*/ 747049 w 1205852"/>
                <a:gd name="connsiteY42" fmla="*/ 1464816 h 1890944"/>
                <a:gd name="connsiteX43" fmla="*/ 791437 w 1205852"/>
                <a:gd name="connsiteY43" fmla="*/ 1526960 h 1890944"/>
                <a:gd name="connsiteX44" fmla="*/ 844703 w 1205852"/>
                <a:gd name="connsiteY44" fmla="*/ 1571348 h 1890944"/>
                <a:gd name="connsiteX45" fmla="*/ 906847 w 1205852"/>
                <a:gd name="connsiteY45" fmla="*/ 1633492 h 1890944"/>
                <a:gd name="connsiteX46" fmla="*/ 933480 w 1205852"/>
                <a:gd name="connsiteY46" fmla="*/ 1651247 h 1890944"/>
                <a:gd name="connsiteX47" fmla="*/ 968991 w 1205852"/>
                <a:gd name="connsiteY47" fmla="*/ 1695635 h 1890944"/>
                <a:gd name="connsiteX48" fmla="*/ 986746 w 1205852"/>
                <a:gd name="connsiteY48" fmla="*/ 1713391 h 1890944"/>
                <a:gd name="connsiteX49" fmla="*/ 977868 w 1205852"/>
                <a:gd name="connsiteY49" fmla="*/ 1748901 h 1890944"/>
                <a:gd name="connsiteX50" fmla="*/ 880214 w 1205852"/>
                <a:gd name="connsiteY50" fmla="*/ 1802167 h 1890944"/>
                <a:gd name="connsiteX51" fmla="*/ 818070 w 1205852"/>
                <a:gd name="connsiteY51" fmla="*/ 1837678 h 1890944"/>
                <a:gd name="connsiteX52" fmla="*/ 738171 w 1205852"/>
                <a:gd name="connsiteY52" fmla="*/ 1864311 h 1890944"/>
                <a:gd name="connsiteX53" fmla="*/ 693783 w 1205852"/>
                <a:gd name="connsiteY53" fmla="*/ 1846556 h 1890944"/>
                <a:gd name="connsiteX54" fmla="*/ 649395 w 1205852"/>
                <a:gd name="connsiteY54" fmla="*/ 1766657 h 1890944"/>
                <a:gd name="connsiteX55" fmla="*/ 605006 w 1205852"/>
                <a:gd name="connsiteY55" fmla="*/ 1704513 h 1890944"/>
                <a:gd name="connsiteX56" fmla="*/ 569496 w 1205852"/>
                <a:gd name="connsiteY56" fmla="*/ 1677880 h 1890944"/>
                <a:gd name="connsiteX57" fmla="*/ 533985 w 1205852"/>
                <a:gd name="connsiteY57" fmla="*/ 1553593 h 1890944"/>
                <a:gd name="connsiteX58" fmla="*/ 498474 w 1205852"/>
                <a:gd name="connsiteY58" fmla="*/ 1615736 h 1890944"/>
                <a:gd name="connsiteX59" fmla="*/ 427453 w 1205852"/>
                <a:gd name="connsiteY59" fmla="*/ 1686758 h 1890944"/>
                <a:gd name="connsiteX60" fmla="*/ 409698 w 1205852"/>
                <a:gd name="connsiteY60" fmla="*/ 1722268 h 1890944"/>
                <a:gd name="connsiteX61" fmla="*/ 303165 w 1205852"/>
                <a:gd name="connsiteY61" fmla="*/ 1793290 h 1890944"/>
                <a:gd name="connsiteX62" fmla="*/ 232144 w 1205852"/>
                <a:gd name="connsiteY62" fmla="*/ 1873189 h 1890944"/>
                <a:gd name="connsiteX63" fmla="*/ 205511 w 1205852"/>
                <a:gd name="connsiteY63" fmla="*/ 1890944 h 1890944"/>
                <a:gd name="connsiteX64" fmla="*/ 134490 w 1205852"/>
                <a:gd name="connsiteY64" fmla="*/ 1766657 h 1890944"/>
                <a:gd name="connsiteX65" fmla="*/ 125612 w 1205852"/>
                <a:gd name="connsiteY65" fmla="*/ 1722268 h 1890944"/>
                <a:gd name="connsiteX66" fmla="*/ 107857 w 1205852"/>
                <a:gd name="connsiteY66" fmla="*/ 1669002 h 1890944"/>
                <a:gd name="connsiteX67" fmla="*/ 116734 w 1205852"/>
                <a:gd name="connsiteY67" fmla="*/ 1624614 h 1890944"/>
                <a:gd name="connsiteX68" fmla="*/ 178878 w 1205852"/>
                <a:gd name="connsiteY68" fmla="*/ 1571348 h 1890944"/>
                <a:gd name="connsiteX69" fmla="*/ 205511 w 1205852"/>
                <a:gd name="connsiteY69" fmla="*/ 1544715 h 1890944"/>
                <a:gd name="connsiteX70" fmla="*/ 241022 w 1205852"/>
                <a:gd name="connsiteY70" fmla="*/ 1526960 h 1890944"/>
                <a:gd name="connsiteX71" fmla="*/ 267655 w 1205852"/>
                <a:gd name="connsiteY71" fmla="*/ 1509204 h 1890944"/>
                <a:gd name="connsiteX72" fmla="*/ 285410 w 1205852"/>
                <a:gd name="connsiteY72" fmla="*/ 1482571 h 1890944"/>
                <a:gd name="connsiteX73" fmla="*/ 312043 w 1205852"/>
                <a:gd name="connsiteY73" fmla="*/ 1455938 h 1890944"/>
                <a:gd name="connsiteX74" fmla="*/ 320921 w 1205852"/>
                <a:gd name="connsiteY74" fmla="*/ 1402672 h 1890944"/>
                <a:gd name="connsiteX75" fmla="*/ 329799 w 1205852"/>
                <a:gd name="connsiteY75" fmla="*/ 1376039 h 1890944"/>
                <a:gd name="connsiteX76" fmla="*/ 338676 w 1205852"/>
                <a:gd name="connsiteY76" fmla="*/ 1331651 h 1890944"/>
                <a:gd name="connsiteX77" fmla="*/ 347554 w 1205852"/>
                <a:gd name="connsiteY77" fmla="*/ 1296140 h 1890944"/>
                <a:gd name="connsiteX78" fmla="*/ 356432 w 1205852"/>
                <a:gd name="connsiteY78" fmla="*/ 1233996 h 1890944"/>
                <a:gd name="connsiteX79" fmla="*/ 374187 w 1205852"/>
                <a:gd name="connsiteY79" fmla="*/ 1162975 h 1890944"/>
                <a:gd name="connsiteX80" fmla="*/ 383065 w 1205852"/>
                <a:gd name="connsiteY80" fmla="*/ 1118587 h 1890944"/>
                <a:gd name="connsiteX81" fmla="*/ 400820 w 1205852"/>
                <a:gd name="connsiteY81" fmla="*/ 1056443 h 1890944"/>
                <a:gd name="connsiteX82" fmla="*/ 391942 w 1205852"/>
                <a:gd name="connsiteY82" fmla="*/ 932156 h 1890944"/>
                <a:gd name="connsiteX83" fmla="*/ 347554 w 1205852"/>
                <a:gd name="connsiteY83" fmla="*/ 949911 h 1890944"/>
                <a:gd name="connsiteX84" fmla="*/ 303165 w 1205852"/>
                <a:gd name="connsiteY84" fmla="*/ 994299 h 1890944"/>
                <a:gd name="connsiteX85" fmla="*/ 232144 w 1205852"/>
                <a:gd name="connsiteY85" fmla="*/ 1038688 h 1890944"/>
                <a:gd name="connsiteX86" fmla="*/ 161123 w 1205852"/>
                <a:gd name="connsiteY86" fmla="*/ 1091954 h 1890944"/>
                <a:gd name="connsiteX87" fmla="*/ 107857 w 1205852"/>
                <a:gd name="connsiteY87" fmla="*/ 1136342 h 1890944"/>
                <a:gd name="connsiteX88" fmla="*/ 81224 w 1205852"/>
                <a:gd name="connsiteY88" fmla="*/ 1162975 h 1890944"/>
                <a:gd name="connsiteX89" fmla="*/ 10202 w 1205852"/>
                <a:gd name="connsiteY89" fmla="*/ 1216241 h 1890944"/>
                <a:gd name="connsiteX90" fmla="*/ 54591 w 1205852"/>
                <a:gd name="connsiteY90" fmla="*/ 985422 h 1890944"/>
                <a:gd name="connsiteX91" fmla="*/ 107857 w 1205852"/>
                <a:gd name="connsiteY91" fmla="*/ 958789 h 1890944"/>
                <a:gd name="connsiteX92" fmla="*/ 152245 w 1205852"/>
                <a:gd name="connsiteY92" fmla="*/ 914400 h 1890944"/>
                <a:gd name="connsiteX93" fmla="*/ 178878 w 1205852"/>
                <a:gd name="connsiteY93" fmla="*/ 905523 h 1890944"/>
                <a:gd name="connsiteX94" fmla="*/ 249899 w 1205852"/>
                <a:gd name="connsiteY94" fmla="*/ 852257 h 1890944"/>
                <a:gd name="connsiteX95" fmla="*/ 391942 w 1205852"/>
                <a:gd name="connsiteY95" fmla="*/ 807868 h 1890944"/>
                <a:gd name="connsiteX96" fmla="*/ 462964 w 1205852"/>
                <a:gd name="connsiteY96" fmla="*/ 736847 h 1890944"/>
                <a:gd name="connsiteX97" fmla="*/ 480719 w 1205852"/>
                <a:gd name="connsiteY97" fmla="*/ 621437 h 18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1205852" h="1890944">
                  <a:moveTo>
                    <a:pt x="480719" y="621437"/>
                  </a:moveTo>
                  <a:cubicBezTo>
                    <a:pt x="477760" y="594804"/>
                    <a:pt x="457796" y="591211"/>
                    <a:pt x="445208" y="577049"/>
                  </a:cubicBezTo>
                  <a:cubicBezTo>
                    <a:pt x="398041" y="523986"/>
                    <a:pt x="392035" y="541769"/>
                    <a:pt x="356432" y="452762"/>
                  </a:cubicBezTo>
                  <a:cubicBezTo>
                    <a:pt x="336131" y="402011"/>
                    <a:pt x="335678" y="405256"/>
                    <a:pt x="320921" y="346229"/>
                  </a:cubicBezTo>
                  <a:lnTo>
                    <a:pt x="303165" y="275208"/>
                  </a:lnTo>
                  <a:cubicBezTo>
                    <a:pt x="306124" y="221942"/>
                    <a:pt x="306985" y="168518"/>
                    <a:pt x="312043" y="115410"/>
                  </a:cubicBezTo>
                  <a:cubicBezTo>
                    <a:pt x="312930" y="106094"/>
                    <a:pt x="315075" y="96084"/>
                    <a:pt x="320921" y="88777"/>
                  </a:cubicBezTo>
                  <a:cubicBezTo>
                    <a:pt x="365044" y="33624"/>
                    <a:pt x="375241" y="22976"/>
                    <a:pt x="436331" y="8878"/>
                  </a:cubicBezTo>
                  <a:cubicBezTo>
                    <a:pt x="456720" y="4173"/>
                    <a:pt x="477760" y="2959"/>
                    <a:pt x="498474" y="0"/>
                  </a:cubicBezTo>
                  <a:cubicBezTo>
                    <a:pt x="545783" y="5914"/>
                    <a:pt x="655056" y="13787"/>
                    <a:pt x="711538" y="35511"/>
                  </a:cubicBezTo>
                  <a:cubicBezTo>
                    <a:pt x="757688" y="53261"/>
                    <a:pt x="750277" y="61106"/>
                    <a:pt x="782560" y="88777"/>
                  </a:cubicBezTo>
                  <a:cubicBezTo>
                    <a:pt x="793794" y="98406"/>
                    <a:pt x="807608" y="104948"/>
                    <a:pt x="818070" y="115410"/>
                  </a:cubicBezTo>
                  <a:cubicBezTo>
                    <a:pt x="838067" y="135407"/>
                    <a:pt x="853296" y="185860"/>
                    <a:pt x="862459" y="204187"/>
                  </a:cubicBezTo>
                  <a:cubicBezTo>
                    <a:pt x="867231" y="213730"/>
                    <a:pt x="874296" y="221942"/>
                    <a:pt x="880214" y="230820"/>
                  </a:cubicBezTo>
                  <a:cubicBezTo>
                    <a:pt x="886132" y="251534"/>
                    <a:pt x="896893" y="271447"/>
                    <a:pt x="897969" y="292963"/>
                  </a:cubicBezTo>
                  <a:cubicBezTo>
                    <a:pt x="899896" y="331498"/>
                    <a:pt x="896203" y="370450"/>
                    <a:pt x="889092" y="408373"/>
                  </a:cubicBezTo>
                  <a:cubicBezTo>
                    <a:pt x="887126" y="418860"/>
                    <a:pt x="876991" y="425958"/>
                    <a:pt x="871336" y="435006"/>
                  </a:cubicBezTo>
                  <a:cubicBezTo>
                    <a:pt x="854941" y="461238"/>
                    <a:pt x="844755" y="488238"/>
                    <a:pt x="818070" y="506028"/>
                  </a:cubicBezTo>
                  <a:cubicBezTo>
                    <a:pt x="810284" y="511219"/>
                    <a:pt x="800315" y="511946"/>
                    <a:pt x="791437" y="514905"/>
                  </a:cubicBezTo>
                  <a:cubicBezTo>
                    <a:pt x="728652" y="556763"/>
                    <a:pt x="806401" y="504218"/>
                    <a:pt x="729294" y="559294"/>
                  </a:cubicBezTo>
                  <a:cubicBezTo>
                    <a:pt x="720612" y="565496"/>
                    <a:pt x="711539" y="571131"/>
                    <a:pt x="702661" y="577049"/>
                  </a:cubicBezTo>
                  <a:cubicBezTo>
                    <a:pt x="696742" y="585927"/>
                    <a:pt x="693237" y="597017"/>
                    <a:pt x="684905" y="603682"/>
                  </a:cubicBezTo>
                  <a:cubicBezTo>
                    <a:pt x="677598" y="609528"/>
                    <a:pt x="661747" y="603871"/>
                    <a:pt x="658272" y="612560"/>
                  </a:cubicBezTo>
                  <a:cubicBezTo>
                    <a:pt x="648320" y="637440"/>
                    <a:pt x="652354" y="665826"/>
                    <a:pt x="649395" y="692459"/>
                  </a:cubicBezTo>
                  <a:cubicBezTo>
                    <a:pt x="652354" y="704296"/>
                    <a:pt x="652816" y="717056"/>
                    <a:pt x="658272" y="727969"/>
                  </a:cubicBezTo>
                  <a:cubicBezTo>
                    <a:pt x="662015" y="735456"/>
                    <a:pt x="668798" y="741507"/>
                    <a:pt x="676028" y="745725"/>
                  </a:cubicBezTo>
                  <a:cubicBezTo>
                    <a:pt x="723891" y="773645"/>
                    <a:pt x="751820" y="790174"/>
                    <a:pt x="800315" y="798991"/>
                  </a:cubicBezTo>
                  <a:cubicBezTo>
                    <a:pt x="820902" y="802734"/>
                    <a:pt x="841872" y="804125"/>
                    <a:pt x="862459" y="807868"/>
                  </a:cubicBezTo>
                  <a:cubicBezTo>
                    <a:pt x="874463" y="810051"/>
                    <a:pt x="886059" y="814099"/>
                    <a:pt x="897969" y="816746"/>
                  </a:cubicBezTo>
                  <a:cubicBezTo>
                    <a:pt x="939330" y="825937"/>
                    <a:pt x="981259" y="832684"/>
                    <a:pt x="1022257" y="843379"/>
                  </a:cubicBezTo>
                  <a:cubicBezTo>
                    <a:pt x="1049422" y="850465"/>
                    <a:pt x="1075523" y="861134"/>
                    <a:pt x="1102156" y="870012"/>
                  </a:cubicBezTo>
                  <a:cubicBezTo>
                    <a:pt x="1167978" y="891953"/>
                    <a:pt x="1138681" y="879396"/>
                    <a:pt x="1190932" y="905523"/>
                  </a:cubicBezTo>
                  <a:cubicBezTo>
                    <a:pt x="1209691" y="980554"/>
                    <a:pt x="1214854" y="983691"/>
                    <a:pt x="1182055" y="1100831"/>
                  </a:cubicBezTo>
                  <a:cubicBezTo>
                    <a:pt x="1175191" y="1125345"/>
                    <a:pt x="1152462" y="1142260"/>
                    <a:pt x="1137666" y="1162975"/>
                  </a:cubicBezTo>
                  <a:cubicBezTo>
                    <a:pt x="1076276" y="1148808"/>
                    <a:pt x="994243" y="1132495"/>
                    <a:pt x="933480" y="1109709"/>
                  </a:cubicBezTo>
                  <a:cubicBezTo>
                    <a:pt x="846621" y="1077137"/>
                    <a:pt x="911270" y="1094481"/>
                    <a:pt x="844703" y="1056443"/>
                  </a:cubicBezTo>
                  <a:cubicBezTo>
                    <a:pt x="836578" y="1051800"/>
                    <a:pt x="826948" y="1050524"/>
                    <a:pt x="818070" y="1047565"/>
                  </a:cubicBezTo>
                  <a:cubicBezTo>
                    <a:pt x="787841" y="1002220"/>
                    <a:pt x="815651" y="1033038"/>
                    <a:pt x="755927" y="1003177"/>
                  </a:cubicBezTo>
                  <a:cubicBezTo>
                    <a:pt x="694618" y="972523"/>
                    <a:pt x="767690" y="995021"/>
                    <a:pt x="693783" y="976544"/>
                  </a:cubicBezTo>
                  <a:cubicBezTo>
                    <a:pt x="659479" y="1113762"/>
                    <a:pt x="684905" y="981216"/>
                    <a:pt x="684905" y="1180730"/>
                  </a:cubicBezTo>
                  <a:cubicBezTo>
                    <a:pt x="684905" y="1231124"/>
                    <a:pt x="678987" y="1281344"/>
                    <a:pt x="676028" y="1331651"/>
                  </a:cubicBezTo>
                  <a:cubicBezTo>
                    <a:pt x="681946" y="1358284"/>
                    <a:pt x="680944" y="1387477"/>
                    <a:pt x="693783" y="1411550"/>
                  </a:cubicBezTo>
                  <a:cubicBezTo>
                    <a:pt x="705599" y="1433706"/>
                    <a:pt x="730830" y="1445647"/>
                    <a:pt x="747049" y="1464816"/>
                  </a:cubicBezTo>
                  <a:cubicBezTo>
                    <a:pt x="763492" y="1484249"/>
                    <a:pt x="774236" y="1508195"/>
                    <a:pt x="791437" y="1526960"/>
                  </a:cubicBezTo>
                  <a:cubicBezTo>
                    <a:pt x="807054" y="1543997"/>
                    <a:pt x="827720" y="1555671"/>
                    <a:pt x="844703" y="1571348"/>
                  </a:cubicBezTo>
                  <a:cubicBezTo>
                    <a:pt x="866229" y="1591218"/>
                    <a:pt x="882472" y="1617242"/>
                    <a:pt x="906847" y="1633492"/>
                  </a:cubicBezTo>
                  <a:cubicBezTo>
                    <a:pt x="915725" y="1639410"/>
                    <a:pt x="925935" y="1643703"/>
                    <a:pt x="933480" y="1651247"/>
                  </a:cubicBezTo>
                  <a:cubicBezTo>
                    <a:pt x="946879" y="1664645"/>
                    <a:pt x="956660" y="1681248"/>
                    <a:pt x="968991" y="1695635"/>
                  </a:cubicBezTo>
                  <a:cubicBezTo>
                    <a:pt x="974438" y="1701990"/>
                    <a:pt x="980828" y="1707472"/>
                    <a:pt x="986746" y="1713391"/>
                  </a:cubicBezTo>
                  <a:cubicBezTo>
                    <a:pt x="983787" y="1725228"/>
                    <a:pt x="985974" y="1739782"/>
                    <a:pt x="977868" y="1748901"/>
                  </a:cubicBezTo>
                  <a:cubicBezTo>
                    <a:pt x="939624" y="1791926"/>
                    <a:pt x="924208" y="1791170"/>
                    <a:pt x="880214" y="1802167"/>
                  </a:cubicBezTo>
                  <a:cubicBezTo>
                    <a:pt x="859499" y="1814004"/>
                    <a:pt x="839928" y="1828115"/>
                    <a:pt x="818070" y="1837678"/>
                  </a:cubicBezTo>
                  <a:cubicBezTo>
                    <a:pt x="792350" y="1848930"/>
                    <a:pt x="738171" y="1864311"/>
                    <a:pt x="738171" y="1864311"/>
                  </a:cubicBezTo>
                  <a:cubicBezTo>
                    <a:pt x="723375" y="1858393"/>
                    <a:pt x="704503" y="1858348"/>
                    <a:pt x="693783" y="1846556"/>
                  </a:cubicBezTo>
                  <a:cubicBezTo>
                    <a:pt x="673289" y="1824012"/>
                    <a:pt x="664747" y="1792974"/>
                    <a:pt x="649395" y="1766657"/>
                  </a:cubicBezTo>
                  <a:cubicBezTo>
                    <a:pt x="642340" y="1754562"/>
                    <a:pt x="611820" y="1711327"/>
                    <a:pt x="605006" y="1704513"/>
                  </a:cubicBezTo>
                  <a:cubicBezTo>
                    <a:pt x="594544" y="1694051"/>
                    <a:pt x="581333" y="1686758"/>
                    <a:pt x="569496" y="1677880"/>
                  </a:cubicBezTo>
                  <a:cubicBezTo>
                    <a:pt x="538091" y="1583666"/>
                    <a:pt x="548369" y="1625509"/>
                    <a:pt x="533985" y="1553593"/>
                  </a:cubicBezTo>
                  <a:cubicBezTo>
                    <a:pt x="522148" y="1574307"/>
                    <a:pt x="513378" y="1597106"/>
                    <a:pt x="498474" y="1615736"/>
                  </a:cubicBezTo>
                  <a:cubicBezTo>
                    <a:pt x="477559" y="1641879"/>
                    <a:pt x="442426" y="1656813"/>
                    <a:pt x="427453" y="1686758"/>
                  </a:cubicBezTo>
                  <a:cubicBezTo>
                    <a:pt x="421535" y="1698595"/>
                    <a:pt x="419056" y="1712910"/>
                    <a:pt x="409698" y="1722268"/>
                  </a:cubicBezTo>
                  <a:cubicBezTo>
                    <a:pt x="361964" y="1770002"/>
                    <a:pt x="350098" y="1758091"/>
                    <a:pt x="303165" y="1793290"/>
                  </a:cubicBezTo>
                  <a:cubicBezTo>
                    <a:pt x="280382" y="1810377"/>
                    <a:pt x="247397" y="1857936"/>
                    <a:pt x="232144" y="1873189"/>
                  </a:cubicBezTo>
                  <a:cubicBezTo>
                    <a:pt x="224599" y="1880734"/>
                    <a:pt x="214389" y="1885026"/>
                    <a:pt x="205511" y="1890944"/>
                  </a:cubicBezTo>
                  <a:cubicBezTo>
                    <a:pt x="175130" y="1845373"/>
                    <a:pt x="154970" y="1819905"/>
                    <a:pt x="134490" y="1766657"/>
                  </a:cubicBezTo>
                  <a:cubicBezTo>
                    <a:pt x="129073" y="1752573"/>
                    <a:pt x="129582" y="1736826"/>
                    <a:pt x="125612" y="1722268"/>
                  </a:cubicBezTo>
                  <a:cubicBezTo>
                    <a:pt x="120688" y="1704212"/>
                    <a:pt x="107857" y="1669002"/>
                    <a:pt x="107857" y="1669002"/>
                  </a:cubicBezTo>
                  <a:cubicBezTo>
                    <a:pt x="110816" y="1654206"/>
                    <a:pt x="107859" y="1636817"/>
                    <a:pt x="116734" y="1624614"/>
                  </a:cubicBezTo>
                  <a:cubicBezTo>
                    <a:pt x="132781" y="1602549"/>
                    <a:pt x="158599" y="1589599"/>
                    <a:pt x="178878" y="1571348"/>
                  </a:cubicBezTo>
                  <a:cubicBezTo>
                    <a:pt x="188210" y="1562949"/>
                    <a:pt x="195295" y="1552012"/>
                    <a:pt x="205511" y="1544715"/>
                  </a:cubicBezTo>
                  <a:cubicBezTo>
                    <a:pt x="216280" y="1537023"/>
                    <a:pt x="229532" y="1533526"/>
                    <a:pt x="241022" y="1526960"/>
                  </a:cubicBezTo>
                  <a:cubicBezTo>
                    <a:pt x="250286" y="1521666"/>
                    <a:pt x="258777" y="1515123"/>
                    <a:pt x="267655" y="1509204"/>
                  </a:cubicBezTo>
                  <a:cubicBezTo>
                    <a:pt x="273573" y="1500326"/>
                    <a:pt x="278580" y="1490768"/>
                    <a:pt x="285410" y="1482571"/>
                  </a:cubicBezTo>
                  <a:cubicBezTo>
                    <a:pt x="293447" y="1472926"/>
                    <a:pt x="306944" y="1467411"/>
                    <a:pt x="312043" y="1455938"/>
                  </a:cubicBezTo>
                  <a:cubicBezTo>
                    <a:pt x="319354" y="1439489"/>
                    <a:pt x="317016" y="1420244"/>
                    <a:pt x="320921" y="1402672"/>
                  </a:cubicBezTo>
                  <a:cubicBezTo>
                    <a:pt x="322951" y="1393537"/>
                    <a:pt x="327529" y="1385118"/>
                    <a:pt x="329799" y="1376039"/>
                  </a:cubicBezTo>
                  <a:cubicBezTo>
                    <a:pt x="333459" y="1361401"/>
                    <a:pt x="335403" y="1346381"/>
                    <a:pt x="338676" y="1331651"/>
                  </a:cubicBezTo>
                  <a:cubicBezTo>
                    <a:pt x="341323" y="1319740"/>
                    <a:pt x="345371" y="1308145"/>
                    <a:pt x="347554" y="1296140"/>
                  </a:cubicBezTo>
                  <a:cubicBezTo>
                    <a:pt x="351297" y="1275553"/>
                    <a:pt x="352328" y="1254515"/>
                    <a:pt x="356432" y="1233996"/>
                  </a:cubicBezTo>
                  <a:cubicBezTo>
                    <a:pt x="361218" y="1210068"/>
                    <a:pt x="368700" y="1186752"/>
                    <a:pt x="374187" y="1162975"/>
                  </a:cubicBezTo>
                  <a:cubicBezTo>
                    <a:pt x="377580" y="1148272"/>
                    <a:pt x="379792" y="1133317"/>
                    <a:pt x="383065" y="1118587"/>
                  </a:cubicBezTo>
                  <a:cubicBezTo>
                    <a:pt x="390498" y="1085136"/>
                    <a:pt x="390931" y="1086108"/>
                    <a:pt x="400820" y="1056443"/>
                  </a:cubicBezTo>
                  <a:cubicBezTo>
                    <a:pt x="397861" y="1015014"/>
                    <a:pt x="410517" y="969306"/>
                    <a:pt x="391942" y="932156"/>
                  </a:cubicBezTo>
                  <a:cubicBezTo>
                    <a:pt x="384815" y="917903"/>
                    <a:pt x="360609" y="940773"/>
                    <a:pt x="347554" y="949911"/>
                  </a:cubicBezTo>
                  <a:cubicBezTo>
                    <a:pt x="330412" y="961911"/>
                    <a:pt x="319751" y="981541"/>
                    <a:pt x="303165" y="994299"/>
                  </a:cubicBezTo>
                  <a:cubicBezTo>
                    <a:pt x="281037" y="1011320"/>
                    <a:pt x="255149" y="1022872"/>
                    <a:pt x="232144" y="1038688"/>
                  </a:cubicBezTo>
                  <a:cubicBezTo>
                    <a:pt x="207759" y="1055453"/>
                    <a:pt x="184392" y="1073671"/>
                    <a:pt x="161123" y="1091954"/>
                  </a:cubicBezTo>
                  <a:cubicBezTo>
                    <a:pt x="142949" y="1106233"/>
                    <a:pt x="125131" y="1120987"/>
                    <a:pt x="107857" y="1136342"/>
                  </a:cubicBezTo>
                  <a:cubicBezTo>
                    <a:pt x="98473" y="1144683"/>
                    <a:pt x="91268" y="1155442"/>
                    <a:pt x="81224" y="1162975"/>
                  </a:cubicBezTo>
                  <a:cubicBezTo>
                    <a:pt x="-7023" y="1229160"/>
                    <a:pt x="73114" y="1153329"/>
                    <a:pt x="10202" y="1216241"/>
                  </a:cubicBezTo>
                  <a:cubicBezTo>
                    <a:pt x="-3822" y="1118064"/>
                    <a:pt x="-13967" y="1111111"/>
                    <a:pt x="54591" y="985422"/>
                  </a:cubicBezTo>
                  <a:cubicBezTo>
                    <a:pt x="64097" y="967995"/>
                    <a:pt x="90102" y="967667"/>
                    <a:pt x="107857" y="958789"/>
                  </a:cubicBezTo>
                  <a:cubicBezTo>
                    <a:pt x="122653" y="943993"/>
                    <a:pt x="135505" y="926955"/>
                    <a:pt x="152245" y="914400"/>
                  </a:cubicBezTo>
                  <a:cubicBezTo>
                    <a:pt x="159731" y="908785"/>
                    <a:pt x="171092" y="910714"/>
                    <a:pt x="178878" y="905523"/>
                  </a:cubicBezTo>
                  <a:cubicBezTo>
                    <a:pt x="243188" y="862651"/>
                    <a:pt x="159732" y="890900"/>
                    <a:pt x="249899" y="852257"/>
                  </a:cubicBezTo>
                  <a:cubicBezTo>
                    <a:pt x="283336" y="837927"/>
                    <a:pt x="354143" y="818668"/>
                    <a:pt x="391942" y="807868"/>
                  </a:cubicBezTo>
                  <a:cubicBezTo>
                    <a:pt x="456220" y="765017"/>
                    <a:pt x="435665" y="791444"/>
                    <a:pt x="462964" y="736847"/>
                  </a:cubicBezTo>
                  <a:cubicBezTo>
                    <a:pt x="472068" y="618487"/>
                    <a:pt x="483678" y="648070"/>
                    <a:pt x="480719" y="62143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E93276-221E-D93C-A1B8-B9E255CEDEE8}"/>
                </a:ext>
              </a:extLst>
            </p:cNvPr>
            <p:cNvSpPr txBox="1"/>
            <p:nvPr/>
          </p:nvSpPr>
          <p:spPr>
            <a:xfrm>
              <a:off x="1345645" y="5903670"/>
              <a:ext cx="2539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0070C0"/>
                  </a:solidFill>
                </a:rPr>
                <a:t>5 tasks</a:t>
              </a:r>
            </a:p>
          </p:txBody>
        </p:sp>
      </p:grpSp>
      <p:sp>
        <p:nvSpPr>
          <p:cNvPr id="7" name="Cube 6">
            <a:extLst>
              <a:ext uri="{FF2B5EF4-FFF2-40B4-BE49-F238E27FC236}">
                <a16:creationId xmlns:a16="http://schemas.microsoft.com/office/drawing/2014/main" id="{40050896-BB61-C90B-C276-697F4F7E0F40}"/>
              </a:ext>
            </a:extLst>
          </p:cNvPr>
          <p:cNvSpPr/>
          <p:nvPr/>
        </p:nvSpPr>
        <p:spPr>
          <a:xfrm>
            <a:off x="10275842" y="784343"/>
            <a:ext cx="466531" cy="45529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2B7473EE-56F8-CA25-BA5B-AC70541B6B42}"/>
              </a:ext>
            </a:extLst>
          </p:cNvPr>
          <p:cNvSpPr/>
          <p:nvPr/>
        </p:nvSpPr>
        <p:spPr>
          <a:xfrm>
            <a:off x="10428242" y="936743"/>
            <a:ext cx="466531" cy="45529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3F408FA2-281A-EA19-2F34-1B0DB9F91418}"/>
              </a:ext>
            </a:extLst>
          </p:cNvPr>
          <p:cNvSpPr/>
          <p:nvPr/>
        </p:nvSpPr>
        <p:spPr>
          <a:xfrm>
            <a:off x="10580642" y="1089143"/>
            <a:ext cx="466531" cy="45529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6904A933-9F96-55F3-6DD7-A39F736418CA}"/>
              </a:ext>
            </a:extLst>
          </p:cNvPr>
          <p:cNvSpPr/>
          <p:nvPr/>
        </p:nvSpPr>
        <p:spPr>
          <a:xfrm>
            <a:off x="10733042" y="1241543"/>
            <a:ext cx="466531" cy="45529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B9C8A7B9-81A3-92E8-8E27-CD528A38BC9A}"/>
              </a:ext>
            </a:extLst>
          </p:cNvPr>
          <p:cNvSpPr/>
          <p:nvPr/>
        </p:nvSpPr>
        <p:spPr>
          <a:xfrm>
            <a:off x="10885442" y="1393943"/>
            <a:ext cx="466531" cy="45529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C41EFA-1FCE-26B0-93E2-7BA4D5D03A5D}"/>
              </a:ext>
            </a:extLst>
          </p:cNvPr>
          <p:cNvGrpSpPr/>
          <p:nvPr/>
        </p:nvGrpSpPr>
        <p:grpSpPr>
          <a:xfrm>
            <a:off x="7736828" y="2594619"/>
            <a:ext cx="2539014" cy="1317449"/>
            <a:chOff x="1345645" y="4955553"/>
            <a:chExt cx="2539014" cy="131744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373284C-861D-46FF-E1CA-9FECA9608A9A}"/>
                </a:ext>
              </a:extLst>
            </p:cNvPr>
            <p:cNvSpPr/>
            <p:nvPr/>
          </p:nvSpPr>
          <p:spPr>
            <a:xfrm>
              <a:off x="2250506" y="4955553"/>
              <a:ext cx="729293" cy="935687"/>
            </a:xfrm>
            <a:custGeom>
              <a:avLst/>
              <a:gdLst>
                <a:gd name="connsiteX0" fmla="*/ 480719 w 1205852"/>
                <a:gd name="connsiteY0" fmla="*/ 621437 h 1890944"/>
                <a:gd name="connsiteX1" fmla="*/ 445208 w 1205852"/>
                <a:gd name="connsiteY1" fmla="*/ 577049 h 1890944"/>
                <a:gd name="connsiteX2" fmla="*/ 356432 w 1205852"/>
                <a:gd name="connsiteY2" fmla="*/ 452762 h 1890944"/>
                <a:gd name="connsiteX3" fmla="*/ 320921 w 1205852"/>
                <a:gd name="connsiteY3" fmla="*/ 346229 h 1890944"/>
                <a:gd name="connsiteX4" fmla="*/ 303165 w 1205852"/>
                <a:gd name="connsiteY4" fmla="*/ 275208 h 1890944"/>
                <a:gd name="connsiteX5" fmla="*/ 312043 w 1205852"/>
                <a:gd name="connsiteY5" fmla="*/ 115410 h 1890944"/>
                <a:gd name="connsiteX6" fmla="*/ 320921 w 1205852"/>
                <a:gd name="connsiteY6" fmla="*/ 88777 h 1890944"/>
                <a:gd name="connsiteX7" fmla="*/ 436331 w 1205852"/>
                <a:gd name="connsiteY7" fmla="*/ 8878 h 1890944"/>
                <a:gd name="connsiteX8" fmla="*/ 498474 w 1205852"/>
                <a:gd name="connsiteY8" fmla="*/ 0 h 1890944"/>
                <a:gd name="connsiteX9" fmla="*/ 711538 w 1205852"/>
                <a:gd name="connsiteY9" fmla="*/ 35511 h 1890944"/>
                <a:gd name="connsiteX10" fmla="*/ 782560 w 1205852"/>
                <a:gd name="connsiteY10" fmla="*/ 88777 h 1890944"/>
                <a:gd name="connsiteX11" fmla="*/ 818070 w 1205852"/>
                <a:gd name="connsiteY11" fmla="*/ 115410 h 1890944"/>
                <a:gd name="connsiteX12" fmla="*/ 862459 w 1205852"/>
                <a:gd name="connsiteY12" fmla="*/ 204187 h 1890944"/>
                <a:gd name="connsiteX13" fmla="*/ 880214 w 1205852"/>
                <a:gd name="connsiteY13" fmla="*/ 230820 h 1890944"/>
                <a:gd name="connsiteX14" fmla="*/ 897969 w 1205852"/>
                <a:gd name="connsiteY14" fmla="*/ 292963 h 1890944"/>
                <a:gd name="connsiteX15" fmla="*/ 889092 w 1205852"/>
                <a:gd name="connsiteY15" fmla="*/ 408373 h 1890944"/>
                <a:gd name="connsiteX16" fmla="*/ 871336 w 1205852"/>
                <a:gd name="connsiteY16" fmla="*/ 435006 h 1890944"/>
                <a:gd name="connsiteX17" fmla="*/ 818070 w 1205852"/>
                <a:gd name="connsiteY17" fmla="*/ 506028 h 1890944"/>
                <a:gd name="connsiteX18" fmla="*/ 791437 w 1205852"/>
                <a:gd name="connsiteY18" fmla="*/ 514905 h 1890944"/>
                <a:gd name="connsiteX19" fmla="*/ 729294 w 1205852"/>
                <a:gd name="connsiteY19" fmla="*/ 559294 h 1890944"/>
                <a:gd name="connsiteX20" fmla="*/ 702661 w 1205852"/>
                <a:gd name="connsiteY20" fmla="*/ 577049 h 1890944"/>
                <a:gd name="connsiteX21" fmla="*/ 684905 w 1205852"/>
                <a:gd name="connsiteY21" fmla="*/ 603682 h 1890944"/>
                <a:gd name="connsiteX22" fmla="*/ 658272 w 1205852"/>
                <a:gd name="connsiteY22" fmla="*/ 612560 h 1890944"/>
                <a:gd name="connsiteX23" fmla="*/ 649395 w 1205852"/>
                <a:gd name="connsiteY23" fmla="*/ 692459 h 1890944"/>
                <a:gd name="connsiteX24" fmla="*/ 658272 w 1205852"/>
                <a:gd name="connsiteY24" fmla="*/ 727969 h 1890944"/>
                <a:gd name="connsiteX25" fmla="*/ 676028 w 1205852"/>
                <a:gd name="connsiteY25" fmla="*/ 745725 h 1890944"/>
                <a:gd name="connsiteX26" fmla="*/ 800315 w 1205852"/>
                <a:gd name="connsiteY26" fmla="*/ 798991 h 1890944"/>
                <a:gd name="connsiteX27" fmla="*/ 862459 w 1205852"/>
                <a:gd name="connsiteY27" fmla="*/ 807868 h 1890944"/>
                <a:gd name="connsiteX28" fmla="*/ 897969 w 1205852"/>
                <a:gd name="connsiteY28" fmla="*/ 816746 h 1890944"/>
                <a:gd name="connsiteX29" fmla="*/ 1022257 w 1205852"/>
                <a:gd name="connsiteY29" fmla="*/ 843379 h 1890944"/>
                <a:gd name="connsiteX30" fmla="*/ 1102156 w 1205852"/>
                <a:gd name="connsiteY30" fmla="*/ 870012 h 1890944"/>
                <a:gd name="connsiteX31" fmla="*/ 1190932 w 1205852"/>
                <a:gd name="connsiteY31" fmla="*/ 905523 h 1890944"/>
                <a:gd name="connsiteX32" fmla="*/ 1182055 w 1205852"/>
                <a:gd name="connsiteY32" fmla="*/ 1100831 h 1890944"/>
                <a:gd name="connsiteX33" fmla="*/ 1137666 w 1205852"/>
                <a:gd name="connsiteY33" fmla="*/ 1162975 h 1890944"/>
                <a:gd name="connsiteX34" fmla="*/ 933480 w 1205852"/>
                <a:gd name="connsiteY34" fmla="*/ 1109709 h 1890944"/>
                <a:gd name="connsiteX35" fmla="*/ 844703 w 1205852"/>
                <a:gd name="connsiteY35" fmla="*/ 1056443 h 1890944"/>
                <a:gd name="connsiteX36" fmla="*/ 818070 w 1205852"/>
                <a:gd name="connsiteY36" fmla="*/ 1047565 h 1890944"/>
                <a:gd name="connsiteX37" fmla="*/ 755927 w 1205852"/>
                <a:gd name="connsiteY37" fmla="*/ 1003177 h 1890944"/>
                <a:gd name="connsiteX38" fmla="*/ 693783 w 1205852"/>
                <a:gd name="connsiteY38" fmla="*/ 976544 h 1890944"/>
                <a:gd name="connsiteX39" fmla="*/ 684905 w 1205852"/>
                <a:gd name="connsiteY39" fmla="*/ 1180730 h 1890944"/>
                <a:gd name="connsiteX40" fmla="*/ 676028 w 1205852"/>
                <a:gd name="connsiteY40" fmla="*/ 1331651 h 1890944"/>
                <a:gd name="connsiteX41" fmla="*/ 693783 w 1205852"/>
                <a:gd name="connsiteY41" fmla="*/ 1411550 h 1890944"/>
                <a:gd name="connsiteX42" fmla="*/ 747049 w 1205852"/>
                <a:gd name="connsiteY42" fmla="*/ 1464816 h 1890944"/>
                <a:gd name="connsiteX43" fmla="*/ 791437 w 1205852"/>
                <a:gd name="connsiteY43" fmla="*/ 1526960 h 1890944"/>
                <a:gd name="connsiteX44" fmla="*/ 844703 w 1205852"/>
                <a:gd name="connsiteY44" fmla="*/ 1571348 h 1890944"/>
                <a:gd name="connsiteX45" fmla="*/ 906847 w 1205852"/>
                <a:gd name="connsiteY45" fmla="*/ 1633492 h 1890944"/>
                <a:gd name="connsiteX46" fmla="*/ 933480 w 1205852"/>
                <a:gd name="connsiteY46" fmla="*/ 1651247 h 1890944"/>
                <a:gd name="connsiteX47" fmla="*/ 968991 w 1205852"/>
                <a:gd name="connsiteY47" fmla="*/ 1695635 h 1890944"/>
                <a:gd name="connsiteX48" fmla="*/ 986746 w 1205852"/>
                <a:gd name="connsiteY48" fmla="*/ 1713391 h 1890944"/>
                <a:gd name="connsiteX49" fmla="*/ 977868 w 1205852"/>
                <a:gd name="connsiteY49" fmla="*/ 1748901 h 1890944"/>
                <a:gd name="connsiteX50" fmla="*/ 880214 w 1205852"/>
                <a:gd name="connsiteY50" fmla="*/ 1802167 h 1890944"/>
                <a:gd name="connsiteX51" fmla="*/ 818070 w 1205852"/>
                <a:gd name="connsiteY51" fmla="*/ 1837678 h 1890944"/>
                <a:gd name="connsiteX52" fmla="*/ 738171 w 1205852"/>
                <a:gd name="connsiteY52" fmla="*/ 1864311 h 1890944"/>
                <a:gd name="connsiteX53" fmla="*/ 693783 w 1205852"/>
                <a:gd name="connsiteY53" fmla="*/ 1846556 h 1890944"/>
                <a:gd name="connsiteX54" fmla="*/ 649395 w 1205852"/>
                <a:gd name="connsiteY54" fmla="*/ 1766657 h 1890944"/>
                <a:gd name="connsiteX55" fmla="*/ 605006 w 1205852"/>
                <a:gd name="connsiteY55" fmla="*/ 1704513 h 1890944"/>
                <a:gd name="connsiteX56" fmla="*/ 569496 w 1205852"/>
                <a:gd name="connsiteY56" fmla="*/ 1677880 h 1890944"/>
                <a:gd name="connsiteX57" fmla="*/ 533985 w 1205852"/>
                <a:gd name="connsiteY57" fmla="*/ 1553593 h 1890944"/>
                <a:gd name="connsiteX58" fmla="*/ 498474 w 1205852"/>
                <a:gd name="connsiteY58" fmla="*/ 1615736 h 1890944"/>
                <a:gd name="connsiteX59" fmla="*/ 427453 w 1205852"/>
                <a:gd name="connsiteY59" fmla="*/ 1686758 h 1890944"/>
                <a:gd name="connsiteX60" fmla="*/ 409698 w 1205852"/>
                <a:gd name="connsiteY60" fmla="*/ 1722268 h 1890944"/>
                <a:gd name="connsiteX61" fmla="*/ 303165 w 1205852"/>
                <a:gd name="connsiteY61" fmla="*/ 1793290 h 1890944"/>
                <a:gd name="connsiteX62" fmla="*/ 232144 w 1205852"/>
                <a:gd name="connsiteY62" fmla="*/ 1873189 h 1890944"/>
                <a:gd name="connsiteX63" fmla="*/ 205511 w 1205852"/>
                <a:gd name="connsiteY63" fmla="*/ 1890944 h 1890944"/>
                <a:gd name="connsiteX64" fmla="*/ 134490 w 1205852"/>
                <a:gd name="connsiteY64" fmla="*/ 1766657 h 1890944"/>
                <a:gd name="connsiteX65" fmla="*/ 125612 w 1205852"/>
                <a:gd name="connsiteY65" fmla="*/ 1722268 h 1890944"/>
                <a:gd name="connsiteX66" fmla="*/ 107857 w 1205852"/>
                <a:gd name="connsiteY66" fmla="*/ 1669002 h 1890944"/>
                <a:gd name="connsiteX67" fmla="*/ 116734 w 1205852"/>
                <a:gd name="connsiteY67" fmla="*/ 1624614 h 1890944"/>
                <a:gd name="connsiteX68" fmla="*/ 178878 w 1205852"/>
                <a:gd name="connsiteY68" fmla="*/ 1571348 h 1890944"/>
                <a:gd name="connsiteX69" fmla="*/ 205511 w 1205852"/>
                <a:gd name="connsiteY69" fmla="*/ 1544715 h 1890944"/>
                <a:gd name="connsiteX70" fmla="*/ 241022 w 1205852"/>
                <a:gd name="connsiteY70" fmla="*/ 1526960 h 1890944"/>
                <a:gd name="connsiteX71" fmla="*/ 267655 w 1205852"/>
                <a:gd name="connsiteY71" fmla="*/ 1509204 h 1890944"/>
                <a:gd name="connsiteX72" fmla="*/ 285410 w 1205852"/>
                <a:gd name="connsiteY72" fmla="*/ 1482571 h 1890944"/>
                <a:gd name="connsiteX73" fmla="*/ 312043 w 1205852"/>
                <a:gd name="connsiteY73" fmla="*/ 1455938 h 1890944"/>
                <a:gd name="connsiteX74" fmla="*/ 320921 w 1205852"/>
                <a:gd name="connsiteY74" fmla="*/ 1402672 h 1890944"/>
                <a:gd name="connsiteX75" fmla="*/ 329799 w 1205852"/>
                <a:gd name="connsiteY75" fmla="*/ 1376039 h 1890944"/>
                <a:gd name="connsiteX76" fmla="*/ 338676 w 1205852"/>
                <a:gd name="connsiteY76" fmla="*/ 1331651 h 1890944"/>
                <a:gd name="connsiteX77" fmla="*/ 347554 w 1205852"/>
                <a:gd name="connsiteY77" fmla="*/ 1296140 h 1890944"/>
                <a:gd name="connsiteX78" fmla="*/ 356432 w 1205852"/>
                <a:gd name="connsiteY78" fmla="*/ 1233996 h 1890944"/>
                <a:gd name="connsiteX79" fmla="*/ 374187 w 1205852"/>
                <a:gd name="connsiteY79" fmla="*/ 1162975 h 1890944"/>
                <a:gd name="connsiteX80" fmla="*/ 383065 w 1205852"/>
                <a:gd name="connsiteY80" fmla="*/ 1118587 h 1890944"/>
                <a:gd name="connsiteX81" fmla="*/ 400820 w 1205852"/>
                <a:gd name="connsiteY81" fmla="*/ 1056443 h 1890944"/>
                <a:gd name="connsiteX82" fmla="*/ 391942 w 1205852"/>
                <a:gd name="connsiteY82" fmla="*/ 932156 h 1890944"/>
                <a:gd name="connsiteX83" fmla="*/ 347554 w 1205852"/>
                <a:gd name="connsiteY83" fmla="*/ 949911 h 1890944"/>
                <a:gd name="connsiteX84" fmla="*/ 303165 w 1205852"/>
                <a:gd name="connsiteY84" fmla="*/ 994299 h 1890944"/>
                <a:gd name="connsiteX85" fmla="*/ 232144 w 1205852"/>
                <a:gd name="connsiteY85" fmla="*/ 1038688 h 1890944"/>
                <a:gd name="connsiteX86" fmla="*/ 161123 w 1205852"/>
                <a:gd name="connsiteY86" fmla="*/ 1091954 h 1890944"/>
                <a:gd name="connsiteX87" fmla="*/ 107857 w 1205852"/>
                <a:gd name="connsiteY87" fmla="*/ 1136342 h 1890944"/>
                <a:gd name="connsiteX88" fmla="*/ 81224 w 1205852"/>
                <a:gd name="connsiteY88" fmla="*/ 1162975 h 1890944"/>
                <a:gd name="connsiteX89" fmla="*/ 10202 w 1205852"/>
                <a:gd name="connsiteY89" fmla="*/ 1216241 h 1890944"/>
                <a:gd name="connsiteX90" fmla="*/ 54591 w 1205852"/>
                <a:gd name="connsiteY90" fmla="*/ 985422 h 1890944"/>
                <a:gd name="connsiteX91" fmla="*/ 107857 w 1205852"/>
                <a:gd name="connsiteY91" fmla="*/ 958789 h 1890944"/>
                <a:gd name="connsiteX92" fmla="*/ 152245 w 1205852"/>
                <a:gd name="connsiteY92" fmla="*/ 914400 h 1890944"/>
                <a:gd name="connsiteX93" fmla="*/ 178878 w 1205852"/>
                <a:gd name="connsiteY93" fmla="*/ 905523 h 1890944"/>
                <a:gd name="connsiteX94" fmla="*/ 249899 w 1205852"/>
                <a:gd name="connsiteY94" fmla="*/ 852257 h 1890944"/>
                <a:gd name="connsiteX95" fmla="*/ 391942 w 1205852"/>
                <a:gd name="connsiteY95" fmla="*/ 807868 h 1890944"/>
                <a:gd name="connsiteX96" fmla="*/ 462964 w 1205852"/>
                <a:gd name="connsiteY96" fmla="*/ 736847 h 1890944"/>
                <a:gd name="connsiteX97" fmla="*/ 480719 w 1205852"/>
                <a:gd name="connsiteY97" fmla="*/ 621437 h 18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1205852" h="1890944">
                  <a:moveTo>
                    <a:pt x="480719" y="621437"/>
                  </a:moveTo>
                  <a:cubicBezTo>
                    <a:pt x="477760" y="594804"/>
                    <a:pt x="457796" y="591211"/>
                    <a:pt x="445208" y="577049"/>
                  </a:cubicBezTo>
                  <a:cubicBezTo>
                    <a:pt x="398041" y="523986"/>
                    <a:pt x="392035" y="541769"/>
                    <a:pt x="356432" y="452762"/>
                  </a:cubicBezTo>
                  <a:cubicBezTo>
                    <a:pt x="336131" y="402011"/>
                    <a:pt x="335678" y="405256"/>
                    <a:pt x="320921" y="346229"/>
                  </a:cubicBezTo>
                  <a:lnTo>
                    <a:pt x="303165" y="275208"/>
                  </a:lnTo>
                  <a:cubicBezTo>
                    <a:pt x="306124" y="221942"/>
                    <a:pt x="306985" y="168518"/>
                    <a:pt x="312043" y="115410"/>
                  </a:cubicBezTo>
                  <a:cubicBezTo>
                    <a:pt x="312930" y="106094"/>
                    <a:pt x="315075" y="96084"/>
                    <a:pt x="320921" y="88777"/>
                  </a:cubicBezTo>
                  <a:cubicBezTo>
                    <a:pt x="365044" y="33624"/>
                    <a:pt x="375241" y="22976"/>
                    <a:pt x="436331" y="8878"/>
                  </a:cubicBezTo>
                  <a:cubicBezTo>
                    <a:pt x="456720" y="4173"/>
                    <a:pt x="477760" y="2959"/>
                    <a:pt x="498474" y="0"/>
                  </a:cubicBezTo>
                  <a:cubicBezTo>
                    <a:pt x="545783" y="5914"/>
                    <a:pt x="655056" y="13787"/>
                    <a:pt x="711538" y="35511"/>
                  </a:cubicBezTo>
                  <a:cubicBezTo>
                    <a:pt x="757688" y="53261"/>
                    <a:pt x="750277" y="61106"/>
                    <a:pt x="782560" y="88777"/>
                  </a:cubicBezTo>
                  <a:cubicBezTo>
                    <a:pt x="793794" y="98406"/>
                    <a:pt x="807608" y="104948"/>
                    <a:pt x="818070" y="115410"/>
                  </a:cubicBezTo>
                  <a:cubicBezTo>
                    <a:pt x="838067" y="135407"/>
                    <a:pt x="853296" y="185860"/>
                    <a:pt x="862459" y="204187"/>
                  </a:cubicBezTo>
                  <a:cubicBezTo>
                    <a:pt x="867231" y="213730"/>
                    <a:pt x="874296" y="221942"/>
                    <a:pt x="880214" y="230820"/>
                  </a:cubicBezTo>
                  <a:cubicBezTo>
                    <a:pt x="886132" y="251534"/>
                    <a:pt x="896893" y="271447"/>
                    <a:pt x="897969" y="292963"/>
                  </a:cubicBezTo>
                  <a:cubicBezTo>
                    <a:pt x="899896" y="331498"/>
                    <a:pt x="896203" y="370450"/>
                    <a:pt x="889092" y="408373"/>
                  </a:cubicBezTo>
                  <a:cubicBezTo>
                    <a:pt x="887126" y="418860"/>
                    <a:pt x="876991" y="425958"/>
                    <a:pt x="871336" y="435006"/>
                  </a:cubicBezTo>
                  <a:cubicBezTo>
                    <a:pt x="854941" y="461238"/>
                    <a:pt x="844755" y="488238"/>
                    <a:pt x="818070" y="506028"/>
                  </a:cubicBezTo>
                  <a:cubicBezTo>
                    <a:pt x="810284" y="511219"/>
                    <a:pt x="800315" y="511946"/>
                    <a:pt x="791437" y="514905"/>
                  </a:cubicBezTo>
                  <a:cubicBezTo>
                    <a:pt x="728652" y="556763"/>
                    <a:pt x="806401" y="504218"/>
                    <a:pt x="729294" y="559294"/>
                  </a:cubicBezTo>
                  <a:cubicBezTo>
                    <a:pt x="720612" y="565496"/>
                    <a:pt x="711539" y="571131"/>
                    <a:pt x="702661" y="577049"/>
                  </a:cubicBezTo>
                  <a:cubicBezTo>
                    <a:pt x="696742" y="585927"/>
                    <a:pt x="693237" y="597017"/>
                    <a:pt x="684905" y="603682"/>
                  </a:cubicBezTo>
                  <a:cubicBezTo>
                    <a:pt x="677598" y="609528"/>
                    <a:pt x="661747" y="603871"/>
                    <a:pt x="658272" y="612560"/>
                  </a:cubicBezTo>
                  <a:cubicBezTo>
                    <a:pt x="648320" y="637440"/>
                    <a:pt x="652354" y="665826"/>
                    <a:pt x="649395" y="692459"/>
                  </a:cubicBezTo>
                  <a:cubicBezTo>
                    <a:pt x="652354" y="704296"/>
                    <a:pt x="652816" y="717056"/>
                    <a:pt x="658272" y="727969"/>
                  </a:cubicBezTo>
                  <a:cubicBezTo>
                    <a:pt x="662015" y="735456"/>
                    <a:pt x="668798" y="741507"/>
                    <a:pt x="676028" y="745725"/>
                  </a:cubicBezTo>
                  <a:cubicBezTo>
                    <a:pt x="723891" y="773645"/>
                    <a:pt x="751820" y="790174"/>
                    <a:pt x="800315" y="798991"/>
                  </a:cubicBezTo>
                  <a:cubicBezTo>
                    <a:pt x="820902" y="802734"/>
                    <a:pt x="841872" y="804125"/>
                    <a:pt x="862459" y="807868"/>
                  </a:cubicBezTo>
                  <a:cubicBezTo>
                    <a:pt x="874463" y="810051"/>
                    <a:pt x="886059" y="814099"/>
                    <a:pt x="897969" y="816746"/>
                  </a:cubicBezTo>
                  <a:cubicBezTo>
                    <a:pt x="939330" y="825937"/>
                    <a:pt x="981259" y="832684"/>
                    <a:pt x="1022257" y="843379"/>
                  </a:cubicBezTo>
                  <a:cubicBezTo>
                    <a:pt x="1049422" y="850465"/>
                    <a:pt x="1075523" y="861134"/>
                    <a:pt x="1102156" y="870012"/>
                  </a:cubicBezTo>
                  <a:cubicBezTo>
                    <a:pt x="1167978" y="891953"/>
                    <a:pt x="1138681" y="879396"/>
                    <a:pt x="1190932" y="905523"/>
                  </a:cubicBezTo>
                  <a:cubicBezTo>
                    <a:pt x="1209691" y="980554"/>
                    <a:pt x="1214854" y="983691"/>
                    <a:pt x="1182055" y="1100831"/>
                  </a:cubicBezTo>
                  <a:cubicBezTo>
                    <a:pt x="1175191" y="1125345"/>
                    <a:pt x="1152462" y="1142260"/>
                    <a:pt x="1137666" y="1162975"/>
                  </a:cubicBezTo>
                  <a:cubicBezTo>
                    <a:pt x="1076276" y="1148808"/>
                    <a:pt x="994243" y="1132495"/>
                    <a:pt x="933480" y="1109709"/>
                  </a:cubicBezTo>
                  <a:cubicBezTo>
                    <a:pt x="846621" y="1077137"/>
                    <a:pt x="911270" y="1094481"/>
                    <a:pt x="844703" y="1056443"/>
                  </a:cubicBezTo>
                  <a:cubicBezTo>
                    <a:pt x="836578" y="1051800"/>
                    <a:pt x="826948" y="1050524"/>
                    <a:pt x="818070" y="1047565"/>
                  </a:cubicBezTo>
                  <a:cubicBezTo>
                    <a:pt x="787841" y="1002220"/>
                    <a:pt x="815651" y="1033038"/>
                    <a:pt x="755927" y="1003177"/>
                  </a:cubicBezTo>
                  <a:cubicBezTo>
                    <a:pt x="694618" y="972523"/>
                    <a:pt x="767690" y="995021"/>
                    <a:pt x="693783" y="976544"/>
                  </a:cubicBezTo>
                  <a:cubicBezTo>
                    <a:pt x="659479" y="1113762"/>
                    <a:pt x="684905" y="981216"/>
                    <a:pt x="684905" y="1180730"/>
                  </a:cubicBezTo>
                  <a:cubicBezTo>
                    <a:pt x="684905" y="1231124"/>
                    <a:pt x="678987" y="1281344"/>
                    <a:pt x="676028" y="1331651"/>
                  </a:cubicBezTo>
                  <a:cubicBezTo>
                    <a:pt x="681946" y="1358284"/>
                    <a:pt x="680944" y="1387477"/>
                    <a:pt x="693783" y="1411550"/>
                  </a:cubicBezTo>
                  <a:cubicBezTo>
                    <a:pt x="705599" y="1433706"/>
                    <a:pt x="730830" y="1445647"/>
                    <a:pt x="747049" y="1464816"/>
                  </a:cubicBezTo>
                  <a:cubicBezTo>
                    <a:pt x="763492" y="1484249"/>
                    <a:pt x="774236" y="1508195"/>
                    <a:pt x="791437" y="1526960"/>
                  </a:cubicBezTo>
                  <a:cubicBezTo>
                    <a:pt x="807054" y="1543997"/>
                    <a:pt x="827720" y="1555671"/>
                    <a:pt x="844703" y="1571348"/>
                  </a:cubicBezTo>
                  <a:cubicBezTo>
                    <a:pt x="866229" y="1591218"/>
                    <a:pt x="882472" y="1617242"/>
                    <a:pt x="906847" y="1633492"/>
                  </a:cubicBezTo>
                  <a:cubicBezTo>
                    <a:pt x="915725" y="1639410"/>
                    <a:pt x="925935" y="1643703"/>
                    <a:pt x="933480" y="1651247"/>
                  </a:cubicBezTo>
                  <a:cubicBezTo>
                    <a:pt x="946879" y="1664645"/>
                    <a:pt x="956660" y="1681248"/>
                    <a:pt x="968991" y="1695635"/>
                  </a:cubicBezTo>
                  <a:cubicBezTo>
                    <a:pt x="974438" y="1701990"/>
                    <a:pt x="980828" y="1707472"/>
                    <a:pt x="986746" y="1713391"/>
                  </a:cubicBezTo>
                  <a:cubicBezTo>
                    <a:pt x="983787" y="1725228"/>
                    <a:pt x="985974" y="1739782"/>
                    <a:pt x="977868" y="1748901"/>
                  </a:cubicBezTo>
                  <a:cubicBezTo>
                    <a:pt x="939624" y="1791926"/>
                    <a:pt x="924208" y="1791170"/>
                    <a:pt x="880214" y="1802167"/>
                  </a:cubicBezTo>
                  <a:cubicBezTo>
                    <a:pt x="859499" y="1814004"/>
                    <a:pt x="839928" y="1828115"/>
                    <a:pt x="818070" y="1837678"/>
                  </a:cubicBezTo>
                  <a:cubicBezTo>
                    <a:pt x="792350" y="1848930"/>
                    <a:pt x="738171" y="1864311"/>
                    <a:pt x="738171" y="1864311"/>
                  </a:cubicBezTo>
                  <a:cubicBezTo>
                    <a:pt x="723375" y="1858393"/>
                    <a:pt x="704503" y="1858348"/>
                    <a:pt x="693783" y="1846556"/>
                  </a:cubicBezTo>
                  <a:cubicBezTo>
                    <a:pt x="673289" y="1824012"/>
                    <a:pt x="664747" y="1792974"/>
                    <a:pt x="649395" y="1766657"/>
                  </a:cubicBezTo>
                  <a:cubicBezTo>
                    <a:pt x="642340" y="1754562"/>
                    <a:pt x="611820" y="1711327"/>
                    <a:pt x="605006" y="1704513"/>
                  </a:cubicBezTo>
                  <a:cubicBezTo>
                    <a:pt x="594544" y="1694051"/>
                    <a:pt x="581333" y="1686758"/>
                    <a:pt x="569496" y="1677880"/>
                  </a:cubicBezTo>
                  <a:cubicBezTo>
                    <a:pt x="538091" y="1583666"/>
                    <a:pt x="548369" y="1625509"/>
                    <a:pt x="533985" y="1553593"/>
                  </a:cubicBezTo>
                  <a:cubicBezTo>
                    <a:pt x="522148" y="1574307"/>
                    <a:pt x="513378" y="1597106"/>
                    <a:pt x="498474" y="1615736"/>
                  </a:cubicBezTo>
                  <a:cubicBezTo>
                    <a:pt x="477559" y="1641879"/>
                    <a:pt x="442426" y="1656813"/>
                    <a:pt x="427453" y="1686758"/>
                  </a:cubicBezTo>
                  <a:cubicBezTo>
                    <a:pt x="421535" y="1698595"/>
                    <a:pt x="419056" y="1712910"/>
                    <a:pt x="409698" y="1722268"/>
                  </a:cubicBezTo>
                  <a:cubicBezTo>
                    <a:pt x="361964" y="1770002"/>
                    <a:pt x="350098" y="1758091"/>
                    <a:pt x="303165" y="1793290"/>
                  </a:cubicBezTo>
                  <a:cubicBezTo>
                    <a:pt x="280382" y="1810377"/>
                    <a:pt x="247397" y="1857936"/>
                    <a:pt x="232144" y="1873189"/>
                  </a:cubicBezTo>
                  <a:cubicBezTo>
                    <a:pt x="224599" y="1880734"/>
                    <a:pt x="214389" y="1885026"/>
                    <a:pt x="205511" y="1890944"/>
                  </a:cubicBezTo>
                  <a:cubicBezTo>
                    <a:pt x="175130" y="1845373"/>
                    <a:pt x="154970" y="1819905"/>
                    <a:pt x="134490" y="1766657"/>
                  </a:cubicBezTo>
                  <a:cubicBezTo>
                    <a:pt x="129073" y="1752573"/>
                    <a:pt x="129582" y="1736826"/>
                    <a:pt x="125612" y="1722268"/>
                  </a:cubicBezTo>
                  <a:cubicBezTo>
                    <a:pt x="120688" y="1704212"/>
                    <a:pt x="107857" y="1669002"/>
                    <a:pt x="107857" y="1669002"/>
                  </a:cubicBezTo>
                  <a:cubicBezTo>
                    <a:pt x="110816" y="1654206"/>
                    <a:pt x="107859" y="1636817"/>
                    <a:pt x="116734" y="1624614"/>
                  </a:cubicBezTo>
                  <a:cubicBezTo>
                    <a:pt x="132781" y="1602549"/>
                    <a:pt x="158599" y="1589599"/>
                    <a:pt x="178878" y="1571348"/>
                  </a:cubicBezTo>
                  <a:cubicBezTo>
                    <a:pt x="188210" y="1562949"/>
                    <a:pt x="195295" y="1552012"/>
                    <a:pt x="205511" y="1544715"/>
                  </a:cubicBezTo>
                  <a:cubicBezTo>
                    <a:pt x="216280" y="1537023"/>
                    <a:pt x="229532" y="1533526"/>
                    <a:pt x="241022" y="1526960"/>
                  </a:cubicBezTo>
                  <a:cubicBezTo>
                    <a:pt x="250286" y="1521666"/>
                    <a:pt x="258777" y="1515123"/>
                    <a:pt x="267655" y="1509204"/>
                  </a:cubicBezTo>
                  <a:cubicBezTo>
                    <a:pt x="273573" y="1500326"/>
                    <a:pt x="278580" y="1490768"/>
                    <a:pt x="285410" y="1482571"/>
                  </a:cubicBezTo>
                  <a:cubicBezTo>
                    <a:pt x="293447" y="1472926"/>
                    <a:pt x="306944" y="1467411"/>
                    <a:pt x="312043" y="1455938"/>
                  </a:cubicBezTo>
                  <a:cubicBezTo>
                    <a:pt x="319354" y="1439489"/>
                    <a:pt x="317016" y="1420244"/>
                    <a:pt x="320921" y="1402672"/>
                  </a:cubicBezTo>
                  <a:cubicBezTo>
                    <a:pt x="322951" y="1393537"/>
                    <a:pt x="327529" y="1385118"/>
                    <a:pt x="329799" y="1376039"/>
                  </a:cubicBezTo>
                  <a:cubicBezTo>
                    <a:pt x="333459" y="1361401"/>
                    <a:pt x="335403" y="1346381"/>
                    <a:pt x="338676" y="1331651"/>
                  </a:cubicBezTo>
                  <a:cubicBezTo>
                    <a:pt x="341323" y="1319740"/>
                    <a:pt x="345371" y="1308145"/>
                    <a:pt x="347554" y="1296140"/>
                  </a:cubicBezTo>
                  <a:cubicBezTo>
                    <a:pt x="351297" y="1275553"/>
                    <a:pt x="352328" y="1254515"/>
                    <a:pt x="356432" y="1233996"/>
                  </a:cubicBezTo>
                  <a:cubicBezTo>
                    <a:pt x="361218" y="1210068"/>
                    <a:pt x="368700" y="1186752"/>
                    <a:pt x="374187" y="1162975"/>
                  </a:cubicBezTo>
                  <a:cubicBezTo>
                    <a:pt x="377580" y="1148272"/>
                    <a:pt x="379792" y="1133317"/>
                    <a:pt x="383065" y="1118587"/>
                  </a:cubicBezTo>
                  <a:cubicBezTo>
                    <a:pt x="390498" y="1085136"/>
                    <a:pt x="390931" y="1086108"/>
                    <a:pt x="400820" y="1056443"/>
                  </a:cubicBezTo>
                  <a:cubicBezTo>
                    <a:pt x="397861" y="1015014"/>
                    <a:pt x="410517" y="969306"/>
                    <a:pt x="391942" y="932156"/>
                  </a:cubicBezTo>
                  <a:cubicBezTo>
                    <a:pt x="384815" y="917903"/>
                    <a:pt x="360609" y="940773"/>
                    <a:pt x="347554" y="949911"/>
                  </a:cubicBezTo>
                  <a:cubicBezTo>
                    <a:pt x="330412" y="961911"/>
                    <a:pt x="319751" y="981541"/>
                    <a:pt x="303165" y="994299"/>
                  </a:cubicBezTo>
                  <a:cubicBezTo>
                    <a:pt x="281037" y="1011320"/>
                    <a:pt x="255149" y="1022872"/>
                    <a:pt x="232144" y="1038688"/>
                  </a:cubicBezTo>
                  <a:cubicBezTo>
                    <a:pt x="207759" y="1055453"/>
                    <a:pt x="184392" y="1073671"/>
                    <a:pt x="161123" y="1091954"/>
                  </a:cubicBezTo>
                  <a:cubicBezTo>
                    <a:pt x="142949" y="1106233"/>
                    <a:pt x="125131" y="1120987"/>
                    <a:pt x="107857" y="1136342"/>
                  </a:cubicBezTo>
                  <a:cubicBezTo>
                    <a:pt x="98473" y="1144683"/>
                    <a:pt x="91268" y="1155442"/>
                    <a:pt x="81224" y="1162975"/>
                  </a:cubicBezTo>
                  <a:cubicBezTo>
                    <a:pt x="-7023" y="1229160"/>
                    <a:pt x="73114" y="1153329"/>
                    <a:pt x="10202" y="1216241"/>
                  </a:cubicBezTo>
                  <a:cubicBezTo>
                    <a:pt x="-3822" y="1118064"/>
                    <a:pt x="-13967" y="1111111"/>
                    <a:pt x="54591" y="985422"/>
                  </a:cubicBezTo>
                  <a:cubicBezTo>
                    <a:pt x="64097" y="967995"/>
                    <a:pt x="90102" y="967667"/>
                    <a:pt x="107857" y="958789"/>
                  </a:cubicBezTo>
                  <a:cubicBezTo>
                    <a:pt x="122653" y="943993"/>
                    <a:pt x="135505" y="926955"/>
                    <a:pt x="152245" y="914400"/>
                  </a:cubicBezTo>
                  <a:cubicBezTo>
                    <a:pt x="159731" y="908785"/>
                    <a:pt x="171092" y="910714"/>
                    <a:pt x="178878" y="905523"/>
                  </a:cubicBezTo>
                  <a:cubicBezTo>
                    <a:pt x="243188" y="862651"/>
                    <a:pt x="159732" y="890900"/>
                    <a:pt x="249899" y="852257"/>
                  </a:cubicBezTo>
                  <a:cubicBezTo>
                    <a:pt x="283336" y="837927"/>
                    <a:pt x="354143" y="818668"/>
                    <a:pt x="391942" y="807868"/>
                  </a:cubicBezTo>
                  <a:cubicBezTo>
                    <a:pt x="456220" y="765017"/>
                    <a:pt x="435665" y="791444"/>
                    <a:pt x="462964" y="736847"/>
                  </a:cubicBezTo>
                  <a:cubicBezTo>
                    <a:pt x="472068" y="618487"/>
                    <a:pt x="483678" y="648070"/>
                    <a:pt x="480719" y="62143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87479A-ABCD-88FC-DE00-4019CFCC00BF}"/>
                </a:ext>
              </a:extLst>
            </p:cNvPr>
            <p:cNvSpPr txBox="1"/>
            <p:nvPr/>
          </p:nvSpPr>
          <p:spPr>
            <a:xfrm>
              <a:off x="1345645" y="5903670"/>
              <a:ext cx="2539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C000"/>
                  </a:solidFill>
                </a:rPr>
                <a:t>5 tasks</a:t>
              </a:r>
            </a:p>
          </p:txBody>
        </p:sp>
      </p:grpSp>
      <p:sp>
        <p:nvSpPr>
          <p:cNvPr id="15" name="Cube 14">
            <a:extLst>
              <a:ext uri="{FF2B5EF4-FFF2-40B4-BE49-F238E27FC236}">
                <a16:creationId xmlns:a16="http://schemas.microsoft.com/office/drawing/2014/main" id="{603B241C-20B5-CF3E-BCAD-C6692E4E22FA}"/>
              </a:ext>
            </a:extLst>
          </p:cNvPr>
          <p:cNvSpPr/>
          <p:nvPr/>
        </p:nvSpPr>
        <p:spPr>
          <a:xfrm>
            <a:off x="10275842" y="2617816"/>
            <a:ext cx="466531" cy="45529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E75B0C86-4FA9-E16A-62F7-D90E528BF22C}"/>
              </a:ext>
            </a:extLst>
          </p:cNvPr>
          <p:cNvSpPr/>
          <p:nvPr/>
        </p:nvSpPr>
        <p:spPr>
          <a:xfrm>
            <a:off x="10428242" y="2770216"/>
            <a:ext cx="466531" cy="45529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EF3FFEB2-1442-ACDB-FF41-C05B95B07006}"/>
              </a:ext>
            </a:extLst>
          </p:cNvPr>
          <p:cNvSpPr/>
          <p:nvPr/>
        </p:nvSpPr>
        <p:spPr>
          <a:xfrm>
            <a:off x="10580642" y="2922616"/>
            <a:ext cx="466531" cy="45529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77990DF-6D0B-DFD6-2E79-3ECEC9B4D6C6}"/>
              </a:ext>
            </a:extLst>
          </p:cNvPr>
          <p:cNvSpPr/>
          <p:nvPr/>
        </p:nvSpPr>
        <p:spPr>
          <a:xfrm>
            <a:off x="10733042" y="3075016"/>
            <a:ext cx="466531" cy="45529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44F6B4E8-6848-74EB-9126-CF57B91BEB26}"/>
              </a:ext>
            </a:extLst>
          </p:cNvPr>
          <p:cNvSpPr/>
          <p:nvPr/>
        </p:nvSpPr>
        <p:spPr>
          <a:xfrm>
            <a:off x="10885442" y="3227416"/>
            <a:ext cx="466531" cy="45529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9CDF821-6C29-2CD4-EDED-BCC060E663FB}"/>
              </a:ext>
            </a:extLst>
          </p:cNvPr>
          <p:cNvGrpSpPr/>
          <p:nvPr/>
        </p:nvGrpSpPr>
        <p:grpSpPr>
          <a:xfrm>
            <a:off x="7724135" y="4575782"/>
            <a:ext cx="2539014" cy="1317449"/>
            <a:chOff x="1345645" y="4955553"/>
            <a:chExt cx="2539014" cy="131744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95B808-54AC-4486-9669-A77D07365519}"/>
                </a:ext>
              </a:extLst>
            </p:cNvPr>
            <p:cNvSpPr/>
            <p:nvPr/>
          </p:nvSpPr>
          <p:spPr>
            <a:xfrm>
              <a:off x="2250506" y="4955553"/>
              <a:ext cx="729293" cy="935687"/>
            </a:xfrm>
            <a:custGeom>
              <a:avLst/>
              <a:gdLst>
                <a:gd name="connsiteX0" fmla="*/ 480719 w 1205852"/>
                <a:gd name="connsiteY0" fmla="*/ 621437 h 1890944"/>
                <a:gd name="connsiteX1" fmla="*/ 445208 w 1205852"/>
                <a:gd name="connsiteY1" fmla="*/ 577049 h 1890944"/>
                <a:gd name="connsiteX2" fmla="*/ 356432 w 1205852"/>
                <a:gd name="connsiteY2" fmla="*/ 452762 h 1890944"/>
                <a:gd name="connsiteX3" fmla="*/ 320921 w 1205852"/>
                <a:gd name="connsiteY3" fmla="*/ 346229 h 1890944"/>
                <a:gd name="connsiteX4" fmla="*/ 303165 w 1205852"/>
                <a:gd name="connsiteY4" fmla="*/ 275208 h 1890944"/>
                <a:gd name="connsiteX5" fmla="*/ 312043 w 1205852"/>
                <a:gd name="connsiteY5" fmla="*/ 115410 h 1890944"/>
                <a:gd name="connsiteX6" fmla="*/ 320921 w 1205852"/>
                <a:gd name="connsiteY6" fmla="*/ 88777 h 1890944"/>
                <a:gd name="connsiteX7" fmla="*/ 436331 w 1205852"/>
                <a:gd name="connsiteY7" fmla="*/ 8878 h 1890944"/>
                <a:gd name="connsiteX8" fmla="*/ 498474 w 1205852"/>
                <a:gd name="connsiteY8" fmla="*/ 0 h 1890944"/>
                <a:gd name="connsiteX9" fmla="*/ 711538 w 1205852"/>
                <a:gd name="connsiteY9" fmla="*/ 35511 h 1890944"/>
                <a:gd name="connsiteX10" fmla="*/ 782560 w 1205852"/>
                <a:gd name="connsiteY10" fmla="*/ 88777 h 1890944"/>
                <a:gd name="connsiteX11" fmla="*/ 818070 w 1205852"/>
                <a:gd name="connsiteY11" fmla="*/ 115410 h 1890944"/>
                <a:gd name="connsiteX12" fmla="*/ 862459 w 1205852"/>
                <a:gd name="connsiteY12" fmla="*/ 204187 h 1890944"/>
                <a:gd name="connsiteX13" fmla="*/ 880214 w 1205852"/>
                <a:gd name="connsiteY13" fmla="*/ 230820 h 1890944"/>
                <a:gd name="connsiteX14" fmla="*/ 897969 w 1205852"/>
                <a:gd name="connsiteY14" fmla="*/ 292963 h 1890944"/>
                <a:gd name="connsiteX15" fmla="*/ 889092 w 1205852"/>
                <a:gd name="connsiteY15" fmla="*/ 408373 h 1890944"/>
                <a:gd name="connsiteX16" fmla="*/ 871336 w 1205852"/>
                <a:gd name="connsiteY16" fmla="*/ 435006 h 1890944"/>
                <a:gd name="connsiteX17" fmla="*/ 818070 w 1205852"/>
                <a:gd name="connsiteY17" fmla="*/ 506028 h 1890944"/>
                <a:gd name="connsiteX18" fmla="*/ 791437 w 1205852"/>
                <a:gd name="connsiteY18" fmla="*/ 514905 h 1890944"/>
                <a:gd name="connsiteX19" fmla="*/ 729294 w 1205852"/>
                <a:gd name="connsiteY19" fmla="*/ 559294 h 1890944"/>
                <a:gd name="connsiteX20" fmla="*/ 702661 w 1205852"/>
                <a:gd name="connsiteY20" fmla="*/ 577049 h 1890944"/>
                <a:gd name="connsiteX21" fmla="*/ 684905 w 1205852"/>
                <a:gd name="connsiteY21" fmla="*/ 603682 h 1890944"/>
                <a:gd name="connsiteX22" fmla="*/ 658272 w 1205852"/>
                <a:gd name="connsiteY22" fmla="*/ 612560 h 1890944"/>
                <a:gd name="connsiteX23" fmla="*/ 649395 w 1205852"/>
                <a:gd name="connsiteY23" fmla="*/ 692459 h 1890944"/>
                <a:gd name="connsiteX24" fmla="*/ 658272 w 1205852"/>
                <a:gd name="connsiteY24" fmla="*/ 727969 h 1890944"/>
                <a:gd name="connsiteX25" fmla="*/ 676028 w 1205852"/>
                <a:gd name="connsiteY25" fmla="*/ 745725 h 1890944"/>
                <a:gd name="connsiteX26" fmla="*/ 800315 w 1205852"/>
                <a:gd name="connsiteY26" fmla="*/ 798991 h 1890944"/>
                <a:gd name="connsiteX27" fmla="*/ 862459 w 1205852"/>
                <a:gd name="connsiteY27" fmla="*/ 807868 h 1890944"/>
                <a:gd name="connsiteX28" fmla="*/ 897969 w 1205852"/>
                <a:gd name="connsiteY28" fmla="*/ 816746 h 1890944"/>
                <a:gd name="connsiteX29" fmla="*/ 1022257 w 1205852"/>
                <a:gd name="connsiteY29" fmla="*/ 843379 h 1890944"/>
                <a:gd name="connsiteX30" fmla="*/ 1102156 w 1205852"/>
                <a:gd name="connsiteY30" fmla="*/ 870012 h 1890944"/>
                <a:gd name="connsiteX31" fmla="*/ 1190932 w 1205852"/>
                <a:gd name="connsiteY31" fmla="*/ 905523 h 1890944"/>
                <a:gd name="connsiteX32" fmla="*/ 1182055 w 1205852"/>
                <a:gd name="connsiteY32" fmla="*/ 1100831 h 1890944"/>
                <a:gd name="connsiteX33" fmla="*/ 1137666 w 1205852"/>
                <a:gd name="connsiteY33" fmla="*/ 1162975 h 1890944"/>
                <a:gd name="connsiteX34" fmla="*/ 933480 w 1205852"/>
                <a:gd name="connsiteY34" fmla="*/ 1109709 h 1890944"/>
                <a:gd name="connsiteX35" fmla="*/ 844703 w 1205852"/>
                <a:gd name="connsiteY35" fmla="*/ 1056443 h 1890944"/>
                <a:gd name="connsiteX36" fmla="*/ 818070 w 1205852"/>
                <a:gd name="connsiteY36" fmla="*/ 1047565 h 1890944"/>
                <a:gd name="connsiteX37" fmla="*/ 755927 w 1205852"/>
                <a:gd name="connsiteY37" fmla="*/ 1003177 h 1890944"/>
                <a:gd name="connsiteX38" fmla="*/ 693783 w 1205852"/>
                <a:gd name="connsiteY38" fmla="*/ 976544 h 1890944"/>
                <a:gd name="connsiteX39" fmla="*/ 684905 w 1205852"/>
                <a:gd name="connsiteY39" fmla="*/ 1180730 h 1890944"/>
                <a:gd name="connsiteX40" fmla="*/ 676028 w 1205852"/>
                <a:gd name="connsiteY40" fmla="*/ 1331651 h 1890944"/>
                <a:gd name="connsiteX41" fmla="*/ 693783 w 1205852"/>
                <a:gd name="connsiteY41" fmla="*/ 1411550 h 1890944"/>
                <a:gd name="connsiteX42" fmla="*/ 747049 w 1205852"/>
                <a:gd name="connsiteY42" fmla="*/ 1464816 h 1890944"/>
                <a:gd name="connsiteX43" fmla="*/ 791437 w 1205852"/>
                <a:gd name="connsiteY43" fmla="*/ 1526960 h 1890944"/>
                <a:gd name="connsiteX44" fmla="*/ 844703 w 1205852"/>
                <a:gd name="connsiteY44" fmla="*/ 1571348 h 1890944"/>
                <a:gd name="connsiteX45" fmla="*/ 906847 w 1205852"/>
                <a:gd name="connsiteY45" fmla="*/ 1633492 h 1890944"/>
                <a:gd name="connsiteX46" fmla="*/ 933480 w 1205852"/>
                <a:gd name="connsiteY46" fmla="*/ 1651247 h 1890944"/>
                <a:gd name="connsiteX47" fmla="*/ 968991 w 1205852"/>
                <a:gd name="connsiteY47" fmla="*/ 1695635 h 1890944"/>
                <a:gd name="connsiteX48" fmla="*/ 986746 w 1205852"/>
                <a:gd name="connsiteY48" fmla="*/ 1713391 h 1890944"/>
                <a:gd name="connsiteX49" fmla="*/ 977868 w 1205852"/>
                <a:gd name="connsiteY49" fmla="*/ 1748901 h 1890944"/>
                <a:gd name="connsiteX50" fmla="*/ 880214 w 1205852"/>
                <a:gd name="connsiteY50" fmla="*/ 1802167 h 1890944"/>
                <a:gd name="connsiteX51" fmla="*/ 818070 w 1205852"/>
                <a:gd name="connsiteY51" fmla="*/ 1837678 h 1890944"/>
                <a:gd name="connsiteX52" fmla="*/ 738171 w 1205852"/>
                <a:gd name="connsiteY52" fmla="*/ 1864311 h 1890944"/>
                <a:gd name="connsiteX53" fmla="*/ 693783 w 1205852"/>
                <a:gd name="connsiteY53" fmla="*/ 1846556 h 1890944"/>
                <a:gd name="connsiteX54" fmla="*/ 649395 w 1205852"/>
                <a:gd name="connsiteY54" fmla="*/ 1766657 h 1890944"/>
                <a:gd name="connsiteX55" fmla="*/ 605006 w 1205852"/>
                <a:gd name="connsiteY55" fmla="*/ 1704513 h 1890944"/>
                <a:gd name="connsiteX56" fmla="*/ 569496 w 1205852"/>
                <a:gd name="connsiteY56" fmla="*/ 1677880 h 1890944"/>
                <a:gd name="connsiteX57" fmla="*/ 533985 w 1205852"/>
                <a:gd name="connsiteY57" fmla="*/ 1553593 h 1890944"/>
                <a:gd name="connsiteX58" fmla="*/ 498474 w 1205852"/>
                <a:gd name="connsiteY58" fmla="*/ 1615736 h 1890944"/>
                <a:gd name="connsiteX59" fmla="*/ 427453 w 1205852"/>
                <a:gd name="connsiteY59" fmla="*/ 1686758 h 1890944"/>
                <a:gd name="connsiteX60" fmla="*/ 409698 w 1205852"/>
                <a:gd name="connsiteY60" fmla="*/ 1722268 h 1890944"/>
                <a:gd name="connsiteX61" fmla="*/ 303165 w 1205852"/>
                <a:gd name="connsiteY61" fmla="*/ 1793290 h 1890944"/>
                <a:gd name="connsiteX62" fmla="*/ 232144 w 1205852"/>
                <a:gd name="connsiteY62" fmla="*/ 1873189 h 1890944"/>
                <a:gd name="connsiteX63" fmla="*/ 205511 w 1205852"/>
                <a:gd name="connsiteY63" fmla="*/ 1890944 h 1890944"/>
                <a:gd name="connsiteX64" fmla="*/ 134490 w 1205852"/>
                <a:gd name="connsiteY64" fmla="*/ 1766657 h 1890944"/>
                <a:gd name="connsiteX65" fmla="*/ 125612 w 1205852"/>
                <a:gd name="connsiteY65" fmla="*/ 1722268 h 1890944"/>
                <a:gd name="connsiteX66" fmla="*/ 107857 w 1205852"/>
                <a:gd name="connsiteY66" fmla="*/ 1669002 h 1890944"/>
                <a:gd name="connsiteX67" fmla="*/ 116734 w 1205852"/>
                <a:gd name="connsiteY67" fmla="*/ 1624614 h 1890944"/>
                <a:gd name="connsiteX68" fmla="*/ 178878 w 1205852"/>
                <a:gd name="connsiteY68" fmla="*/ 1571348 h 1890944"/>
                <a:gd name="connsiteX69" fmla="*/ 205511 w 1205852"/>
                <a:gd name="connsiteY69" fmla="*/ 1544715 h 1890944"/>
                <a:gd name="connsiteX70" fmla="*/ 241022 w 1205852"/>
                <a:gd name="connsiteY70" fmla="*/ 1526960 h 1890944"/>
                <a:gd name="connsiteX71" fmla="*/ 267655 w 1205852"/>
                <a:gd name="connsiteY71" fmla="*/ 1509204 h 1890944"/>
                <a:gd name="connsiteX72" fmla="*/ 285410 w 1205852"/>
                <a:gd name="connsiteY72" fmla="*/ 1482571 h 1890944"/>
                <a:gd name="connsiteX73" fmla="*/ 312043 w 1205852"/>
                <a:gd name="connsiteY73" fmla="*/ 1455938 h 1890944"/>
                <a:gd name="connsiteX74" fmla="*/ 320921 w 1205852"/>
                <a:gd name="connsiteY74" fmla="*/ 1402672 h 1890944"/>
                <a:gd name="connsiteX75" fmla="*/ 329799 w 1205852"/>
                <a:gd name="connsiteY75" fmla="*/ 1376039 h 1890944"/>
                <a:gd name="connsiteX76" fmla="*/ 338676 w 1205852"/>
                <a:gd name="connsiteY76" fmla="*/ 1331651 h 1890944"/>
                <a:gd name="connsiteX77" fmla="*/ 347554 w 1205852"/>
                <a:gd name="connsiteY77" fmla="*/ 1296140 h 1890944"/>
                <a:gd name="connsiteX78" fmla="*/ 356432 w 1205852"/>
                <a:gd name="connsiteY78" fmla="*/ 1233996 h 1890944"/>
                <a:gd name="connsiteX79" fmla="*/ 374187 w 1205852"/>
                <a:gd name="connsiteY79" fmla="*/ 1162975 h 1890944"/>
                <a:gd name="connsiteX80" fmla="*/ 383065 w 1205852"/>
                <a:gd name="connsiteY80" fmla="*/ 1118587 h 1890944"/>
                <a:gd name="connsiteX81" fmla="*/ 400820 w 1205852"/>
                <a:gd name="connsiteY81" fmla="*/ 1056443 h 1890944"/>
                <a:gd name="connsiteX82" fmla="*/ 391942 w 1205852"/>
                <a:gd name="connsiteY82" fmla="*/ 932156 h 1890944"/>
                <a:gd name="connsiteX83" fmla="*/ 347554 w 1205852"/>
                <a:gd name="connsiteY83" fmla="*/ 949911 h 1890944"/>
                <a:gd name="connsiteX84" fmla="*/ 303165 w 1205852"/>
                <a:gd name="connsiteY84" fmla="*/ 994299 h 1890944"/>
                <a:gd name="connsiteX85" fmla="*/ 232144 w 1205852"/>
                <a:gd name="connsiteY85" fmla="*/ 1038688 h 1890944"/>
                <a:gd name="connsiteX86" fmla="*/ 161123 w 1205852"/>
                <a:gd name="connsiteY86" fmla="*/ 1091954 h 1890944"/>
                <a:gd name="connsiteX87" fmla="*/ 107857 w 1205852"/>
                <a:gd name="connsiteY87" fmla="*/ 1136342 h 1890944"/>
                <a:gd name="connsiteX88" fmla="*/ 81224 w 1205852"/>
                <a:gd name="connsiteY88" fmla="*/ 1162975 h 1890944"/>
                <a:gd name="connsiteX89" fmla="*/ 10202 w 1205852"/>
                <a:gd name="connsiteY89" fmla="*/ 1216241 h 1890944"/>
                <a:gd name="connsiteX90" fmla="*/ 54591 w 1205852"/>
                <a:gd name="connsiteY90" fmla="*/ 985422 h 1890944"/>
                <a:gd name="connsiteX91" fmla="*/ 107857 w 1205852"/>
                <a:gd name="connsiteY91" fmla="*/ 958789 h 1890944"/>
                <a:gd name="connsiteX92" fmla="*/ 152245 w 1205852"/>
                <a:gd name="connsiteY92" fmla="*/ 914400 h 1890944"/>
                <a:gd name="connsiteX93" fmla="*/ 178878 w 1205852"/>
                <a:gd name="connsiteY93" fmla="*/ 905523 h 1890944"/>
                <a:gd name="connsiteX94" fmla="*/ 249899 w 1205852"/>
                <a:gd name="connsiteY94" fmla="*/ 852257 h 1890944"/>
                <a:gd name="connsiteX95" fmla="*/ 391942 w 1205852"/>
                <a:gd name="connsiteY95" fmla="*/ 807868 h 1890944"/>
                <a:gd name="connsiteX96" fmla="*/ 462964 w 1205852"/>
                <a:gd name="connsiteY96" fmla="*/ 736847 h 1890944"/>
                <a:gd name="connsiteX97" fmla="*/ 480719 w 1205852"/>
                <a:gd name="connsiteY97" fmla="*/ 621437 h 18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1205852" h="1890944">
                  <a:moveTo>
                    <a:pt x="480719" y="621437"/>
                  </a:moveTo>
                  <a:cubicBezTo>
                    <a:pt x="477760" y="594804"/>
                    <a:pt x="457796" y="591211"/>
                    <a:pt x="445208" y="577049"/>
                  </a:cubicBezTo>
                  <a:cubicBezTo>
                    <a:pt x="398041" y="523986"/>
                    <a:pt x="392035" y="541769"/>
                    <a:pt x="356432" y="452762"/>
                  </a:cubicBezTo>
                  <a:cubicBezTo>
                    <a:pt x="336131" y="402011"/>
                    <a:pt x="335678" y="405256"/>
                    <a:pt x="320921" y="346229"/>
                  </a:cubicBezTo>
                  <a:lnTo>
                    <a:pt x="303165" y="275208"/>
                  </a:lnTo>
                  <a:cubicBezTo>
                    <a:pt x="306124" y="221942"/>
                    <a:pt x="306985" y="168518"/>
                    <a:pt x="312043" y="115410"/>
                  </a:cubicBezTo>
                  <a:cubicBezTo>
                    <a:pt x="312930" y="106094"/>
                    <a:pt x="315075" y="96084"/>
                    <a:pt x="320921" y="88777"/>
                  </a:cubicBezTo>
                  <a:cubicBezTo>
                    <a:pt x="365044" y="33624"/>
                    <a:pt x="375241" y="22976"/>
                    <a:pt x="436331" y="8878"/>
                  </a:cubicBezTo>
                  <a:cubicBezTo>
                    <a:pt x="456720" y="4173"/>
                    <a:pt x="477760" y="2959"/>
                    <a:pt x="498474" y="0"/>
                  </a:cubicBezTo>
                  <a:cubicBezTo>
                    <a:pt x="545783" y="5914"/>
                    <a:pt x="655056" y="13787"/>
                    <a:pt x="711538" y="35511"/>
                  </a:cubicBezTo>
                  <a:cubicBezTo>
                    <a:pt x="757688" y="53261"/>
                    <a:pt x="750277" y="61106"/>
                    <a:pt x="782560" y="88777"/>
                  </a:cubicBezTo>
                  <a:cubicBezTo>
                    <a:pt x="793794" y="98406"/>
                    <a:pt x="807608" y="104948"/>
                    <a:pt x="818070" y="115410"/>
                  </a:cubicBezTo>
                  <a:cubicBezTo>
                    <a:pt x="838067" y="135407"/>
                    <a:pt x="853296" y="185860"/>
                    <a:pt x="862459" y="204187"/>
                  </a:cubicBezTo>
                  <a:cubicBezTo>
                    <a:pt x="867231" y="213730"/>
                    <a:pt x="874296" y="221942"/>
                    <a:pt x="880214" y="230820"/>
                  </a:cubicBezTo>
                  <a:cubicBezTo>
                    <a:pt x="886132" y="251534"/>
                    <a:pt x="896893" y="271447"/>
                    <a:pt x="897969" y="292963"/>
                  </a:cubicBezTo>
                  <a:cubicBezTo>
                    <a:pt x="899896" y="331498"/>
                    <a:pt x="896203" y="370450"/>
                    <a:pt x="889092" y="408373"/>
                  </a:cubicBezTo>
                  <a:cubicBezTo>
                    <a:pt x="887126" y="418860"/>
                    <a:pt x="876991" y="425958"/>
                    <a:pt x="871336" y="435006"/>
                  </a:cubicBezTo>
                  <a:cubicBezTo>
                    <a:pt x="854941" y="461238"/>
                    <a:pt x="844755" y="488238"/>
                    <a:pt x="818070" y="506028"/>
                  </a:cubicBezTo>
                  <a:cubicBezTo>
                    <a:pt x="810284" y="511219"/>
                    <a:pt x="800315" y="511946"/>
                    <a:pt x="791437" y="514905"/>
                  </a:cubicBezTo>
                  <a:cubicBezTo>
                    <a:pt x="728652" y="556763"/>
                    <a:pt x="806401" y="504218"/>
                    <a:pt x="729294" y="559294"/>
                  </a:cubicBezTo>
                  <a:cubicBezTo>
                    <a:pt x="720612" y="565496"/>
                    <a:pt x="711539" y="571131"/>
                    <a:pt x="702661" y="577049"/>
                  </a:cubicBezTo>
                  <a:cubicBezTo>
                    <a:pt x="696742" y="585927"/>
                    <a:pt x="693237" y="597017"/>
                    <a:pt x="684905" y="603682"/>
                  </a:cubicBezTo>
                  <a:cubicBezTo>
                    <a:pt x="677598" y="609528"/>
                    <a:pt x="661747" y="603871"/>
                    <a:pt x="658272" y="612560"/>
                  </a:cubicBezTo>
                  <a:cubicBezTo>
                    <a:pt x="648320" y="637440"/>
                    <a:pt x="652354" y="665826"/>
                    <a:pt x="649395" y="692459"/>
                  </a:cubicBezTo>
                  <a:cubicBezTo>
                    <a:pt x="652354" y="704296"/>
                    <a:pt x="652816" y="717056"/>
                    <a:pt x="658272" y="727969"/>
                  </a:cubicBezTo>
                  <a:cubicBezTo>
                    <a:pt x="662015" y="735456"/>
                    <a:pt x="668798" y="741507"/>
                    <a:pt x="676028" y="745725"/>
                  </a:cubicBezTo>
                  <a:cubicBezTo>
                    <a:pt x="723891" y="773645"/>
                    <a:pt x="751820" y="790174"/>
                    <a:pt x="800315" y="798991"/>
                  </a:cubicBezTo>
                  <a:cubicBezTo>
                    <a:pt x="820902" y="802734"/>
                    <a:pt x="841872" y="804125"/>
                    <a:pt x="862459" y="807868"/>
                  </a:cubicBezTo>
                  <a:cubicBezTo>
                    <a:pt x="874463" y="810051"/>
                    <a:pt x="886059" y="814099"/>
                    <a:pt x="897969" y="816746"/>
                  </a:cubicBezTo>
                  <a:cubicBezTo>
                    <a:pt x="939330" y="825937"/>
                    <a:pt x="981259" y="832684"/>
                    <a:pt x="1022257" y="843379"/>
                  </a:cubicBezTo>
                  <a:cubicBezTo>
                    <a:pt x="1049422" y="850465"/>
                    <a:pt x="1075523" y="861134"/>
                    <a:pt x="1102156" y="870012"/>
                  </a:cubicBezTo>
                  <a:cubicBezTo>
                    <a:pt x="1167978" y="891953"/>
                    <a:pt x="1138681" y="879396"/>
                    <a:pt x="1190932" y="905523"/>
                  </a:cubicBezTo>
                  <a:cubicBezTo>
                    <a:pt x="1209691" y="980554"/>
                    <a:pt x="1214854" y="983691"/>
                    <a:pt x="1182055" y="1100831"/>
                  </a:cubicBezTo>
                  <a:cubicBezTo>
                    <a:pt x="1175191" y="1125345"/>
                    <a:pt x="1152462" y="1142260"/>
                    <a:pt x="1137666" y="1162975"/>
                  </a:cubicBezTo>
                  <a:cubicBezTo>
                    <a:pt x="1076276" y="1148808"/>
                    <a:pt x="994243" y="1132495"/>
                    <a:pt x="933480" y="1109709"/>
                  </a:cubicBezTo>
                  <a:cubicBezTo>
                    <a:pt x="846621" y="1077137"/>
                    <a:pt x="911270" y="1094481"/>
                    <a:pt x="844703" y="1056443"/>
                  </a:cubicBezTo>
                  <a:cubicBezTo>
                    <a:pt x="836578" y="1051800"/>
                    <a:pt x="826948" y="1050524"/>
                    <a:pt x="818070" y="1047565"/>
                  </a:cubicBezTo>
                  <a:cubicBezTo>
                    <a:pt x="787841" y="1002220"/>
                    <a:pt x="815651" y="1033038"/>
                    <a:pt x="755927" y="1003177"/>
                  </a:cubicBezTo>
                  <a:cubicBezTo>
                    <a:pt x="694618" y="972523"/>
                    <a:pt x="767690" y="995021"/>
                    <a:pt x="693783" y="976544"/>
                  </a:cubicBezTo>
                  <a:cubicBezTo>
                    <a:pt x="659479" y="1113762"/>
                    <a:pt x="684905" y="981216"/>
                    <a:pt x="684905" y="1180730"/>
                  </a:cubicBezTo>
                  <a:cubicBezTo>
                    <a:pt x="684905" y="1231124"/>
                    <a:pt x="678987" y="1281344"/>
                    <a:pt x="676028" y="1331651"/>
                  </a:cubicBezTo>
                  <a:cubicBezTo>
                    <a:pt x="681946" y="1358284"/>
                    <a:pt x="680944" y="1387477"/>
                    <a:pt x="693783" y="1411550"/>
                  </a:cubicBezTo>
                  <a:cubicBezTo>
                    <a:pt x="705599" y="1433706"/>
                    <a:pt x="730830" y="1445647"/>
                    <a:pt x="747049" y="1464816"/>
                  </a:cubicBezTo>
                  <a:cubicBezTo>
                    <a:pt x="763492" y="1484249"/>
                    <a:pt x="774236" y="1508195"/>
                    <a:pt x="791437" y="1526960"/>
                  </a:cubicBezTo>
                  <a:cubicBezTo>
                    <a:pt x="807054" y="1543997"/>
                    <a:pt x="827720" y="1555671"/>
                    <a:pt x="844703" y="1571348"/>
                  </a:cubicBezTo>
                  <a:cubicBezTo>
                    <a:pt x="866229" y="1591218"/>
                    <a:pt x="882472" y="1617242"/>
                    <a:pt x="906847" y="1633492"/>
                  </a:cubicBezTo>
                  <a:cubicBezTo>
                    <a:pt x="915725" y="1639410"/>
                    <a:pt x="925935" y="1643703"/>
                    <a:pt x="933480" y="1651247"/>
                  </a:cubicBezTo>
                  <a:cubicBezTo>
                    <a:pt x="946879" y="1664645"/>
                    <a:pt x="956660" y="1681248"/>
                    <a:pt x="968991" y="1695635"/>
                  </a:cubicBezTo>
                  <a:cubicBezTo>
                    <a:pt x="974438" y="1701990"/>
                    <a:pt x="980828" y="1707472"/>
                    <a:pt x="986746" y="1713391"/>
                  </a:cubicBezTo>
                  <a:cubicBezTo>
                    <a:pt x="983787" y="1725228"/>
                    <a:pt x="985974" y="1739782"/>
                    <a:pt x="977868" y="1748901"/>
                  </a:cubicBezTo>
                  <a:cubicBezTo>
                    <a:pt x="939624" y="1791926"/>
                    <a:pt x="924208" y="1791170"/>
                    <a:pt x="880214" y="1802167"/>
                  </a:cubicBezTo>
                  <a:cubicBezTo>
                    <a:pt x="859499" y="1814004"/>
                    <a:pt x="839928" y="1828115"/>
                    <a:pt x="818070" y="1837678"/>
                  </a:cubicBezTo>
                  <a:cubicBezTo>
                    <a:pt x="792350" y="1848930"/>
                    <a:pt x="738171" y="1864311"/>
                    <a:pt x="738171" y="1864311"/>
                  </a:cubicBezTo>
                  <a:cubicBezTo>
                    <a:pt x="723375" y="1858393"/>
                    <a:pt x="704503" y="1858348"/>
                    <a:pt x="693783" y="1846556"/>
                  </a:cubicBezTo>
                  <a:cubicBezTo>
                    <a:pt x="673289" y="1824012"/>
                    <a:pt x="664747" y="1792974"/>
                    <a:pt x="649395" y="1766657"/>
                  </a:cubicBezTo>
                  <a:cubicBezTo>
                    <a:pt x="642340" y="1754562"/>
                    <a:pt x="611820" y="1711327"/>
                    <a:pt x="605006" y="1704513"/>
                  </a:cubicBezTo>
                  <a:cubicBezTo>
                    <a:pt x="594544" y="1694051"/>
                    <a:pt x="581333" y="1686758"/>
                    <a:pt x="569496" y="1677880"/>
                  </a:cubicBezTo>
                  <a:cubicBezTo>
                    <a:pt x="538091" y="1583666"/>
                    <a:pt x="548369" y="1625509"/>
                    <a:pt x="533985" y="1553593"/>
                  </a:cubicBezTo>
                  <a:cubicBezTo>
                    <a:pt x="522148" y="1574307"/>
                    <a:pt x="513378" y="1597106"/>
                    <a:pt x="498474" y="1615736"/>
                  </a:cubicBezTo>
                  <a:cubicBezTo>
                    <a:pt x="477559" y="1641879"/>
                    <a:pt x="442426" y="1656813"/>
                    <a:pt x="427453" y="1686758"/>
                  </a:cubicBezTo>
                  <a:cubicBezTo>
                    <a:pt x="421535" y="1698595"/>
                    <a:pt x="419056" y="1712910"/>
                    <a:pt x="409698" y="1722268"/>
                  </a:cubicBezTo>
                  <a:cubicBezTo>
                    <a:pt x="361964" y="1770002"/>
                    <a:pt x="350098" y="1758091"/>
                    <a:pt x="303165" y="1793290"/>
                  </a:cubicBezTo>
                  <a:cubicBezTo>
                    <a:pt x="280382" y="1810377"/>
                    <a:pt x="247397" y="1857936"/>
                    <a:pt x="232144" y="1873189"/>
                  </a:cubicBezTo>
                  <a:cubicBezTo>
                    <a:pt x="224599" y="1880734"/>
                    <a:pt x="214389" y="1885026"/>
                    <a:pt x="205511" y="1890944"/>
                  </a:cubicBezTo>
                  <a:cubicBezTo>
                    <a:pt x="175130" y="1845373"/>
                    <a:pt x="154970" y="1819905"/>
                    <a:pt x="134490" y="1766657"/>
                  </a:cubicBezTo>
                  <a:cubicBezTo>
                    <a:pt x="129073" y="1752573"/>
                    <a:pt x="129582" y="1736826"/>
                    <a:pt x="125612" y="1722268"/>
                  </a:cubicBezTo>
                  <a:cubicBezTo>
                    <a:pt x="120688" y="1704212"/>
                    <a:pt x="107857" y="1669002"/>
                    <a:pt x="107857" y="1669002"/>
                  </a:cubicBezTo>
                  <a:cubicBezTo>
                    <a:pt x="110816" y="1654206"/>
                    <a:pt x="107859" y="1636817"/>
                    <a:pt x="116734" y="1624614"/>
                  </a:cubicBezTo>
                  <a:cubicBezTo>
                    <a:pt x="132781" y="1602549"/>
                    <a:pt x="158599" y="1589599"/>
                    <a:pt x="178878" y="1571348"/>
                  </a:cubicBezTo>
                  <a:cubicBezTo>
                    <a:pt x="188210" y="1562949"/>
                    <a:pt x="195295" y="1552012"/>
                    <a:pt x="205511" y="1544715"/>
                  </a:cubicBezTo>
                  <a:cubicBezTo>
                    <a:pt x="216280" y="1537023"/>
                    <a:pt x="229532" y="1533526"/>
                    <a:pt x="241022" y="1526960"/>
                  </a:cubicBezTo>
                  <a:cubicBezTo>
                    <a:pt x="250286" y="1521666"/>
                    <a:pt x="258777" y="1515123"/>
                    <a:pt x="267655" y="1509204"/>
                  </a:cubicBezTo>
                  <a:cubicBezTo>
                    <a:pt x="273573" y="1500326"/>
                    <a:pt x="278580" y="1490768"/>
                    <a:pt x="285410" y="1482571"/>
                  </a:cubicBezTo>
                  <a:cubicBezTo>
                    <a:pt x="293447" y="1472926"/>
                    <a:pt x="306944" y="1467411"/>
                    <a:pt x="312043" y="1455938"/>
                  </a:cubicBezTo>
                  <a:cubicBezTo>
                    <a:pt x="319354" y="1439489"/>
                    <a:pt x="317016" y="1420244"/>
                    <a:pt x="320921" y="1402672"/>
                  </a:cubicBezTo>
                  <a:cubicBezTo>
                    <a:pt x="322951" y="1393537"/>
                    <a:pt x="327529" y="1385118"/>
                    <a:pt x="329799" y="1376039"/>
                  </a:cubicBezTo>
                  <a:cubicBezTo>
                    <a:pt x="333459" y="1361401"/>
                    <a:pt x="335403" y="1346381"/>
                    <a:pt x="338676" y="1331651"/>
                  </a:cubicBezTo>
                  <a:cubicBezTo>
                    <a:pt x="341323" y="1319740"/>
                    <a:pt x="345371" y="1308145"/>
                    <a:pt x="347554" y="1296140"/>
                  </a:cubicBezTo>
                  <a:cubicBezTo>
                    <a:pt x="351297" y="1275553"/>
                    <a:pt x="352328" y="1254515"/>
                    <a:pt x="356432" y="1233996"/>
                  </a:cubicBezTo>
                  <a:cubicBezTo>
                    <a:pt x="361218" y="1210068"/>
                    <a:pt x="368700" y="1186752"/>
                    <a:pt x="374187" y="1162975"/>
                  </a:cubicBezTo>
                  <a:cubicBezTo>
                    <a:pt x="377580" y="1148272"/>
                    <a:pt x="379792" y="1133317"/>
                    <a:pt x="383065" y="1118587"/>
                  </a:cubicBezTo>
                  <a:cubicBezTo>
                    <a:pt x="390498" y="1085136"/>
                    <a:pt x="390931" y="1086108"/>
                    <a:pt x="400820" y="1056443"/>
                  </a:cubicBezTo>
                  <a:cubicBezTo>
                    <a:pt x="397861" y="1015014"/>
                    <a:pt x="410517" y="969306"/>
                    <a:pt x="391942" y="932156"/>
                  </a:cubicBezTo>
                  <a:cubicBezTo>
                    <a:pt x="384815" y="917903"/>
                    <a:pt x="360609" y="940773"/>
                    <a:pt x="347554" y="949911"/>
                  </a:cubicBezTo>
                  <a:cubicBezTo>
                    <a:pt x="330412" y="961911"/>
                    <a:pt x="319751" y="981541"/>
                    <a:pt x="303165" y="994299"/>
                  </a:cubicBezTo>
                  <a:cubicBezTo>
                    <a:pt x="281037" y="1011320"/>
                    <a:pt x="255149" y="1022872"/>
                    <a:pt x="232144" y="1038688"/>
                  </a:cubicBezTo>
                  <a:cubicBezTo>
                    <a:pt x="207759" y="1055453"/>
                    <a:pt x="184392" y="1073671"/>
                    <a:pt x="161123" y="1091954"/>
                  </a:cubicBezTo>
                  <a:cubicBezTo>
                    <a:pt x="142949" y="1106233"/>
                    <a:pt x="125131" y="1120987"/>
                    <a:pt x="107857" y="1136342"/>
                  </a:cubicBezTo>
                  <a:cubicBezTo>
                    <a:pt x="98473" y="1144683"/>
                    <a:pt x="91268" y="1155442"/>
                    <a:pt x="81224" y="1162975"/>
                  </a:cubicBezTo>
                  <a:cubicBezTo>
                    <a:pt x="-7023" y="1229160"/>
                    <a:pt x="73114" y="1153329"/>
                    <a:pt x="10202" y="1216241"/>
                  </a:cubicBezTo>
                  <a:cubicBezTo>
                    <a:pt x="-3822" y="1118064"/>
                    <a:pt x="-13967" y="1111111"/>
                    <a:pt x="54591" y="985422"/>
                  </a:cubicBezTo>
                  <a:cubicBezTo>
                    <a:pt x="64097" y="967995"/>
                    <a:pt x="90102" y="967667"/>
                    <a:pt x="107857" y="958789"/>
                  </a:cubicBezTo>
                  <a:cubicBezTo>
                    <a:pt x="122653" y="943993"/>
                    <a:pt x="135505" y="926955"/>
                    <a:pt x="152245" y="914400"/>
                  </a:cubicBezTo>
                  <a:cubicBezTo>
                    <a:pt x="159731" y="908785"/>
                    <a:pt x="171092" y="910714"/>
                    <a:pt x="178878" y="905523"/>
                  </a:cubicBezTo>
                  <a:cubicBezTo>
                    <a:pt x="243188" y="862651"/>
                    <a:pt x="159732" y="890900"/>
                    <a:pt x="249899" y="852257"/>
                  </a:cubicBezTo>
                  <a:cubicBezTo>
                    <a:pt x="283336" y="837927"/>
                    <a:pt x="354143" y="818668"/>
                    <a:pt x="391942" y="807868"/>
                  </a:cubicBezTo>
                  <a:cubicBezTo>
                    <a:pt x="456220" y="765017"/>
                    <a:pt x="435665" y="791444"/>
                    <a:pt x="462964" y="736847"/>
                  </a:cubicBezTo>
                  <a:cubicBezTo>
                    <a:pt x="472068" y="618487"/>
                    <a:pt x="483678" y="648070"/>
                    <a:pt x="480719" y="62143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422671E-CF80-BDC1-9D55-FE65A1505B74}"/>
                </a:ext>
              </a:extLst>
            </p:cNvPr>
            <p:cNvSpPr txBox="1"/>
            <p:nvPr/>
          </p:nvSpPr>
          <p:spPr>
            <a:xfrm>
              <a:off x="1345645" y="5903670"/>
              <a:ext cx="2539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92D050"/>
                  </a:solidFill>
                </a:rPr>
                <a:t>5 tasks</a:t>
              </a:r>
            </a:p>
          </p:txBody>
        </p:sp>
      </p:grpSp>
      <p:sp>
        <p:nvSpPr>
          <p:cNvPr id="23" name="Cube 22">
            <a:extLst>
              <a:ext uri="{FF2B5EF4-FFF2-40B4-BE49-F238E27FC236}">
                <a16:creationId xmlns:a16="http://schemas.microsoft.com/office/drawing/2014/main" id="{A0E55A30-F582-AD79-983F-F2CAC6DD0660}"/>
              </a:ext>
            </a:extLst>
          </p:cNvPr>
          <p:cNvSpPr/>
          <p:nvPr/>
        </p:nvSpPr>
        <p:spPr>
          <a:xfrm>
            <a:off x="10204307" y="4598979"/>
            <a:ext cx="466531" cy="45529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23664EE3-15B0-20D4-43AA-5B1389E848F1}"/>
              </a:ext>
            </a:extLst>
          </p:cNvPr>
          <p:cNvSpPr/>
          <p:nvPr/>
        </p:nvSpPr>
        <p:spPr>
          <a:xfrm>
            <a:off x="10356707" y="4751379"/>
            <a:ext cx="466531" cy="45529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0E887189-2991-07C3-E47B-D5BE31F9A761}"/>
              </a:ext>
            </a:extLst>
          </p:cNvPr>
          <p:cNvSpPr/>
          <p:nvPr/>
        </p:nvSpPr>
        <p:spPr>
          <a:xfrm>
            <a:off x="10509107" y="4903779"/>
            <a:ext cx="466531" cy="45529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ABF99C32-341F-3816-8E88-761407A993DC}"/>
              </a:ext>
            </a:extLst>
          </p:cNvPr>
          <p:cNvSpPr/>
          <p:nvPr/>
        </p:nvSpPr>
        <p:spPr>
          <a:xfrm>
            <a:off x="10661507" y="5056179"/>
            <a:ext cx="466531" cy="45529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A350058E-7E9B-F637-27A2-D46C4AE2462F}"/>
              </a:ext>
            </a:extLst>
          </p:cNvPr>
          <p:cNvSpPr/>
          <p:nvPr/>
        </p:nvSpPr>
        <p:spPr>
          <a:xfrm>
            <a:off x="10813907" y="5208579"/>
            <a:ext cx="466531" cy="45529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2D287DF-334D-8EFD-3715-643BCCBE0429}"/>
              </a:ext>
            </a:extLst>
          </p:cNvPr>
          <p:cNvSpPr/>
          <p:nvPr/>
        </p:nvSpPr>
        <p:spPr>
          <a:xfrm>
            <a:off x="2976174" y="428796"/>
            <a:ext cx="466531" cy="455290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178B40-BFF8-6781-1EF3-B45AD8076A37}"/>
              </a:ext>
            </a:extLst>
          </p:cNvPr>
          <p:cNvSpPr txBox="1"/>
          <p:nvPr/>
        </p:nvSpPr>
        <p:spPr>
          <a:xfrm>
            <a:off x="676469" y="1351000"/>
            <a:ext cx="67956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Has a </a:t>
            </a:r>
            <a:r>
              <a:rPr lang="en-CA" dirty="0">
                <a:highlight>
                  <a:srgbClr val="00FFFF"/>
                </a:highlight>
              </a:rPr>
              <a:t>score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Spawned randomly throughout the map and starts with an initial score value of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u="sng" dirty="0"/>
              <a:t>Score value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Dynamic in nature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But at a given time all blocks will have the same score value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The score value of all task blocks will increase by a certain value as more and more task blocks are removed from the remaining pool of blocks (by finishing tasks).</a:t>
            </a: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5261CA77-EAC0-8DA1-A34E-1E705FE643C8}"/>
              </a:ext>
            </a:extLst>
          </p:cNvPr>
          <p:cNvSpPr/>
          <p:nvPr/>
        </p:nvSpPr>
        <p:spPr>
          <a:xfrm>
            <a:off x="565767" y="6100276"/>
            <a:ext cx="466531" cy="45529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71E1CFAD-BD60-BBB8-7C21-1CA022AF6597}"/>
              </a:ext>
            </a:extLst>
          </p:cNvPr>
          <p:cNvSpPr/>
          <p:nvPr/>
        </p:nvSpPr>
        <p:spPr>
          <a:xfrm>
            <a:off x="968538" y="6115083"/>
            <a:ext cx="466531" cy="45529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EC41B723-0D28-BFB9-5D39-CAE1CC77E906}"/>
              </a:ext>
            </a:extLst>
          </p:cNvPr>
          <p:cNvSpPr/>
          <p:nvPr/>
        </p:nvSpPr>
        <p:spPr>
          <a:xfrm>
            <a:off x="1442552" y="6115083"/>
            <a:ext cx="466531" cy="45529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D3CFDD9C-4EC5-EA9C-2E9D-3BAD532849F0}"/>
              </a:ext>
            </a:extLst>
          </p:cNvPr>
          <p:cNvSpPr/>
          <p:nvPr/>
        </p:nvSpPr>
        <p:spPr>
          <a:xfrm>
            <a:off x="1909083" y="6100276"/>
            <a:ext cx="466531" cy="45529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80751768-F98A-EC86-5D96-34F7185119CB}"/>
              </a:ext>
            </a:extLst>
          </p:cNvPr>
          <p:cNvSpPr/>
          <p:nvPr/>
        </p:nvSpPr>
        <p:spPr>
          <a:xfrm>
            <a:off x="799032" y="5710511"/>
            <a:ext cx="466531" cy="45529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88BB3B6B-9401-1341-0B96-80D9DD2AA432}"/>
              </a:ext>
            </a:extLst>
          </p:cNvPr>
          <p:cNvSpPr/>
          <p:nvPr/>
        </p:nvSpPr>
        <p:spPr>
          <a:xfrm>
            <a:off x="1265562" y="5710511"/>
            <a:ext cx="466531" cy="45529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13A891B6-4F01-15F8-8BE5-E6296C2FCE8F}"/>
              </a:ext>
            </a:extLst>
          </p:cNvPr>
          <p:cNvSpPr/>
          <p:nvPr/>
        </p:nvSpPr>
        <p:spPr>
          <a:xfrm>
            <a:off x="1784695" y="5667532"/>
            <a:ext cx="466531" cy="45529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40186B5F-6802-29DD-BA15-0FEE16A9DDA0}"/>
              </a:ext>
            </a:extLst>
          </p:cNvPr>
          <p:cNvSpPr/>
          <p:nvPr/>
        </p:nvSpPr>
        <p:spPr>
          <a:xfrm>
            <a:off x="983799" y="5293148"/>
            <a:ext cx="466531" cy="45529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50A43631-5557-ECF5-56EB-DF7B12AEC6E2}"/>
              </a:ext>
            </a:extLst>
          </p:cNvPr>
          <p:cNvSpPr/>
          <p:nvPr/>
        </p:nvSpPr>
        <p:spPr>
          <a:xfrm>
            <a:off x="1483007" y="5262536"/>
            <a:ext cx="466531" cy="45529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7052F507-3F06-D4F0-DAD5-F872F584F2FB}"/>
              </a:ext>
            </a:extLst>
          </p:cNvPr>
          <p:cNvSpPr/>
          <p:nvPr/>
        </p:nvSpPr>
        <p:spPr>
          <a:xfrm>
            <a:off x="1218327" y="4874974"/>
            <a:ext cx="466531" cy="455290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F65264-A67A-F0BF-47E3-A0261F618E04}"/>
              </a:ext>
            </a:extLst>
          </p:cNvPr>
          <p:cNvSpPr txBox="1"/>
          <p:nvPr/>
        </p:nvSpPr>
        <p:spPr>
          <a:xfrm>
            <a:off x="600522" y="6193831"/>
            <a:ext cx="3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62F184-1056-766E-133F-0840C86FF9F4}"/>
              </a:ext>
            </a:extLst>
          </p:cNvPr>
          <p:cNvSpPr txBox="1"/>
          <p:nvPr/>
        </p:nvSpPr>
        <p:spPr>
          <a:xfrm>
            <a:off x="961055" y="6213832"/>
            <a:ext cx="3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6FDC9F-5334-99C0-A51F-E65D1D694ABF}"/>
              </a:ext>
            </a:extLst>
          </p:cNvPr>
          <p:cNvSpPr txBox="1"/>
          <p:nvPr/>
        </p:nvSpPr>
        <p:spPr>
          <a:xfrm>
            <a:off x="830461" y="5796469"/>
            <a:ext cx="3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3372CD-2FD8-4C0B-B7CA-7FBA1AEC0063}"/>
              </a:ext>
            </a:extLst>
          </p:cNvPr>
          <p:cNvSpPr txBox="1"/>
          <p:nvPr/>
        </p:nvSpPr>
        <p:spPr>
          <a:xfrm>
            <a:off x="1917965" y="6200685"/>
            <a:ext cx="3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6A909B-779A-B0D0-1021-DCFE42CE8D93}"/>
              </a:ext>
            </a:extLst>
          </p:cNvPr>
          <p:cNvSpPr txBox="1"/>
          <p:nvPr/>
        </p:nvSpPr>
        <p:spPr>
          <a:xfrm>
            <a:off x="1463822" y="6202554"/>
            <a:ext cx="3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25AC25-D23A-F5A3-6089-27911BED52DB}"/>
              </a:ext>
            </a:extLst>
          </p:cNvPr>
          <p:cNvSpPr txBox="1"/>
          <p:nvPr/>
        </p:nvSpPr>
        <p:spPr>
          <a:xfrm>
            <a:off x="1804225" y="5768297"/>
            <a:ext cx="3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F9C8B1-7C42-6A03-EB6B-75594CE1B1AF}"/>
              </a:ext>
            </a:extLst>
          </p:cNvPr>
          <p:cNvSpPr txBox="1"/>
          <p:nvPr/>
        </p:nvSpPr>
        <p:spPr>
          <a:xfrm>
            <a:off x="1293974" y="5825345"/>
            <a:ext cx="3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9EEDA5-A0D6-C073-907E-BED9B3B0A71B}"/>
              </a:ext>
            </a:extLst>
          </p:cNvPr>
          <p:cNvSpPr txBox="1"/>
          <p:nvPr/>
        </p:nvSpPr>
        <p:spPr>
          <a:xfrm>
            <a:off x="1512375" y="5352433"/>
            <a:ext cx="3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1A9FC1-215B-1429-E70F-D06C6997333F}"/>
              </a:ext>
            </a:extLst>
          </p:cNvPr>
          <p:cNvSpPr txBox="1"/>
          <p:nvPr/>
        </p:nvSpPr>
        <p:spPr>
          <a:xfrm>
            <a:off x="997346" y="5366261"/>
            <a:ext cx="3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177AFA-3D48-B9AD-8145-AFA572BBD346}"/>
              </a:ext>
            </a:extLst>
          </p:cNvPr>
          <p:cNvSpPr txBox="1"/>
          <p:nvPr/>
        </p:nvSpPr>
        <p:spPr>
          <a:xfrm>
            <a:off x="1216362" y="4973952"/>
            <a:ext cx="3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</a:t>
            </a:r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B299D75A-9E09-F0FE-AFC2-B4788D8EA617}"/>
              </a:ext>
            </a:extLst>
          </p:cNvPr>
          <p:cNvSpPr/>
          <p:nvPr/>
        </p:nvSpPr>
        <p:spPr>
          <a:xfrm>
            <a:off x="2836899" y="6100276"/>
            <a:ext cx="466531" cy="45529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C997B18E-F4A1-5AFD-D363-C5ED04940491}"/>
              </a:ext>
            </a:extLst>
          </p:cNvPr>
          <p:cNvSpPr/>
          <p:nvPr/>
        </p:nvSpPr>
        <p:spPr>
          <a:xfrm>
            <a:off x="3239670" y="6115083"/>
            <a:ext cx="466531" cy="45529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DC6642B5-5858-EA96-D1AC-A04E018BC815}"/>
              </a:ext>
            </a:extLst>
          </p:cNvPr>
          <p:cNvSpPr/>
          <p:nvPr/>
        </p:nvSpPr>
        <p:spPr>
          <a:xfrm>
            <a:off x="3713684" y="6115083"/>
            <a:ext cx="466531" cy="45529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5A6B5763-6B3A-4863-ABA5-C74AE37CD89E}"/>
              </a:ext>
            </a:extLst>
          </p:cNvPr>
          <p:cNvSpPr/>
          <p:nvPr/>
        </p:nvSpPr>
        <p:spPr>
          <a:xfrm>
            <a:off x="4180215" y="6100276"/>
            <a:ext cx="466531" cy="45529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DF59570D-0A33-10AF-1A63-050F61018889}"/>
              </a:ext>
            </a:extLst>
          </p:cNvPr>
          <p:cNvSpPr/>
          <p:nvPr/>
        </p:nvSpPr>
        <p:spPr>
          <a:xfrm>
            <a:off x="3070164" y="5710511"/>
            <a:ext cx="466531" cy="45529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4EB896C2-C209-4B88-CA34-422124FF0F3A}"/>
              </a:ext>
            </a:extLst>
          </p:cNvPr>
          <p:cNvSpPr/>
          <p:nvPr/>
        </p:nvSpPr>
        <p:spPr>
          <a:xfrm>
            <a:off x="3536694" y="5710511"/>
            <a:ext cx="466531" cy="45529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3DCEC222-C8C5-F0DC-709D-C877623A952D}"/>
              </a:ext>
            </a:extLst>
          </p:cNvPr>
          <p:cNvSpPr/>
          <p:nvPr/>
        </p:nvSpPr>
        <p:spPr>
          <a:xfrm>
            <a:off x="4018589" y="5703952"/>
            <a:ext cx="466531" cy="45529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7E5F554A-2C80-5DD5-19B4-9DBB6BAEB9B8}"/>
              </a:ext>
            </a:extLst>
          </p:cNvPr>
          <p:cNvSpPr/>
          <p:nvPr/>
        </p:nvSpPr>
        <p:spPr>
          <a:xfrm>
            <a:off x="3254931" y="5293148"/>
            <a:ext cx="466531" cy="45529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B9B435-8AEA-3E04-3693-9D6349A792E2}"/>
              </a:ext>
            </a:extLst>
          </p:cNvPr>
          <p:cNvSpPr txBox="1"/>
          <p:nvPr/>
        </p:nvSpPr>
        <p:spPr>
          <a:xfrm>
            <a:off x="2871654" y="6193831"/>
            <a:ext cx="3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F7DC46-9521-052A-CAB1-C9044279BB7F}"/>
              </a:ext>
            </a:extLst>
          </p:cNvPr>
          <p:cNvSpPr txBox="1"/>
          <p:nvPr/>
        </p:nvSpPr>
        <p:spPr>
          <a:xfrm>
            <a:off x="3232187" y="6213832"/>
            <a:ext cx="3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4173B00-D933-9C15-2C53-30F2892D4FAA}"/>
              </a:ext>
            </a:extLst>
          </p:cNvPr>
          <p:cNvSpPr txBox="1"/>
          <p:nvPr/>
        </p:nvSpPr>
        <p:spPr>
          <a:xfrm>
            <a:off x="3101593" y="5796469"/>
            <a:ext cx="3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8190108-8A45-B517-E5B9-78B1866922C4}"/>
              </a:ext>
            </a:extLst>
          </p:cNvPr>
          <p:cNvSpPr txBox="1"/>
          <p:nvPr/>
        </p:nvSpPr>
        <p:spPr>
          <a:xfrm>
            <a:off x="4189097" y="6200685"/>
            <a:ext cx="3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BAE9EBE-BB95-C1EC-75C5-857CFD5ED52C}"/>
              </a:ext>
            </a:extLst>
          </p:cNvPr>
          <p:cNvSpPr txBox="1"/>
          <p:nvPr/>
        </p:nvSpPr>
        <p:spPr>
          <a:xfrm>
            <a:off x="3734954" y="6202554"/>
            <a:ext cx="3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A64C2EA-A46B-2BF4-0446-0A0606C1ADD3}"/>
              </a:ext>
            </a:extLst>
          </p:cNvPr>
          <p:cNvSpPr txBox="1"/>
          <p:nvPr/>
        </p:nvSpPr>
        <p:spPr>
          <a:xfrm>
            <a:off x="4039116" y="5796469"/>
            <a:ext cx="3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6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2001B25-3B9F-A74F-DCC8-9BA114F8FCCE}"/>
              </a:ext>
            </a:extLst>
          </p:cNvPr>
          <p:cNvSpPr txBox="1"/>
          <p:nvPr/>
        </p:nvSpPr>
        <p:spPr>
          <a:xfrm>
            <a:off x="3565106" y="5825345"/>
            <a:ext cx="3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87FB925-C49F-73F2-F27C-9BDF6C43C765}"/>
              </a:ext>
            </a:extLst>
          </p:cNvPr>
          <p:cNvSpPr txBox="1"/>
          <p:nvPr/>
        </p:nvSpPr>
        <p:spPr>
          <a:xfrm>
            <a:off x="3268478" y="5366261"/>
            <a:ext cx="3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6</a:t>
            </a:r>
          </a:p>
        </p:txBody>
      </p:sp>
      <p:sp>
        <p:nvSpPr>
          <p:cNvPr id="88" name="Cube 87">
            <a:extLst>
              <a:ext uri="{FF2B5EF4-FFF2-40B4-BE49-F238E27FC236}">
                <a16:creationId xmlns:a16="http://schemas.microsoft.com/office/drawing/2014/main" id="{9A377228-E007-BA3C-8C18-2C6E2E26747B}"/>
              </a:ext>
            </a:extLst>
          </p:cNvPr>
          <p:cNvSpPr/>
          <p:nvPr/>
        </p:nvSpPr>
        <p:spPr>
          <a:xfrm>
            <a:off x="5256557" y="6068655"/>
            <a:ext cx="466531" cy="45529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Cube 88">
            <a:extLst>
              <a:ext uri="{FF2B5EF4-FFF2-40B4-BE49-F238E27FC236}">
                <a16:creationId xmlns:a16="http://schemas.microsoft.com/office/drawing/2014/main" id="{5A3C0D95-B921-EDFB-568B-F6A493142CF8}"/>
              </a:ext>
            </a:extLst>
          </p:cNvPr>
          <p:cNvSpPr/>
          <p:nvPr/>
        </p:nvSpPr>
        <p:spPr>
          <a:xfrm>
            <a:off x="5659328" y="6083462"/>
            <a:ext cx="466531" cy="45529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Cube 89">
            <a:extLst>
              <a:ext uri="{FF2B5EF4-FFF2-40B4-BE49-F238E27FC236}">
                <a16:creationId xmlns:a16="http://schemas.microsoft.com/office/drawing/2014/main" id="{F8076FEB-A570-7A94-0A99-7A29EA17DC6C}"/>
              </a:ext>
            </a:extLst>
          </p:cNvPr>
          <p:cNvSpPr/>
          <p:nvPr/>
        </p:nvSpPr>
        <p:spPr>
          <a:xfrm>
            <a:off x="6133342" y="6083462"/>
            <a:ext cx="466531" cy="45529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Cube 90">
            <a:extLst>
              <a:ext uri="{FF2B5EF4-FFF2-40B4-BE49-F238E27FC236}">
                <a16:creationId xmlns:a16="http://schemas.microsoft.com/office/drawing/2014/main" id="{DE342672-70C6-03E3-02B6-8F16D81C92B9}"/>
              </a:ext>
            </a:extLst>
          </p:cNvPr>
          <p:cNvSpPr/>
          <p:nvPr/>
        </p:nvSpPr>
        <p:spPr>
          <a:xfrm>
            <a:off x="6599873" y="6068655"/>
            <a:ext cx="466531" cy="45529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22BEDA62-7E00-AAFF-0430-D0D1ADC55D31}"/>
              </a:ext>
            </a:extLst>
          </p:cNvPr>
          <p:cNvSpPr/>
          <p:nvPr/>
        </p:nvSpPr>
        <p:spPr>
          <a:xfrm>
            <a:off x="5489822" y="5678890"/>
            <a:ext cx="466531" cy="45529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Cube 92">
            <a:extLst>
              <a:ext uri="{FF2B5EF4-FFF2-40B4-BE49-F238E27FC236}">
                <a16:creationId xmlns:a16="http://schemas.microsoft.com/office/drawing/2014/main" id="{1E347FAB-F4FA-497E-45E5-1B96B2945249}"/>
              </a:ext>
            </a:extLst>
          </p:cNvPr>
          <p:cNvSpPr/>
          <p:nvPr/>
        </p:nvSpPr>
        <p:spPr>
          <a:xfrm>
            <a:off x="5956352" y="5678890"/>
            <a:ext cx="466531" cy="45529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4BBF8ECD-46CF-7FAD-63E0-53C39195838A}"/>
              </a:ext>
            </a:extLst>
          </p:cNvPr>
          <p:cNvSpPr/>
          <p:nvPr/>
        </p:nvSpPr>
        <p:spPr>
          <a:xfrm>
            <a:off x="6475485" y="5635911"/>
            <a:ext cx="466531" cy="45529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6C72FC3-308E-8E3F-9463-5F80657AE008}"/>
              </a:ext>
            </a:extLst>
          </p:cNvPr>
          <p:cNvSpPr txBox="1"/>
          <p:nvPr/>
        </p:nvSpPr>
        <p:spPr>
          <a:xfrm>
            <a:off x="5291312" y="6162210"/>
            <a:ext cx="31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7CFD646-6023-16F9-D6EC-B4EBE19D775F}"/>
              </a:ext>
            </a:extLst>
          </p:cNvPr>
          <p:cNvSpPr txBox="1"/>
          <p:nvPr/>
        </p:nvSpPr>
        <p:spPr>
          <a:xfrm>
            <a:off x="5651845" y="6182211"/>
            <a:ext cx="3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D4AC7A0-48B9-3798-9C2F-0EE224C878E5}"/>
              </a:ext>
            </a:extLst>
          </p:cNvPr>
          <p:cNvSpPr txBox="1"/>
          <p:nvPr/>
        </p:nvSpPr>
        <p:spPr>
          <a:xfrm>
            <a:off x="5521251" y="5764848"/>
            <a:ext cx="3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7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CEA1E0-CA4B-7B59-8E7C-DA12A5FC5C14}"/>
              </a:ext>
            </a:extLst>
          </p:cNvPr>
          <p:cNvSpPr txBox="1"/>
          <p:nvPr/>
        </p:nvSpPr>
        <p:spPr>
          <a:xfrm>
            <a:off x="6608755" y="6169064"/>
            <a:ext cx="3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7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4CE29A2-27E7-8C0E-4C62-726F79C9858E}"/>
              </a:ext>
            </a:extLst>
          </p:cNvPr>
          <p:cNvSpPr txBox="1"/>
          <p:nvPr/>
        </p:nvSpPr>
        <p:spPr>
          <a:xfrm>
            <a:off x="6154612" y="6170933"/>
            <a:ext cx="3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7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787A180-1FE9-7F28-6B15-18E597DF31F3}"/>
              </a:ext>
            </a:extLst>
          </p:cNvPr>
          <p:cNvSpPr txBox="1"/>
          <p:nvPr/>
        </p:nvSpPr>
        <p:spPr>
          <a:xfrm>
            <a:off x="6495015" y="5736676"/>
            <a:ext cx="3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E2B9FB6-5D83-07F0-02C2-369D913B58CF}"/>
              </a:ext>
            </a:extLst>
          </p:cNvPr>
          <p:cNvSpPr txBox="1"/>
          <p:nvPr/>
        </p:nvSpPr>
        <p:spPr>
          <a:xfrm>
            <a:off x="5984764" y="5793724"/>
            <a:ext cx="3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6208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238</Words>
  <Application>Microsoft Office PowerPoint</Application>
  <PresentationFormat>Widescreen</PresentationFormat>
  <Paragraphs>99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 game</vt:lpstr>
      <vt:lpstr>Game overview</vt:lpstr>
      <vt:lpstr>GamePlay</vt:lpstr>
      <vt:lpstr>Possession</vt:lpstr>
      <vt:lpstr>Task blocks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game</dc:title>
  <dc:creator>varghese bobus</dc:creator>
  <cp:lastModifiedBy>varghese bobus</cp:lastModifiedBy>
  <cp:revision>6</cp:revision>
  <dcterms:created xsi:type="dcterms:W3CDTF">2022-07-02T22:10:03Z</dcterms:created>
  <dcterms:modified xsi:type="dcterms:W3CDTF">2022-07-03T03:31:51Z</dcterms:modified>
</cp:coreProperties>
</file>