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osis Semi Bold" charset="1" panose="02010703020202060003"/>
      <p:regular r:id="rId10"/>
    </p:embeddedFont>
    <p:embeddedFont>
      <p:font typeface="Dosis Semi Bold Bold" charset="1" panose="02010803020202060003"/>
      <p:regular r:id="rId11"/>
    </p:embeddedFont>
    <p:embeddedFont>
      <p:font typeface="Open Sans Light" charset="1" panose="020B0306030504020204"/>
      <p:regular r:id="rId12"/>
    </p:embeddedFont>
    <p:embeddedFont>
      <p:font typeface="Open Sans Light Bold" charset="1" panose="020B0806030504020204"/>
      <p:regular r:id="rId13"/>
    </p:embeddedFont>
    <p:embeddedFont>
      <p:font typeface="Open Sans Light Italics" charset="1" panose="020B0306030504020204"/>
      <p:regular r:id="rId14"/>
    </p:embeddedFont>
    <p:embeddedFont>
      <p:font typeface="Open Sans Light Bold Italics" charset="1" panose="020B0806030504020204"/>
      <p:regular r:id="rId15"/>
    </p:embeddedFont>
    <p:embeddedFont>
      <p:font typeface="Agrandir" charset="1" panose="00000500000000000000"/>
      <p:regular r:id="rId16"/>
    </p:embeddedFont>
    <p:embeddedFont>
      <p:font typeface="Agrandir Bold" charset="1" panose="00000800000000000000"/>
      <p:regular r:id="rId17"/>
    </p:embeddedFont>
    <p:embeddedFont>
      <p:font typeface="Agrandir Italics" charset="1" panose="00000500000000000000"/>
      <p:regular r:id="rId18"/>
    </p:embeddedFont>
    <p:embeddedFont>
      <p:font typeface="Agrandir Bold Italics" charset="1" panose="00000800000000000000"/>
      <p:regular r:id="rId19"/>
    </p:embeddedFont>
    <p:embeddedFont>
      <p:font typeface="Bobby Jones" charset="1" panose="00000000000000000000"/>
      <p:regular r:id="rId20"/>
    </p:embeddedFont>
    <p:embeddedFont>
      <p:font typeface="Rugrats San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 Id="rId7" Target="../media/image54.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 Id="rId7" Target="../media/image54.png" Type="http://schemas.openxmlformats.org/officeDocument/2006/relationships/image"/><Relationship Id="rId8" Target="../media/image55.png" Type="http://schemas.openxmlformats.org/officeDocument/2006/relationships/image"/><Relationship Id="rId9" Target="../media/image5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 Id="rId7" Target="../media/image54.png" Type="http://schemas.openxmlformats.org/officeDocument/2006/relationships/image"/><Relationship Id="rId8" Target="../media/image55.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 Id="rId7" Target="../media/image54.png" Type="http://schemas.openxmlformats.org/officeDocument/2006/relationships/image"/><Relationship Id="rId8" Target="../media/image55.png" Type="http://schemas.openxmlformats.org/officeDocument/2006/relationships/image"/><Relationship Id="rId9" Target="../media/image57.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 Id="rId7" Target="../media/image54.png" Type="http://schemas.openxmlformats.org/officeDocument/2006/relationships/image"/><Relationship Id="rId8" Target="../media/image55.png" Type="http://schemas.openxmlformats.org/officeDocument/2006/relationships/image"/><Relationship Id="rId9" Target="../media/image57.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11" Target="../media/image59.png" Type="http://schemas.openxmlformats.org/officeDocument/2006/relationships/image"/><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 Id="rId7" Target="../media/image54.png" Type="http://schemas.openxmlformats.org/officeDocument/2006/relationships/image"/><Relationship Id="rId8" Target="../media/image55.png" Type="http://schemas.openxmlformats.org/officeDocument/2006/relationships/image"/><Relationship Id="rId9" Target="../media/image57.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11" Target="../media/image59.png" Type="http://schemas.openxmlformats.org/officeDocument/2006/relationships/image"/><Relationship Id="rId12" Target="../media/image60.png" Type="http://schemas.openxmlformats.org/officeDocument/2006/relationships/image"/><Relationship Id="rId2" Target="../media/image49.png" Type="http://schemas.openxmlformats.org/officeDocument/2006/relationships/image"/><Relationship Id="rId3" Target="../media/image50.svg" Type="http://schemas.openxmlformats.org/officeDocument/2006/relationships/image"/><Relationship Id="rId4" Target="../media/image51.pn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 Id="rId7" Target="../media/image54.png" Type="http://schemas.openxmlformats.org/officeDocument/2006/relationships/image"/><Relationship Id="rId8" Target="../media/image55.png" Type="http://schemas.openxmlformats.org/officeDocument/2006/relationships/image"/><Relationship Id="rId9" Target="../media/image57.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65.png" Type="http://schemas.openxmlformats.org/officeDocument/2006/relationships/image"/><Relationship Id="rId11" Target="../media/image66.svg" Type="http://schemas.openxmlformats.org/officeDocument/2006/relationships/image"/><Relationship Id="rId12" Target="../media/image67.png" Type="http://schemas.openxmlformats.org/officeDocument/2006/relationships/image"/><Relationship Id="rId13" Target="../media/image68.svg" Type="http://schemas.openxmlformats.org/officeDocument/2006/relationships/image"/><Relationship Id="rId14" Target="../media/image69.png" Type="http://schemas.openxmlformats.org/officeDocument/2006/relationships/image"/><Relationship Id="rId15" Target="../media/image70.svg" Type="http://schemas.openxmlformats.org/officeDocument/2006/relationships/image"/><Relationship Id="rId16" Target="../media/image43.png" Type="http://schemas.openxmlformats.org/officeDocument/2006/relationships/image"/><Relationship Id="rId17" Target="../media/image44.svg" Type="http://schemas.openxmlformats.org/officeDocument/2006/relationships/image"/><Relationship Id="rId18" Target="../media/image71.png" Type="http://schemas.openxmlformats.org/officeDocument/2006/relationships/image"/><Relationship Id="rId19" Target="../media/image72.svg" Type="http://schemas.openxmlformats.org/officeDocument/2006/relationships/image"/><Relationship Id="rId2" Target="../media/image31.png" Type="http://schemas.openxmlformats.org/officeDocument/2006/relationships/image"/><Relationship Id="rId20" Target="../media/image45.png" Type="http://schemas.openxmlformats.org/officeDocument/2006/relationships/image"/><Relationship Id="rId21" Target="../media/image46.svg" Type="http://schemas.openxmlformats.org/officeDocument/2006/relationships/image"/><Relationship Id="rId3" Target="../media/image32.svg" Type="http://schemas.openxmlformats.org/officeDocument/2006/relationships/image"/><Relationship Id="rId4" Target="../media/image61.png" Type="http://schemas.openxmlformats.org/officeDocument/2006/relationships/image"/><Relationship Id="rId5" Target="../media/image62.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63.png" Type="http://schemas.openxmlformats.org/officeDocument/2006/relationships/image"/><Relationship Id="rId9" Target="../media/image6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3.png" Type="http://schemas.openxmlformats.org/officeDocument/2006/relationships/image"/><Relationship Id="rId3" Target="../media/image74.svg" Type="http://schemas.openxmlformats.org/officeDocument/2006/relationships/image"/><Relationship Id="rId4" Target="../media/image75.png" Type="http://schemas.openxmlformats.org/officeDocument/2006/relationships/image"/><Relationship Id="rId5" Target="../media/image76.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3.png" Type="http://schemas.openxmlformats.org/officeDocument/2006/relationships/image"/><Relationship Id="rId3" Target="../media/image74.svg" Type="http://schemas.openxmlformats.org/officeDocument/2006/relationships/image"/><Relationship Id="rId4" Target="../media/image77.png" Type="http://schemas.openxmlformats.org/officeDocument/2006/relationships/image"/><Relationship Id="rId5" Target="../media/image78.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9.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3.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3.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8.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 Id="rId8" Target="../media/image29.png" Type="http://schemas.openxmlformats.org/officeDocument/2006/relationships/image"/><Relationship Id="rId9" Target="../media/image3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6DFCC"/>
        </a:solidFill>
      </p:bgPr>
    </p:bg>
    <p:spTree>
      <p:nvGrpSpPr>
        <p:cNvPr id="1" name=""/>
        <p:cNvGrpSpPr/>
        <p:nvPr/>
      </p:nvGrpSpPr>
      <p:grpSpPr>
        <a:xfrm>
          <a:off x="0" y="0"/>
          <a:ext cx="0" cy="0"/>
          <a:chOff x="0" y="0"/>
          <a:chExt cx="0" cy="0"/>
        </a:xfrm>
      </p:grpSpPr>
      <p:grpSp>
        <p:nvGrpSpPr>
          <p:cNvPr name="Group 2" id="2"/>
          <p:cNvGrpSpPr/>
          <p:nvPr/>
        </p:nvGrpSpPr>
        <p:grpSpPr>
          <a:xfrm rot="0">
            <a:off x="680480" y="625871"/>
            <a:ext cx="16927040" cy="9035258"/>
            <a:chOff x="0" y="0"/>
            <a:chExt cx="126402652" cy="67470777"/>
          </a:xfrm>
        </p:grpSpPr>
        <p:sp>
          <p:nvSpPr>
            <p:cNvPr name="Freeform 3" id="3"/>
            <p:cNvSpPr/>
            <p:nvPr/>
          </p:nvSpPr>
          <p:spPr>
            <a:xfrm>
              <a:off x="72390" y="72390"/>
              <a:ext cx="126257871" cy="67325995"/>
            </a:xfrm>
            <a:custGeom>
              <a:avLst/>
              <a:gdLst/>
              <a:ahLst/>
              <a:cxnLst/>
              <a:rect r="r" b="b" t="t" l="l"/>
              <a:pathLst>
                <a:path h="67325995" w="126257871">
                  <a:moveTo>
                    <a:pt x="0" y="0"/>
                  </a:moveTo>
                  <a:lnTo>
                    <a:pt x="126257871" y="0"/>
                  </a:lnTo>
                  <a:lnTo>
                    <a:pt x="126257871" y="67325995"/>
                  </a:lnTo>
                  <a:lnTo>
                    <a:pt x="0" y="67325995"/>
                  </a:lnTo>
                  <a:lnTo>
                    <a:pt x="0" y="0"/>
                  </a:lnTo>
                  <a:close/>
                </a:path>
              </a:pathLst>
            </a:custGeom>
            <a:solidFill>
              <a:srgbClr val="FFF5ED"/>
            </a:solidFill>
          </p:spPr>
        </p:sp>
        <p:sp>
          <p:nvSpPr>
            <p:cNvPr name="Freeform 4" id="4"/>
            <p:cNvSpPr/>
            <p:nvPr/>
          </p:nvSpPr>
          <p:spPr>
            <a:xfrm>
              <a:off x="0" y="0"/>
              <a:ext cx="126402654" cy="67470778"/>
            </a:xfrm>
            <a:custGeom>
              <a:avLst/>
              <a:gdLst/>
              <a:ahLst/>
              <a:cxnLst/>
              <a:rect r="r" b="b" t="t" l="l"/>
              <a:pathLst>
                <a:path h="67470778" w="126402654">
                  <a:moveTo>
                    <a:pt x="126257869" y="67325999"/>
                  </a:moveTo>
                  <a:lnTo>
                    <a:pt x="126402654" y="67325999"/>
                  </a:lnTo>
                  <a:lnTo>
                    <a:pt x="126402654" y="67470778"/>
                  </a:lnTo>
                  <a:lnTo>
                    <a:pt x="126257869" y="67470778"/>
                  </a:lnTo>
                  <a:lnTo>
                    <a:pt x="126257869" y="67325999"/>
                  </a:lnTo>
                  <a:close/>
                  <a:moveTo>
                    <a:pt x="0" y="144780"/>
                  </a:moveTo>
                  <a:lnTo>
                    <a:pt x="144780" y="144780"/>
                  </a:lnTo>
                  <a:lnTo>
                    <a:pt x="144780" y="67325999"/>
                  </a:lnTo>
                  <a:lnTo>
                    <a:pt x="0" y="67325999"/>
                  </a:lnTo>
                  <a:lnTo>
                    <a:pt x="0" y="144780"/>
                  </a:lnTo>
                  <a:close/>
                  <a:moveTo>
                    <a:pt x="0" y="67325999"/>
                  </a:moveTo>
                  <a:lnTo>
                    <a:pt x="144780" y="67325999"/>
                  </a:lnTo>
                  <a:lnTo>
                    <a:pt x="144780" y="67470778"/>
                  </a:lnTo>
                  <a:lnTo>
                    <a:pt x="0" y="67470778"/>
                  </a:lnTo>
                  <a:lnTo>
                    <a:pt x="0" y="67325999"/>
                  </a:lnTo>
                  <a:close/>
                  <a:moveTo>
                    <a:pt x="126257869" y="144780"/>
                  </a:moveTo>
                  <a:lnTo>
                    <a:pt x="126402654" y="144780"/>
                  </a:lnTo>
                  <a:lnTo>
                    <a:pt x="126402654" y="67325999"/>
                  </a:lnTo>
                  <a:lnTo>
                    <a:pt x="126257869" y="67325999"/>
                  </a:lnTo>
                  <a:lnTo>
                    <a:pt x="126257869" y="144780"/>
                  </a:lnTo>
                  <a:close/>
                  <a:moveTo>
                    <a:pt x="144780" y="67325999"/>
                  </a:moveTo>
                  <a:lnTo>
                    <a:pt x="126257869" y="67325999"/>
                  </a:lnTo>
                  <a:lnTo>
                    <a:pt x="126257869" y="67470778"/>
                  </a:lnTo>
                  <a:lnTo>
                    <a:pt x="144780" y="67470778"/>
                  </a:lnTo>
                  <a:lnTo>
                    <a:pt x="144780" y="67325999"/>
                  </a:lnTo>
                  <a:close/>
                  <a:moveTo>
                    <a:pt x="126257869" y="0"/>
                  </a:moveTo>
                  <a:lnTo>
                    <a:pt x="126402654" y="0"/>
                  </a:lnTo>
                  <a:lnTo>
                    <a:pt x="126402654" y="144780"/>
                  </a:lnTo>
                  <a:lnTo>
                    <a:pt x="126257869" y="144780"/>
                  </a:lnTo>
                  <a:lnTo>
                    <a:pt x="126257869" y="0"/>
                  </a:lnTo>
                  <a:close/>
                  <a:moveTo>
                    <a:pt x="0" y="0"/>
                  </a:moveTo>
                  <a:lnTo>
                    <a:pt x="144780" y="0"/>
                  </a:lnTo>
                  <a:lnTo>
                    <a:pt x="144780" y="144780"/>
                  </a:lnTo>
                  <a:lnTo>
                    <a:pt x="0" y="144780"/>
                  </a:lnTo>
                  <a:lnTo>
                    <a:pt x="0" y="0"/>
                  </a:lnTo>
                  <a:close/>
                  <a:moveTo>
                    <a:pt x="144780" y="0"/>
                  </a:moveTo>
                  <a:lnTo>
                    <a:pt x="126257869" y="0"/>
                  </a:lnTo>
                  <a:lnTo>
                    <a:pt x="126257869" y="144780"/>
                  </a:lnTo>
                  <a:lnTo>
                    <a:pt x="144780" y="144780"/>
                  </a:lnTo>
                  <a:lnTo>
                    <a:pt x="144780" y="0"/>
                  </a:lnTo>
                  <a:close/>
                </a:path>
              </a:pathLst>
            </a:custGeom>
            <a:solidFill>
              <a:srgbClr val="000000"/>
            </a:solidFill>
          </p:spPr>
        </p:sp>
      </p:grpSp>
      <p:grpSp>
        <p:nvGrpSpPr>
          <p:cNvPr name="Group 5" id="5"/>
          <p:cNvGrpSpPr/>
          <p:nvPr/>
        </p:nvGrpSpPr>
        <p:grpSpPr>
          <a:xfrm rot="0">
            <a:off x="2710072" y="2854754"/>
            <a:ext cx="12286259" cy="6428526"/>
            <a:chOff x="0" y="0"/>
            <a:chExt cx="16381678" cy="8571368"/>
          </a:xfrm>
        </p:grpSpPr>
        <p:grpSp>
          <p:nvGrpSpPr>
            <p:cNvPr name="Group 6" id="6"/>
            <p:cNvGrpSpPr/>
            <p:nvPr/>
          </p:nvGrpSpPr>
          <p:grpSpPr>
            <a:xfrm rot="0">
              <a:off x="2748295" y="7284034"/>
              <a:ext cx="10631089" cy="1254027"/>
              <a:chOff x="0" y="0"/>
              <a:chExt cx="16440449" cy="1939290"/>
            </a:xfrm>
          </p:grpSpPr>
          <p:sp>
            <p:nvSpPr>
              <p:cNvPr name="Freeform 7" id="7"/>
              <p:cNvSpPr/>
              <p:nvPr/>
            </p:nvSpPr>
            <p:spPr>
              <a:xfrm>
                <a:off x="12700" y="12700"/>
                <a:ext cx="16415049" cy="1913890"/>
              </a:xfrm>
              <a:custGeom>
                <a:avLst/>
                <a:gdLst/>
                <a:ahLst/>
                <a:cxnLst/>
                <a:rect r="r" b="b" t="t" l="l"/>
                <a:pathLst>
                  <a:path h="1913890" w="16415049">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B9BBDD"/>
              </a:solidFill>
            </p:spPr>
          </p:sp>
          <p:sp>
            <p:nvSpPr>
              <p:cNvPr name="Freeform 8" id="8"/>
              <p:cNvSpPr/>
              <p:nvPr/>
            </p:nvSpPr>
            <p:spPr>
              <a:xfrm>
                <a:off x="0" y="0"/>
                <a:ext cx="16440449" cy="1939290"/>
              </a:xfrm>
              <a:custGeom>
                <a:avLst/>
                <a:gdLst/>
                <a:ahLst/>
                <a:cxnLst/>
                <a:rect r="r" b="b" t="t" l="l"/>
                <a:pathLst>
                  <a:path h="1939290" w="16440449">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sp>
          <p:nvSpPr>
            <p:cNvPr name="TextBox 9" id="9"/>
            <p:cNvSpPr txBox="true"/>
            <p:nvPr/>
          </p:nvSpPr>
          <p:spPr>
            <a:xfrm rot="0">
              <a:off x="0" y="-170815"/>
              <a:ext cx="16381678" cy="6618186"/>
            </a:xfrm>
            <a:prstGeom prst="rect">
              <a:avLst/>
            </a:prstGeom>
          </p:spPr>
          <p:txBody>
            <a:bodyPr anchor="t" rtlCol="false" tIns="0" lIns="0" bIns="0" rIns="0">
              <a:spAutoFit/>
            </a:bodyPr>
            <a:lstStyle/>
            <a:p>
              <a:pPr algn="ctr">
                <a:lnSpc>
                  <a:spcPts val="12265"/>
                </a:lnSpc>
              </a:pPr>
              <a:r>
                <a:rPr lang="en-US" sz="11150">
                  <a:solidFill>
                    <a:srgbClr val="000000"/>
                  </a:solidFill>
                  <a:latin typeface="Agrandir"/>
                </a:rPr>
                <a:t>Aplikasi Penyewaan Kamera</a:t>
              </a:r>
            </a:p>
          </p:txBody>
        </p:sp>
        <p:sp>
          <p:nvSpPr>
            <p:cNvPr name="TextBox 10" id="10"/>
            <p:cNvSpPr txBox="true"/>
            <p:nvPr/>
          </p:nvSpPr>
          <p:spPr>
            <a:xfrm rot="0">
              <a:off x="3646628" y="7098327"/>
              <a:ext cx="8834423" cy="1473041"/>
            </a:xfrm>
            <a:prstGeom prst="rect">
              <a:avLst/>
            </a:prstGeom>
          </p:spPr>
          <p:txBody>
            <a:bodyPr anchor="t" rtlCol="false" tIns="0" lIns="0" bIns="0" rIns="0">
              <a:spAutoFit/>
            </a:bodyPr>
            <a:lstStyle/>
            <a:p>
              <a:pPr algn="ctr">
                <a:lnSpc>
                  <a:spcPts val="4206"/>
                </a:lnSpc>
              </a:pPr>
              <a:r>
                <a:rPr lang="en-US" sz="3004">
                  <a:solidFill>
                    <a:srgbClr val="000000"/>
                  </a:solidFill>
                  <a:latin typeface="Agrandir"/>
                </a:rPr>
                <a:t>Zakiansyah(2100018332)</a:t>
              </a:r>
            </a:p>
            <a:p>
              <a:pPr algn="ctr">
                <a:lnSpc>
                  <a:spcPts val="4206"/>
                </a:lnSpc>
                <a:spcBef>
                  <a:spcPct val="0"/>
                </a:spcBef>
              </a:pPr>
              <a:r>
                <a:rPr lang="en-US" sz="3004">
                  <a:solidFill>
                    <a:srgbClr val="000000"/>
                  </a:solidFill>
                  <a:latin typeface="Agrandir"/>
                </a:rPr>
                <a:t>Kelas G</a:t>
              </a:r>
            </a:p>
          </p:txBody>
        </p:sp>
      </p:gr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80967" y="1243470"/>
            <a:ext cx="620290" cy="713722"/>
          </a:xfrm>
          <a:prstGeom prst="rect">
            <a:avLst/>
          </a:prstGeom>
        </p:spPr>
      </p:pic>
      <p:sp>
        <p:nvSpPr>
          <p:cNvPr name="TextBox 12" id="12"/>
          <p:cNvSpPr txBox="true"/>
          <p:nvPr/>
        </p:nvSpPr>
        <p:spPr>
          <a:xfrm rot="0">
            <a:off x="2512190" y="1305691"/>
            <a:ext cx="4372681" cy="651501"/>
          </a:xfrm>
          <a:prstGeom prst="rect">
            <a:avLst/>
          </a:prstGeom>
        </p:spPr>
        <p:txBody>
          <a:bodyPr anchor="t" rtlCol="false" tIns="0" lIns="0" bIns="0" rIns="0">
            <a:spAutoFit/>
          </a:bodyPr>
          <a:lstStyle/>
          <a:p>
            <a:pPr>
              <a:lnSpc>
                <a:spcPts val="4200"/>
              </a:lnSpc>
            </a:pPr>
            <a:r>
              <a:rPr lang="en-US" sz="3818">
                <a:solidFill>
                  <a:srgbClr val="000000"/>
                </a:solidFill>
                <a:latin typeface="Agrandir"/>
              </a:rPr>
              <a:t>MATA KULIAH PBO</a:t>
            </a:r>
          </a:p>
        </p:txBody>
      </p:sp>
      <p:sp>
        <p:nvSpPr>
          <p:cNvPr name="AutoShape 13" id="13"/>
          <p:cNvSpPr/>
          <p:nvPr/>
        </p:nvSpPr>
        <p:spPr>
          <a:xfrm rot="4836">
            <a:off x="680472" y="2535318"/>
            <a:ext cx="16927056" cy="0"/>
          </a:xfrm>
          <a:prstGeom prst="line">
            <a:avLst/>
          </a:prstGeom>
          <a:ln cap="flat" w="19050">
            <a:solidFill>
              <a:srgbClr val="000000"/>
            </a:solidFill>
            <a:prstDash val="solid"/>
            <a:headEnd type="none" len="sm" w="sm"/>
            <a:tailEnd type="none" len="sm" w="sm"/>
          </a:ln>
        </p:spPr>
      </p:sp>
      <p:sp>
        <p:nvSpPr>
          <p:cNvPr name="TextBox 14" id="14"/>
          <p:cNvSpPr txBox="true"/>
          <p:nvPr/>
        </p:nvSpPr>
        <p:spPr>
          <a:xfrm rot="0">
            <a:off x="4046415" y="7660917"/>
            <a:ext cx="10195170" cy="484211"/>
          </a:xfrm>
          <a:prstGeom prst="rect">
            <a:avLst/>
          </a:prstGeom>
        </p:spPr>
        <p:txBody>
          <a:bodyPr anchor="t" rtlCol="false" tIns="0" lIns="0" bIns="0" rIns="0">
            <a:spAutoFit/>
          </a:bodyPr>
          <a:lstStyle/>
          <a:p>
            <a:pPr>
              <a:lnSpc>
                <a:spcPts val="3164"/>
              </a:lnSpc>
            </a:pPr>
            <a:r>
              <a:rPr lang="en-US" sz="2876">
                <a:solidFill>
                  <a:srgbClr val="000000"/>
                </a:solidFill>
                <a:latin typeface="Agrandir"/>
              </a:rPr>
              <a:t>HTTPS://GITHUB.COM/ZAKIANSYAH/PENYEWAAN_KAMERA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36061" y="650504"/>
            <a:ext cx="12415877" cy="8985991"/>
          </a:xfrm>
          <a:prstGeom prst="rect">
            <a:avLst/>
          </a:prstGeom>
        </p:spPr>
      </p:pic>
      <p:sp>
        <p:nvSpPr>
          <p:cNvPr name="TextBox 3" id="3"/>
          <p:cNvSpPr txBox="true"/>
          <p:nvPr/>
        </p:nvSpPr>
        <p:spPr>
          <a:xfrm rot="0">
            <a:off x="1028700" y="3911594"/>
            <a:ext cx="16230600" cy="2625738"/>
          </a:xfrm>
          <a:prstGeom prst="rect">
            <a:avLst/>
          </a:prstGeom>
        </p:spPr>
        <p:txBody>
          <a:bodyPr anchor="t" rtlCol="false" tIns="0" lIns="0" bIns="0" rIns="0">
            <a:spAutoFit/>
          </a:bodyPr>
          <a:lstStyle/>
          <a:p>
            <a:pPr algn="ctr">
              <a:lnSpc>
                <a:spcPts val="10000"/>
              </a:lnSpc>
            </a:pPr>
            <a:r>
              <a:rPr lang="en-US" sz="10000">
                <a:solidFill>
                  <a:srgbClr val="000000"/>
                </a:solidFill>
                <a:latin typeface="Bobby Jones"/>
              </a:rPr>
              <a:t>screenshot </a:t>
            </a:r>
          </a:p>
          <a:p>
            <a:pPr algn="ctr">
              <a:lnSpc>
                <a:spcPts val="10000"/>
              </a:lnSpc>
            </a:pPr>
            <a:r>
              <a:rPr lang="en-US" sz="10000">
                <a:solidFill>
                  <a:srgbClr val="000000"/>
                </a:solidFill>
                <a:latin typeface="Bobby Jones"/>
              </a:rPr>
              <a:t>coding di ide</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083711" y="6809706"/>
            <a:ext cx="5823003" cy="5641034"/>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4045546" y="-2313098"/>
            <a:ext cx="5823003" cy="5641034"/>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8568135">
            <a:off x="-2106043" y="-1800261"/>
            <a:ext cx="6859648" cy="490153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977264">
            <a:off x="13298938" y="7185730"/>
            <a:ext cx="6859648" cy="490153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803386" y="8381362"/>
            <a:ext cx="1043951" cy="1577399"/>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4424827" y="650504"/>
            <a:ext cx="1463636" cy="1757641"/>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401866" y="410108"/>
            <a:ext cx="1445471" cy="1577399"/>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828906" y="4505367"/>
            <a:ext cx="1907130" cy="1709482"/>
          </a:xfrm>
          <a:prstGeom prst="rect">
            <a:avLst/>
          </a:prstGeom>
        </p:spPr>
      </p:pic>
      <p:pic>
        <p:nvPicPr>
          <p:cNvPr name="Picture 12" id="1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5400000">
            <a:off x="15859057" y="4129584"/>
            <a:ext cx="1538637" cy="1584739"/>
          </a:xfrm>
          <a:prstGeom prst="rect">
            <a:avLst/>
          </a:prstGeom>
        </p:spPr>
      </p:pic>
      <p:pic>
        <p:nvPicPr>
          <p:cNvPr name="Picture 13" id="13"/>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5156645" y="8697692"/>
            <a:ext cx="2061895" cy="1327111"/>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sp>
        <p:nvSpPr>
          <p:cNvPr name="TextBox 2" id="2"/>
          <p:cNvSpPr txBox="true"/>
          <p:nvPr/>
        </p:nvSpPr>
        <p:spPr>
          <a:xfrm rot="0">
            <a:off x="3203521" y="6535664"/>
            <a:ext cx="11880958" cy="3695700"/>
          </a:xfrm>
          <a:prstGeom prst="rect">
            <a:avLst/>
          </a:prstGeom>
        </p:spPr>
        <p:txBody>
          <a:bodyPr anchor="t" rtlCol="false" tIns="0" lIns="0" bIns="0" rIns="0">
            <a:spAutoFit/>
          </a:bodyPr>
          <a:lstStyle/>
          <a:p>
            <a:pPr>
              <a:lnSpc>
                <a:spcPts val="4080"/>
              </a:lnSpc>
            </a:pPr>
            <a:r>
              <a:rPr lang="en-US" sz="3400">
                <a:solidFill>
                  <a:srgbClr val="000000"/>
                </a:solidFill>
                <a:latin typeface="Rugrats Sans"/>
              </a:rPr>
              <a:t>Fungsi</a:t>
            </a:r>
          </a:p>
          <a:p>
            <a:pPr marL="734061" indent="-367031" lvl="1">
              <a:lnSpc>
                <a:spcPts val="4080"/>
              </a:lnSpc>
              <a:buFont typeface="Arial"/>
              <a:buChar char="•"/>
            </a:pPr>
            <a:r>
              <a:rPr lang="en-US" sz="3400">
                <a:solidFill>
                  <a:srgbClr val="000000"/>
                </a:solidFill>
                <a:latin typeface="Rugrats Sans"/>
              </a:rPr>
              <a:t>menampilkan menu apa saja yang terdapat pada aplikasi     penyewaan kamera</a:t>
            </a:r>
          </a:p>
          <a:p>
            <a:pPr marL="734061" indent="-367031" lvl="1">
              <a:lnSpc>
                <a:spcPts val="4080"/>
              </a:lnSpc>
              <a:buFont typeface="Arial"/>
              <a:buChar char="•"/>
            </a:pPr>
            <a:r>
              <a:rPr lang="en-US" sz="3400">
                <a:solidFill>
                  <a:srgbClr val="000000"/>
                </a:solidFill>
                <a:latin typeface="Rugrats Sans"/>
              </a:rPr>
              <a:t>menginput petugas, penyewa, jenis kamera apa yang akan dipinjam oleh penyewa, dan merk dari kamera tersebut</a:t>
            </a:r>
          </a:p>
          <a:p>
            <a:pPr marL="734061" indent="-367031" lvl="1">
              <a:lnSpc>
                <a:spcPts val="4080"/>
              </a:lnSpc>
              <a:buFont typeface="Arial"/>
              <a:buChar char="•"/>
            </a:pPr>
            <a:r>
              <a:rPr lang="en-US" sz="3400">
                <a:solidFill>
                  <a:srgbClr val="000000"/>
                </a:solidFill>
                <a:latin typeface="Rugrats Sans"/>
              </a:rPr>
              <a:t>menampilkan data sewa dan data pengembalian</a:t>
            </a:r>
          </a:p>
        </p:txBody>
      </p:sp>
      <p:sp>
        <p:nvSpPr>
          <p:cNvPr name="TextBox 3" id="3"/>
          <p:cNvSpPr txBox="true"/>
          <p:nvPr/>
        </p:nvSpPr>
        <p:spPr>
          <a:xfrm rot="0">
            <a:off x="2403073" y="6282387"/>
            <a:ext cx="11880958" cy="939800"/>
          </a:xfrm>
          <a:prstGeom prst="rect">
            <a:avLst/>
          </a:prstGeom>
        </p:spPr>
        <p:txBody>
          <a:bodyPr anchor="t" rtlCol="false" tIns="0" lIns="0" bIns="0" rIns="0">
            <a:spAutoFit/>
          </a:bodyPr>
          <a:lstStyle/>
          <a:p>
            <a:pPr algn="ctr" marL="0" indent="0" lvl="0">
              <a:lnSpc>
                <a:spcPts val="7150"/>
              </a:lnSpc>
            </a:pPr>
            <a:r>
              <a:rPr lang="en-US" sz="6500">
                <a:solidFill>
                  <a:srgbClr val="000000"/>
                </a:solidFill>
                <a:latin typeface="Bobby Jones"/>
              </a:rPr>
              <a:t>Main.java</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3665690" y="-2176007"/>
            <a:ext cx="6219727" cy="6025361"/>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822596" y="7755987"/>
            <a:ext cx="5225318" cy="5062027"/>
          </a:xfrm>
          <a:prstGeom prst="rect">
            <a:avLst/>
          </a:prstGeom>
        </p:spPr>
      </p:pic>
      <p:pic>
        <p:nvPicPr>
          <p:cNvPr name="Picture 6" id="6"/>
          <p:cNvPicPr>
            <a:picLocks noChangeAspect="true"/>
          </p:cNvPicPr>
          <p:nvPr/>
        </p:nvPicPr>
        <p:blipFill>
          <a:blip r:embed="rId4"/>
          <a:srcRect l="0" t="0" r="0" b="0"/>
          <a:stretch>
            <a:fillRect/>
          </a:stretch>
        </p:blipFill>
        <p:spPr>
          <a:xfrm flipH="false" flipV="false" rot="0">
            <a:off x="382481" y="414792"/>
            <a:ext cx="10335476" cy="5816454"/>
          </a:xfrm>
          <a:prstGeom prst="rect">
            <a:avLst/>
          </a:prstGeom>
        </p:spPr>
      </p:pic>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7164341" y="8603569"/>
            <a:ext cx="2247319" cy="2226888"/>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sp>
        <p:nvSpPr>
          <p:cNvPr name="TextBox 2" id="2"/>
          <p:cNvSpPr txBox="true"/>
          <p:nvPr/>
        </p:nvSpPr>
        <p:spPr>
          <a:xfrm rot="0">
            <a:off x="3203521" y="7564364"/>
            <a:ext cx="11880958" cy="1638300"/>
          </a:xfrm>
          <a:prstGeom prst="rect">
            <a:avLst/>
          </a:prstGeom>
        </p:spPr>
        <p:txBody>
          <a:bodyPr anchor="t" rtlCol="false" tIns="0" lIns="0" bIns="0" rIns="0">
            <a:spAutoFit/>
          </a:bodyPr>
          <a:lstStyle/>
          <a:p>
            <a:pPr>
              <a:lnSpc>
                <a:spcPts val="4080"/>
              </a:lnSpc>
            </a:pPr>
            <a:r>
              <a:rPr lang="en-US" sz="3400">
                <a:solidFill>
                  <a:srgbClr val="000000"/>
                </a:solidFill>
                <a:latin typeface="Rugrats Sans"/>
              </a:rPr>
              <a:t>Diatas ini merupakan variable dari petugas yang berisi, nama, no telpon. Disini juga terdapat setter nama dan nomor telepon</a:t>
            </a:r>
          </a:p>
          <a:p>
            <a:pPr marL="0" indent="0" lvl="0">
              <a:lnSpc>
                <a:spcPts val="408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3665690" y="-2176007"/>
            <a:ext cx="6219727" cy="6025361"/>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822596" y="7755987"/>
            <a:ext cx="5225318" cy="506202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382481" y="414792"/>
            <a:ext cx="10335476" cy="5816454"/>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7164341" y="8603569"/>
            <a:ext cx="2247319" cy="2226888"/>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382481" y="414792"/>
            <a:ext cx="10335476" cy="5816454"/>
          </a:xfrm>
          <a:prstGeom prst="rect">
            <a:avLst/>
          </a:prstGeom>
        </p:spPr>
      </p:pic>
      <p:sp>
        <p:nvSpPr>
          <p:cNvPr name="TextBox 8" id="8"/>
          <p:cNvSpPr txBox="true"/>
          <p:nvPr/>
        </p:nvSpPr>
        <p:spPr>
          <a:xfrm rot="0">
            <a:off x="2403073" y="6282387"/>
            <a:ext cx="11880958" cy="939800"/>
          </a:xfrm>
          <a:prstGeom prst="rect">
            <a:avLst/>
          </a:prstGeom>
        </p:spPr>
        <p:txBody>
          <a:bodyPr anchor="t" rtlCol="false" tIns="0" lIns="0" bIns="0" rIns="0">
            <a:spAutoFit/>
          </a:bodyPr>
          <a:lstStyle/>
          <a:p>
            <a:pPr algn="ctr" marL="0" indent="0" lvl="0">
              <a:lnSpc>
                <a:spcPts val="7150"/>
              </a:lnSpc>
            </a:pPr>
            <a:r>
              <a:rPr lang="en-US" sz="6500">
                <a:solidFill>
                  <a:srgbClr val="000000"/>
                </a:solidFill>
                <a:latin typeface="Bobby Jones"/>
              </a:rPr>
              <a:t>petugas.java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sp>
        <p:nvSpPr>
          <p:cNvPr name="TextBox 2" id="2"/>
          <p:cNvSpPr txBox="true"/>
          <p:nvPr/>
        </p:nvSpPr>
        <p:spPr>
          <a:xfrm rot="0">
            <a:off x="3203521" y="7736794"/>
            <a:ext cx="11880958" cy="1638300"/>
          </a:xfrm>
          <a:prstGeom prst="rect">
            <a:avLst/>
          </a:prstGeom>
        </p:spPr>
        <p:txBody>
          <a:bodyPr anchor="t" rtlCol="false" tIns="0" lIns="0" bIns="0" rIns="0">
            <a:spAutoFit/>
          </a:bodyPr>
          <a:lstStyle/>
          <a:p>
            <a:pPr>
              <a:lnSpc>
                <a:spcPts val="4080"/>
              </a:lnSpc>
            </a:pPr>
            <a:r>
              <a:rPr lang="en-US" sz="3400">
                <a:solidFill>
                  <a:srgbClr val="000000"/>
                </a:solidFill>
                <a:latin typeface="Rugrats Sans"/>
              </a:rPr>
              <a:t>class Kamera.java merupakan abstrack class yang mengimplementasikan interface ListKamera.java.</a:t>
            </a:r>
          </a:p>
          <a:p>
            <a:pPr marL="0" indent="0" lvl="0">
              <a:lnSpc>
                <a:spcPts val="408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3665690" y="-2176007"/>
            <a:ext cx="6219727" cy="6025361"/>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822596" y="7755987"/>
            <a:ext cx="5225318" cy="506202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382481" y="414792"/>
            <a:ext cx="10335476" cy="5816454"/>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7164341" y="8603569"/>
            <a:ext cx="2247319" cy="2226888"/>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382481" y="414792"/>
            <a:ext cx="10335476" cy="5816454"/>
          </a:xfrm>
          <a:prstGeom prst="rect">
            <a:avLst/>
          </a:prstGeom>
        </p:spPr>
      </p:pic>
      <p:pic>
        <p:nvPicPr>
          <p:cNvPr name="Picture 8" id="8"/>
          <p:cNvPicPr>
            <a:picLocks noChangeAspect="true"/>
          </p:cNvPicPr>
          <p:nvPr/>
        </p:nvPicPr>
        <p:blipFill>
          <a:blip r:embed="rId8"/>
          <a:srcRect l="0" t="0" r="0" b="0"/>
          <a:stretch>
            <a:fillRect/>
          </a:stretch>
        </p:blipFill>
        <p:spPr>
          <a:xfrm flipH="false" flipV="false" rot="0">
            <a:off x="382481" y="418308"/>
            <a:ext cx="10335476" cy="5816454"/>
          </a:xfrm>
          <a:prstGeom prst="rect">
            <a:avLst/>
          </a:prstGeom>
        </p:spPr>
      </p:pic>
      <p:pic>
        <p:nvPicPr>
          <p:cNvPr name="Picture 9" id="9"/>
          <p:cNvPicPr>
            <a:picLocks noChangeAspect="true"/>
          </p:cNvPicPr>
          <p:nvPr/>
        </p:nvPicPr>
        <p:blipFill>
          <a:blip r:embed="rId9"/>
          <a:srcRect l="0" t="0" r="0" b="0"/>
          <a:stretch>
            <a:fillRect/>
          </a:stretch>
        </p:blipFill>
        <p:spPr>
          <a:xfrm flipH="false" flipV="false" rot="0">
            <a:off x="382481" y="323058"/>
            <a:ext cx="10335476" cy="5816454"/>
          </a:xfrm>
          <a:prstGeom prst="rect">
            <a:avLst/>
          </a:prstGeom>
        </p:spPr>
      </p:pic>
      <p:sp>
        <p:nvSpPr>
          <p:cNvPr name="TextBox 10" id="10"/>
          <p:cNvSpPr txBox="true"/>
          <p:nvPr/>
        </p:nvSpPr>
        <p:spPr>
          <a:xfrm rot="0">
            <a:off x="2403073" y="6282387"/>
            <a:ext cx="11880958" cy="939800"/>
          </a:xfrm>
          <a:prstGeom prst="rect">
            <a:avLst/>
          </a:prstGeom>
        </p:spPr>
        <p:txBody>
          <a:bodyPr anchor="t" rtlCol="false" tIns="0" lIns="0" bIns="0" rIns="0">
            <a:spAutoFit/>
          </a:bodyPr>
          <a:lstStyle/>
          <a:p>
            <a:pPr algn="ctr" marL="0" indent="0" lvl="0">
              <a:lnSpc>
                <a:spcPts val="7150"/>
              </a:lnSpc>
            </a:pPr>
            <a:r>
              <a:rPr lang="en-US" sz="6500">
                <a:solidFill>
                  <a:srgbClr val="000000"/>
                </a:solidFill>
                <a:latin typeface="Bobby Jones"/>
              </a:rPr>
              <a:t>kamera.java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sp>
        <p:nvSpPr>
          <p:cNvPr name="TextBox 2" id="2"/>
          <p:cNvSpPr txBox="true"/>
          <p:nvPr/>
        </p:nvSpPr>
        <p:spPr>
          <a:xfrm rot="0">
            <a:off x="3203521" y="6965269"/>
            <a:ext cx="11880958" cy="3181350"/>
          </a:xfrm>
          <a:prstGeom prst="rect">
            <a:avLst/>
          </a:prstGeom>
        </p:spPr>
        <p:txBody>
          <a:bodyPr anchor="t" rtlCol="false" tIns="0" lIns="0" bIns="0" rIns="0">
            <a:spAutoFit/>
          </a:bodyPr>
          <a:lstStyle/>
          <a:p>
            <a:pPr marL="734061" indent="-367031" lvl="1">
              <a:lnSpc>
                <a:spcPts val="4080"/>
              </a:lnSpc>
              <a:buFont typeface="Arial"/>
              <a:buChar char="•"/>
            </a:pPr>
            <a:r>
              <a:rPr lang="en-US" sz="3400">
                <a:solidFill>
                  <a:srgbClr val="000000"/>
                </a:solidFill>
                <a:latin typeface="Rugrats Sans"/>
              </a:rPr>
              <a:t>class Penyewa.java berisi variable nama penyewa, no ktp, no telepon, dan alamat. </a:t>
            </a:r>
          </a:p>
          <a:p>
            <a:pPr marL="734061" indent="-367031" lvl="1">
              <a:lnSpc>
                <a:spcPts val="4080"/>
              </a:lnSpc>
              <a:buFont typeface="Arial"/>
              <a:buChar char="•"/>
            </a:pPr>
            <a:r>
              <a:rPr lang="en-US" sz="3400">
                <a:solidFill>
                  <a:srgbClr val="000000"/>
                </a:solidFill>
                <a:latin typeface="Rugrats Sans"/>
              </a:rPr>
              <a:t>Disini juga terdapat getter dan setter untuk memanggil variable protected diatas.</a:t>
            </a:r>
          </a:p>
          <a:p>
            <a:pPr>
              <a:lnSpc>
                <a:spcPts val="4080"/>
              </a:lnSpc>
            </a:pPr>
          </a:p>
          <a:p>
            <a:pPr marL="0" indent="0" lvl="0">
              <a:lnSpc>
                <a:spcPts val="408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3665690" y="-2176007"/>
            <a:ext cx="6219727" cy="6025361"/>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822596" y="7755987"/>
            <a:ext cx="5225318" cy="506202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382481" y="414792"/>
            <a:ext cx="10335476" cy="5816454"/>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7164341" y="8603569"/>
            <a:ext cx="2247319" cy="2226888"/>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382481" y="414792"/>
            <a:ext cx="10335476" cy="5816454"/>
          </a:xfrm>
          <a:prstGeom prst="rect">
            <a:avLst/>
          </a:prstGeom>
        </p:spPr>
      </p:pic>
      <p:pic>
        <p:nvPicPr>
          <p:cNvPr name="Picture 8" id="8"/>
          <p:cNvPicPr>
            <a:picLocks noChangeAspect="true"/>
          </p:cNvPicPr>
          <p:nvPr/>
        </p:nvPicPr>
        <p:blipFill>
          <a:blip r:embed="rId8"/>
          <a:srcRect l="0" t="0" r="0" b="0"/>
          <a:stretch>
            <a:fillRect/>
          </a:stretch>
        </p:blipFill>
        <p:spPr>
          <a:xfrm flipH="false" flipV="false" rot="0">
            <a:off x="382481" y="418308"/>
            <a:ext cx="10335476" cy="5816454"/>
          </a:xfrm>
          <a:prstGeom prst="rect">
            <a:avLst/>
          </a:prstGeom>
        </p:spPr>
      </p:pic>
      <p:sp>
        <p:nvSpPr>
          <p:cNvPr name="TextBox 9" id="9"/>
          <p:cNvSpPr txBox="true"/>
          <p:nvPr/>
        </p:nvSpPr>
        <p:spPr>
          <a:xfrm rot="0">
            <a:off x="2403073" y="6282387"/>
            <a:ext cx="11880958" cy="939800"/>
          </a:xfrm>
          <a:prstGeom prst="rect">
            <a:avLst/>
          </a:prstGeom>
        </p:spPr>
        <p:txBody>
          <a:bodyPr anchor="t" rtlCol="false" tIns="0" lIns="0" bIns="0" rIns="0">
            <a:spAutoFit/>
          </a:bodyPr>
          <a:lstStyle/>
          <a:p>
            <a:pPr algn="ctr" marL="0" indent="0" lvl="0">
              <a:lnSpc>
                <a:spcPts val="7150"/>
              </a:lnSpc>
            </a:pPr>
            <a:r>
              <a:rPr lang="en-US" sz="6500">
                <a:solidFill>
                  <a:srgbClr val="000000"/>
                </a:solidFill>
                <a:latin typeface="Bobby Jones"/>
              </a:rPr>
              <a:t>penyewa.java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sp>
        <p:nvSpPr>
          <p:cNvPr name="TextBox 2" id="2"/>
          <p:cNvSpPr txBox="true"/>
          <p:nvPr/>
        </p:nvSpPr>
        <p:spPr>
          <a:xfrm rot="0">
            <a:off x="3203521" y="7222444"/>
            <a:ext cx="11880958" cy="2667000"/>
          </a:xfrm>
          <a:prstGeom prst="rect">
            <a:avLst/>
          </a:prstGeom>
        </p:spPr>
        <p:txBody>
          <a:bodyPr anchor="t" rtlCol="false" tIns="0" lIns="0" bIns="0" rIns="0">
            <a:spAutoFit/>
          </a:bodyPr>
          <a:lstStyle/>
          <a:p>
            <a:pPr>
              <a:lnSpc>
                <a:spcPts val="4080"/>
              </a:lnSpc>
            </a:pPr>
            <a:r>
              <a:rPr lang="en-US" sz="3400">
                <a:solidFill>
                  <a:srgbClr val="000000"/>
                </a:solidFill>
                <a:latin typeface="Rugrats Sans"/>
              </a:rPr>
              <a:t>class ListKamera.java yang merupakan interface class yang diimplementasikan oleh class Kamera.java</a:t>
            </a:r>
          </a:p>
          <a:p>
            <a:pPr>
              <a:lnSpc>
                <a:spcPts val="4080"/>
              </a:lnSpc>
            </a:pPr>
          </a:p>
          <a:p>
            <a:pPr>
              <a:lnSpc>
                <a:spcPts val="4080"/>
              </a:lnSpc>
            </a:pPr>
          </a:p>
          <a:p>
            <a:pPr marL="0" indent="0" lvl="0">
              <a:lnSpc>
                <a:spcPts val="408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3665690" y="-2176007"/>
            <a:ext cx="6219727" cy="6025361"/>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822596" y="7755987"/>
            <a:ext cx="5225318" cy="506202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382481" y="414792"/>
            <a:ext cx="10335476" cy="5816454"/>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7164341" y="8603569"/>
            <a:ext cx="2247319" cy="2226888"/>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382481" y="414792"/>
            <a:ext cx="10335476" cy="5816454"/>
          </a:xfrm>
          <a:prstGeom prst="rect">
            <a:avLst/>
          </a:prstGeom>
        </p:spPr>
      </p:pic>
      <p:pic>
        <p:nvPicPr>
          <p:cNvPr name="Picture 8" id="8"/>
          <p:cNvPicPr>
            <a:picLocks noChangeAspect="true"/>
          </p:cNvPicPr>
          <p:nvPr/>
        </p:nvPicPr>
        <p:blipFill>
          <a:blip r:embed="rId8"/>
          <a:srcRect l="0" t="0" r="0" b="0"/>
          <a:stretch>
            <a:fillRect/>
          </a:stretch>
        </p:blipFill>
        <p:spPr>
          <a:xfrm flipH="false" flipV="false" rot="0">
            <a:off x="382481" y="418308"/>
            <a:ext cx="10335476" cy="5816454"/>
          </a:xfrm>
          <a:prstGeom prst="rect">
            <a:avLst/>
          </a:prstGeom>
        </p:spPr>
      </p:pic>
      <p:pic>
        <p:nvPicPr>
          <p:cNvPr name="Picture 9" id="9"/>
          <p:cNvPicPr>
            <a:picLocks noChangeAspect="true"/>
          </p:cNvPicPr>
          <p:nvPr/>
        </p:nvPicPr>
        <p:blipFill>
          <a:blip r:embed="rId9"/>
          <a:srcRect l="0" t="0" r="0" b="0"/>
          <a:stretch>
            <a:fillRect/>
          </a:stretch>
        </p:blipFill>
        <p:spPr>
          <a:xfrm flipH="false" flipV="false" rot="0">
            <a:off x="382481" y="323058"/>
            <a:ext cx="10335476" cy="5816454"/>
          </a:xfrm>
          <a:prstGeom prst="rect">
            <a:avLst/>
          </a:prstGeom>
        </p:spPr>
      </p:pic>
      <p:sp>
        <p:nvSpPr>
          <p:cNvPr name="TextBox 10" id="10"/>
          <p:cNvSpPr txBox="true"/>
          <p:nvPr/>
        </p:nvSpPr>
        <p:spPr>
          <a:xfrm rot="0">
            <a:off x="2403073" y="6282387"/>
            <a:ext cx="11880958" cy="939800"/>
          </a:xfrm>
          <a:prstGeom prst="rect">
            <a:avLst/>
          </a:prstGeom>
        </p:spPr>
        <p:txBody>
          <a:bodyPr anchor="t" rtlCol="false" tIns="0" lIns="0" bIns="0" rIns="0">
            <a:spAutoFit/>
          </a:bodyPr>
          <a:lstStyle/>
          <a:p>
            <a:pPr algn="ctr" marL="0" indent="0" lvl="0">
              <a:lnSpc>
                <a:spcPts val="7150"/>
              </a:lnSpc>
            </a:pPr>
            <a:r>
              <a:rPr lang="en-US" sz="6500">
                <a:solidFill>
                  <a:srgbClr val="000000"/>
                </a:solidFill>
                <a:latin typeface="Bobby Jones"/>
              </a:rPr>
              <a:t>listkamera.java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sp>
        <p:nvSpPr>
          <p:cNvPr name="TextBox 2" id="2"/>
          <p:cNvSpPr txBox="true"/>
          <p:nvPr/>
        </p:nvSpPr>
        <p:spPr>
          <a:xfrm rot="0">
            <a:off x="3203521" y="7362825"/>
            <a:ext cx="11880958" cy="3695700"/>
          </a:xfrm>
          <a:prstGeom prst="rect">
            <a:avLst/>
          </a:prstGeom>
        </p:spPr>
        <p:txBody>
          <a:bodyPr anchor="t" rtlCol="false" tIns="0" lIns="0" bIns="0" rIns="0">
            <a:spAutoFit/>
          </a:bodyPr>
          <a:lstStyle/>
          <a:p>
            <a:pPr marL="734061" indent="-367031" lvl="1">
              <a:lnSpc>
                <a:spcPts val="4080"/>
              </a:lnSpc>
              <a:buFont typeface="Arial"/>
              <a:buChar char="•"/>
            </a:pPr>
            <a:r>
              <a:rPr lang="en-US" sz="3400">
                <a:solidFill>
                  <a:srgbClr val="000000"/>
                </a:solidFill>
                <a:latin typeface="Rugrats Sans"/>
              </a:rPr>
              <a:t>class DSLR.java berisi variable pilih, harga, total, bayar, dan kembali</a:t>
            </a:r>
          </a:p>
          <a:p>
            <a:pPr marL="734061" indent="-367031" lvl="1">
              <a:lnSpc>
                <a:spcPts val="4080"/>
              </a:lnSpc>
              <a:buFont typeface="Arial"/>
              <a:buChar char="•"/>
            </a:pPr>
            <a:r>
              <a:rPr lang="en-US" sz="3400">
                <a:solidFill>
                  <a:srgbClr val="000000"/>
                </a:solidFill>
                <a:latin typeface="Rugrats Sans"/>
              </a:rPr>
              <a:t>class DSLR.java </a:t>
            </a:r>
            <a:r>
              <a:rPr lang="en-US" sz="3400">
                <a:solidFill>
                  <a:srgbClr val="000000"/>
                </a:solidFill>
                <a:latin typeface="Rugrats Sans"/>
              </a:rPr>
              <a:t>berfungsi untuk memilih kamera DSLR apa yang aka disewa dan berapa hari kamera DSLR itu disewa yang nantinya akan di panggil di Main.java</a:t>
            </a:r>
          </a:p>
          <a:p>
            <a:pPr>
              <a:lnSpc>
                <a:spcPts val="4080"/>
              </a:lnSpc>
            </a:pPr>
          </a:p>
          <a:p>
            <a:pPr marL="0" indent="0" lvl="0">
              <a:lnSpc>
                <a:spcPts val="408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3665690" y="-2176007"/>
            <a:ext cx="6219727" cy="6025361"/>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822596" y="7755987"/>
            <a:ext cx="5225318" cy="506202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382481" y="414792"/>
            <a:ext cx="10335476" cy="5816454"/>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7164341" y="8603569"/>
            <a:ext cx="2247319" cy="2226888"/>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382481" y="414792"/>
            <a:ext cx="10335476" cy="5816454"/>
          </a:xfrm>
          <a:prstGeom prst="rect">
            <a:avLst/>
          </a:prstGeom>
        </p:spPr>
      </p:pic>
      <p:pic>
        <p:nvPicPr>
          <p:cNvPr name="Picture 8" id="8"/>
          <p:cNvPicPr>
            <a:picLocks noChangeAspect="true"/>
          </p:cNvPicPr>
          <p:nvPr/>
        </p:nvPicPr>
        <p:blipFill>
          <a:blip r:embed="rId8"/>
          <a:srcRect l="0" t="0" r="0" b="0"/>
          <a:stretch>
            <a:fillRect/>
          </a:stretch>
        </p:blipFill>
        <p:spPr>
          <a:xfrm flipH="false" flipV="false" rot="0">
            <a:off x="382481" y="418308"/>
            <a:ext cx="10335476" cy="5816454"/>
          </a:xfrm>
          <a:prstGeom prst="rect">
            <a:avLst/>
          </a:prstGeom>
        </p:spPr>
      </p:pic>
      <p:pic>
        <p:nvPicPr>
          <p:cNvPr name="Picture 9" id="9"/>
          <p:cNvPicPr>
            <a:picLocks noChangeAspect="true"/>
          </p:cNvPicPr>
          <p:nvPr/>
        </p:nvPicPr>
        <p:blipFill>
          <a:blip r:embed="rId9"/>
          <a:srcRect l="0" t="0" r="0" b="0"/>
          <a:stretch>
            <a:fillRect/>
          </a:stretch>
        </p:blipFill>
        <p:spPr>
          <a:xfrm flipH="false" flipV="false" rot="0">
            <a:off x="382481" y="323058"/>
            <a:ext cx="10335476" cy="5816454"/>
          </a:xfrm>
          <a:prstGeom prst="rect">
            <a:avLst/>
          </a:prstGeom>
        </p:spPr>
      </p:pic>
      <p:pic>
        <p:nvPicPr>
          <p:cNvPr name="Picture 10" id="10"/>
          <p:cNvPicPr>
            <a:picLocks noChangeAspect="true"/>
          </p:cNvPicPr>
          <p:nvPr/>
        </p:nvPicPr>
        <p:blipFill>
          <a:blip r:embed="rId10"/>
          <a:srcRect l="0" t="0" r="0" b="0"/>
          <a:stretch>
            <a:fillRect/>
          </a:stretch>
        </p:blipFill>
        <p:spPr>
          <a:xfrm flipH="false" flipV="false" rot="0">
            <a:off x="382481" y="323058"/>
            <a:ext cx="10335476" cy="5816454"/>
          </a:xfrm>
          <a:prstGeom prst="rect">
            <a:avLst/>
          </a:prstGeom>
        </p:spPr>
      </p:pic>
      <p:sp>
        <p:nvSpPr>
          <p:cNvPr name="TextBox 11" id="11"/>
          <p:cNvSpPr txBox="true"/>
          <p:nvPr/>
        </p:nvSpPr>
        <p:spPr>
          <a:xfrm rot="0">
            <a:off x="2403073" y="6323662"/>
            <a:ext cx="11880958" cy="1844675"/>
          </a:xfrm>
          <a:prstGeom prst="rect">
            <a:avLst/>
          </a:prstGeom>
        </p:spPr>
        <p:txBody>
          <a:bodyPr anchor="t" rtlCol="false" tIns="0" lIns="0" bIns="0" rIns="0">
            <a:spAutoFit/>
          </a:bodyPr>
          <a:lstStyle/>
          <a:p>
            <a:pPr algn="ctr">
              <a:lnSpc>
                <a:spcPts val="7150"/>
              </a:lnSpc>
            </a:pPr>
            <a:r>
              <a:rPr lang="en-US" sz="6500">
                <a:solidFill>
                  <a:srgbClr val="000000"/>
                </a:solidFill>
                <a:latin typeface="Bobby Jones"/>
              </a:rPr>
              <a:t>DSLR.java</a:t>
            </a:r>
          </a:p>
          <a:p>
            <a:pPr algn="ctr" marL="0" indent="0" lvl="0">
              <a:lnSpc>
                <a:spcPts val="715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sp>
        <p:nvSpPr>
          <p:cNvPr name="TextBox 2" id="2"/>
          <p:cNvSpPr txBox="true"/>
          <p:nvPr/>
        </p:nvSpPr>
        <p:spPr>
          <a:xfrm rot="0">
            <a:off x="3203521" y="7362825"/>
            <a:ext cx="11880958" cy="3695700"/>
          </a:xfrm>
          <a:prstGeom prst="rect">
            <a:avLst/>
          </a:prstGeom>
        </p:spPr>
        <p:txBody>
          <a:bodyPr anchor="t" rtlCol="false" tIns="0" lIns="0" bIns="0" rIns="0">
            <a:spAutoFit/>
          </a:bodyPr>
          <a:lstStyle/>
          <a:p>
            <a:pPr marL="734061" indent="-367031" lvl="1">
              <a:lnSpc>
                <a:spcPts val="4080"/>
              </a:lnSpc>
              <a:buFont typeface="Arial"/>
              <a:buChar char="•"/>
            </a:pPr>
            <a:r>
              <a:rPr lang="en-US" sz="3400">
                <a:solidFill>
                  <a:srgbClr val="000000"/>
                </a:solidFill>
                <a:latin typeface="Rugrats Sans"/>
              </a:rPr>
              <a:t>class Analog.java berisi variable pilih, harga, total, bayar, dan kembali</a:t>
            </a:r>
          </a:p>
          <a:p>
            <a:pPr marL="734061" indent="-367031" lvl="1">
              <a:lnSpc>
                <a:spcPts val="4080"/>
              </a:lnSpc>
              <a:buFont typeface="Arial"/>
              <a:buChar char="•"/>
            </a:pPr>
            <a:r>
              <a:rPr lang="en-US" sz="3400">
                <a:solidFill>
                  <a:srgbClr val="000000"/>
                </a:solidFill>
                <a:latin typeface="Rugrats Sans"/>
              </a:rPr>
              <a:t>class Analog.java </a:t>
            </a:r>
            <a:r>
              <a:rPr lang="en-US" sz="3400">
                <a:solidFill>
                  <a:srgbClr val="000000"/>
                </a:solidFill>
                <a:latin typeface="Rugrats Sans"/>
              </a:rPr>
              <a:t>berfungsi untuk memilih kamera Analog apa yang aka disewa dan berapa hari kamera Analog itu disewa yang nantinya akan di panggil di Main.java</a:t>
            </a:r>
          </a:p>
          <a:p>
            <a:pPr>
              <a:lnSpc>
                <a:spcPts val="4080"/>
              </a:lnSpc>
            </a:pPr>
          </a:p>
          <a:p>
            <a:pPr marL="0" indent="0" lvl="0">
              <a:lnSpc>
                <a:spcPts val="408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3665690" y="-2176007"/>
            <a:ext cx="6219727" cy="6025361"/>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822596" y="7755987"/>
            <a:ext cx="5225318" cy="506202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382481" y="414792"/>
            <a:ext cx="10335476" cy="5816454"/>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7164341" y="8603569"/>
            <a:ext cx="2247319" cy="2226888"/>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382481" y="414792"/>
            <a:ext cx="10335476" cy="5816454"/>
          </a:xfrm>
          <a:prstGeom prst="rect">
            <a:avLst/>
          </a:prstGeom>
        </p:spPr>
      </p:pic>
      <p:pic>
        <p:nvPicPr>
          <p:cNvPr name="Picture 8" id="8"/>
          <p:cNvPicPr>
            <a:picLocks noChangeAspect="true"/>
          </p:cNvPicPr>
          <p:nvPr/>
        </p:nvPicPr>
        <p:blipFill>
          <a:blip r:embed="rId8"/>
          <a:srcRect l="0" t="0" r="0" b="0"/>
          <a:stretch>
            <a:fillRect/>
          </a:stretch>
        </p:blipFill>
        <p:spPr>
          <a:xfrm flipH="false" flipV="false" rot="0">
            <a:off x="382481" y="418308"/>
            <a:ext cx="10335476" cy="5816454"/>
          </a:xfrm>
          <a:prstGeom prst="rect">
            <a:avLst/>
          </a:prstGeom>
        </p:spPr>
      </p:pic>
      <p:pic>
        <p:nvPicPr>
          <p:cNvPr name="Picture 9" id="9"/>
          <p:cNvPicPr>
            <a:picLocks noChangeAspect="true"/>
          </p:cNvPicPr>
          <p:nvPr/>
        </p:nvPicPr>
        <p:blipFill>
          <a:blip r:embed="rId9"/>
          <a:srcRect l="0" t="0" r="0" b="0"/>
          <a:stretch>
            <a:fillRect/>
          </a:stretch>
        </p:blipFill>
        <p:spPr>
          <a:xfrm flipH="false" flipV="false" rot="0">
            <a:off x="382481" y="323058"/>
            <a:ext cx="10335476" cy="5816454"/>
          </a:xfrm>
          <a:prstGeom prst="rect">
            <a:avLst/>
          </a:prstGeom>
        </p:spPr>
      </p:pic>
      <p:pic>
        <p:nvPicPr>
          <p:cNvPr name="Picture 10" id="10"/>
          <p:cNvPicPr>
            <a:picLocks noChangeAspect="true"/>
          </p:cNvPicPr>
          <p:nvPr/>
        </p:nvPicPr>
        <p:blipFill>
          <a:blip r:embed="rId10"/>
          <a:srcRect l="0" t="0" r="0" b="0"/>
          <a:stretch>
            <a:fillRect/>
          </a:stretch>
        </p:blipFill>
        <p:spPr>
          <a:xfrm flipH="false" flipV="false" rot="0">
            <a:off x="382481" y="323058"/>
            <a:ext cx="10335476" cy="5816454"/>
          </a:xfrm>
          <a:prstGeom prst="rect">
            <a:avLst/>
          </a:prstGeom>
        </p:spPr>
      </p:pic>
      <p:pic>
        <p:nvPicPr>
          <p:cNvPr name="Picture 11" id="11"/>
          <p:cNvPicPr>
            <a:picLocks noChangeAspect="true"/>
          </p:cNvPicPr>
          <p:nvPr/>
        </p:nvPicPr>
        <p:blipFill>
          <a:blip r:embed="rId11"/>
          <a:srcRect l="0" t="0" r="0" b="0"/>
          <a:stretch>
            <a:fillRect/>
          </a:stretch>
        </p:blipFill>
        <p:spPr>
          <a:xfrm flipH="false" flipV="false" rot="0">
            <a:off x="382481" y="459583"/>
            <a:ext cx="10335476" cy="5816454"/>
          </a:xfrm>
          <a:prstGeom prst="rect">
            <a:avLst/>
          </a:prstGeom>
        </p:spPr>
      </p:pic>
      <p:sp>
        <p:nvSpPr>
          <p:cNvPr name="TextBox 12" id="12"/>
          <p:cNvSpPr txBox="true"/>
          <p:nvPr/>
        </p:nvSpPr>
        <p:spPr>
          <a:xfrm rot="0">
            <a:off x="2370762" y="6518275"/>
            <a:ext cx="11880958" cy="939800"/>
          </a:xfrm>
          <a:prstGeom prst="rect">
            <a:avLst/>
          </a:prstGeom>
        </p:spPr>
        <p:txBody>
          <a:bodyPr anchor="t" rtlCol="false" tIns="0" lIns="0" bIns="0" rIns="0">
            <a:spAutoFit/>
          </a:bodyPr>
          <a:lstStyle/>
          <a:p>
            <a:pPr algn="ctr" marL="0" indent="0" lvl="0">
              <a:lnSpc>
                <a:spcPts val="7150"/>
              </a:lnSpc>
            </a:pPr>
            <a:r>
              <a:rPr lang="en-US" sz="6500">
                <a:solidFill>
                  <a:srgbClr val="000000"/>
                </a:solidFill>
                <a:latin typeface="Bobby Jones"/>
              </a:rPr>
              <a:t>analog.java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ABDC2"/>
        </a:solidFill>
      </p:bgPr>
    </p:bg>
    <p:spTree>
      <p:nvGrpSpPr>
        <p:cNvPr id="1" name=""/>
        <p:cNvGrpSpPr/>
        <p:nvPr/>
      </p:nvGrpSpPr>
      <p:grpSpPr>
        <a:xfrm>
          <a:off x="0" y="0"/>
          <a:ext cx="0" cy="0"/>
          <a:chOff x="0" y="0"/>
          <a:chExt cx="0" cy="0"/>
        </a:xfrm>
      </p:grpSpPr>
      <p:sp>
        <p:nvSpPr>
          <p:cNvPr name="TextBox 2" id="2"/>
          <p:cNvSpPr txBox="true"/>
          <p:nvPr/>
        </p:nvSpPr>
        <p:spPr>
          <a:xfrm rot="0">
            <a:off x="3203521" y="7620000"/>
            <a:ext cx="11880958" cy="3181350"/>
          </a:xfrm>
          <a:prstGeom prst="rect">
            <a:avLst/>
          </a:prstGeom>
        </p:spPr>
        <p:txBody>
          <a:bodyPr anchor="t" rtlCol="false" tIns="0" lIns="0" bIns="0" rIns="0">
            <a:spAutoFit/>
          </a:bodyPr>
          <a:lstStyle/>
          <a:p>
            <a:pPr marL="734061" indent="-367031" lvl="1">
              <a:lnSpc>
                <a:spcPts val="4080"/>
              </a:lnSpc>
              <a:buFont typeface="Arial"/>
              <a:buChar char="•"/>
            </a:pPr>
            <a:r>
              <a:rPr lang="en-US" sz="3400">
                <a:solidFill>
                  <a:srgbClr val="000000"/>
                </a:solidFill>
                <a:latin typeface="Rugrats Sans"/>
              </a:rPr>
              <a:t>Class pengembalian.java yang berisi variable tanggal pinjam, tanggal Kembali, denda, dan telat.</a:t>
            </a:r>
          </a:p>
          <a:p>
            <a:pPr marL="734061" indent="-367031" lvl="1">
              <a:lnSpc>
                <a:spcPts val="4080"/>
              </a:lnSpc>
              <a:buFont typeface="Arial"/>
              <a:buChar char="•"/>
            </a:pPr>
            <a:r>
              <a:rPr lang="en-US" sz="3400">
                <a:solidFill>
                  <a:srgbClr val="000000"/>
                </a:solidFill>
                <a:latin typeface="Rugrats Sans"/>
              </a:rPr>
              <a:t>Class ini terdapat getter dan setter. Class ini berfungsi untuk menentukan denda per hari yang sudah di set diawal yaitu 10.000/hari. Jika user menginputkan 0 </a:t>
            </a:r>
          </a:p>
          <a:p>
            <a:pPr marL="0" indent="0" lvl="0">
              <a:lnSpc>
                <a:spcPts val="4080"/>
              </a:lnSpc>
            </a:pP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9124991">
            <a:off x="13665690" y="-2176007"/>
            <a:ext cx="6219727" cy="6025361"/>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799127">
            <a:off x="-1822596" y="7755987"/>
            <a:ext cx="5225318" cy="5062027"/>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382481" y="414792"/>
            <a:ext cx="10335476" cy="5816454"/>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7164341" y="8603569"/>
            <a:ext cx="2247319" cy="2226888"/>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382481" y="414792"/>
            <a:ext cx="10335476" cy="5816454"/>
          </a:xfrm>
          <a:prstGeom prst="rect">
            <a:avLst/>
          </a:prstGeom>
        </p:spPr>
      </p:pic>
      <p:pic>
        <p:nvPicPr>
          <p:cNvPr name="Picture 8" id="8"/>
          <p:cNvPicPr>
            <a:picLocks noChangeAspect="true"/>
          </p:cNvPicPr>
          <p:nvPr/>
        </p:nvPicPr>
        <p:blipFill>
          <a:blip r:embed="rId8"/>
          <a:srcRect l="0" t="0" r="0" b="0"/>
          <a:stretch>
            <a:fillRect/>
          </a:stretch>
        </p:blipFill>
        <p:spPr>
          <a:xfrm flipH="false" flipV="false" rot="0">
            <a:off x="382481" y="418308"/>
            <a:ext cx="10335476" cy="5816454"/>
          </a:xfrm>
          <a:prstGeom prst="rect">
            <a:avLst/>
          </a:prstGeom>
        </p:spPr>
      </p:pic>
      <p:pic>
        <p:nvPicPr>
          <p:cNvPr name="Picture 9" id="9"/>
          <p:cNvPicPr>
            <a:picLocks noChangeAspect="true"/>
          </p:cNvPicPr>
          <p:nvPr/>
        </p:nvPicPr>
        <p:blipFill>
          <a:blip r:embed="rId9"/>
          <a:srcRect l="0" t="0" r="0" b="0"/>
          <a:stretch>
            <a:fillRect/>
          </a:stretch>
        </p:blipFill>
        <p:spPr>
          <a:xfrm flipH="false" flipV="false" rot="0">
            <a:off x="382481" y="323058"/>
            <a:ext cx="10335476" cy="5816454"/>
          </a:xfrm>
          <a:prstGeom prst="rect">
            <a:avLst/>
          </a:prstGeom>
        </p:spPr>
      </p:pic>
      <p:pic>
        <p:nvPicPr>
          <p:cNvPr name="Picture 10" id="10"/>
          <p:cNvPicPr>
            <a:picLocks noChangeAspect="true"/>
          </p:cNvPicPr>
          <p:nvPr/>
        </p:nvPicPr>
        <p:blipFill>
          <a:blip r:embed="rId10"/>
          <a:srcRect l="0" t="0" r="0" b="0"/>
          <a:stretch>
            <a:fillRect/>
          </a:stretch>
        </p:blipFill>
        <p:spPr>
          <a:xfrm flipH="false" flipV="false" rot="0">
            <a:off x="382481" y="323058"/>
            <a:ext cx="10335476" cy="5816454"/>
          </a:xfrm>
          <a:prstGeom prst="rect">
            <a:avLst/>
          </a:prstGeom>
        </p:spPr>
      </p:pic>
      <p:pic>
        <p:nvPicPr>
          <p:cNvPr name="Picture 11" id="11"/>
          <p:cNvPicPr>
            <a:picLocks noChangeAspect="true"/>
          </p:cNvPicPr>
          <p:nvPr/>
        </p:nvPicPr>
        <p:blipFill>
          <a:blip r:embed="rId11"/>
          <a:srcRect l="0" t="0" r="0" b="0"/>
          <a:stretch>
            <a:fillRect/>
          </a:stretch>
        </p:blipFill>
        <p:spPr>
          <a:xfrm flipH="false" flipV="false" rot="0">
            <a:off x="382481" y="459583"/>
            <a:ext cx="10335476" cy="5816454"/>
          </a:xfrm>
          <a:prstGeom prst="rect">
            <a:avLst/>
          </a:prstGeom>
        </p:spPr>
      </p:pic>
      <p:pic>
        <p:nvPicPr>
          <p:cNvPr name="Picture 12" id="12"/>
          <p:cNvPicPr>
            <a:picLocks noChangeAspect="true"/>
          </p:cNvPicPr>
          <p:nvPr/>
        </p:nvPicPr>
        <p:blipFill>
          <a:blip r:embed="rId12"/>
          <a:srcRect l="0" t="0" r="0" b="0"/>
          <a:stretch>
            <a:fillRect/>
          </a:stretch>
        </p:blipFill>
        <p:spPr>
          <a:xfrm flipH="false" flipV="false" rot="0">
            <a:off x="382481" y="414792"/>
            <a:ext cx="10335476" cy="5816454"/>
          </a:xfrm>
          <a:prstGeom prst="rect">
            <a:avLst/>
          </a:prstGeom>
        </p:spPr>
      </p:pic>
      <p:sp>
        <p:nvSpPr>
          <p:cNvPr name="TextBox 13" id="13"/>
          <p:cNvSpPr txBox="true"/>
          <p:nvPr/>
        </p:nvSpPr>
        <p:spPr>
          <a:xfrm rot="0">
            <a:off x="2370762" y="6518275"/>
            <a:ext cx="11880958" cy="939800"/>
          </a:xfrm>
          <a:prstGeom prst="rect">
            <a:avLst/>
          </a:prstGeom>
        </p:spPr>
        <p:txBody>
          <a:bodyPr anchor="t" rtlCol="false" tIns="0" lIns="0" bIns="0" rIns="0">
            <a:spAutoFit/>
          </a:bodyPr>
          <a:lstStyle/>
          <a:p>
            <a:pPr algn="ctr" marL="0" indent="0" lvl="0">
              <a:lnSpc>
                <a:spcPts val="7150"/>
              </a:lnSpc>
            </a:pPr>
            <a:r>
              <a:rPr lang="en-US" sz="6500">
                <a:solidFill>
                  <a:srgbClr val="000000"/>
                </a:solidFill>
                <a:latin typeface="Bobby Jones"/>
              </a:rPr>
              <a:t>pengembalian.java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292050" y="-3746155"/>
            <a:ext cx="11754264" cy="8507148"/>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636564" y="5376649"/>
            <a:ext cx="11754264" cy="8507148"/>
          </a:xfrm>
          <a:prstGeom prst="rect">
            <a:avLst/>
          </a:prstGeom>
        </p:spPr>
      </p:pic>
      <p:sp>
        <p:nvSpPr>
          <p:cNvPr name="TextBox 4" id="4"/>
          <p:cNvSpPr txBox="true"/>
          <p:nvPr/>
        </p:nvSpPr>
        <p:spPr>
          <a:xfrm rot="0">
            <a:off x="2916399" y="3663804"/>
            <a:ext cx="12455203" cy="3162300"/>
          </a:xfrm>
          <a:prstGeom prst="rect">
            <a:avLst/>
          </a:prstGeom>
        </p:spPr>
        <p:txBody>
          <a:bodyPr anchor="t" rtlCol="false" tIns="0" lIns="0" bIns="0" rIns="0">
            <a:spAutoFit/>
          </a:bodyPr>
          <a:lstStyle/>
          <a:p>
            <a:pPr algn="ctr">
              <a:lnSpc>
                <a:spcPts val="12000"/>
              </a:lnSpc>
            </a:pPr>
            <a:r>
              <a:rPr lang="en-US" sz="12000">
                <a:solidFill>
                  <a:srgbClr val="000000"/>
                </a:solidFill>
                <a:latin typeface="Bobby Jones"/>
              </a:rPr>
              <a:t>screenshot luaran program</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083711" y="6809706"/>
            <a:ext cx="5823003" cy="5641034"/>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4045546" y="-2313098"/>
            <a:ext cx="5823003" cy="5641034"/>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37933" y="4963549"/>
            <a:ext cx="1232673" cy="1862555"/>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1513121">
            <a:off x="1196826" y="160829"/>
            <a:ext cx="1916098" cy="2863733"/>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1044936">
            <a:off x="10829716" y="517152"/>
            <a:ext cx="2325320" cy="2488183"/>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499631" y="3296289"/>
            <a:ext cx="1943787" cy="2121196"/>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1266312">
            <a:off x="16545031" y="7039954"/>
            <a:ext cx="641773" cy="2434312"/>
          </a:xfrm>
          <a:prstGeom prst="rect">
            <a:avLst/>
          </a:prstGeom>
        </p:spPr>
      </p:pic>
      <p:pic>
        <p:nvPicPr>
          <p:cNvPr name="Picture 12" id="1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421691" y="8165595"/>
            <a:ext cx="1973331" cy="1768822"/>
          </a:xfrm>
          <a:prstGeom prst="rect">
            <a:avLst/>
          </a:prstGeom>
        </p:spPr>
      </p:pic>
      <p:pic>
        <p:nvPicPr>
          <p:cNvPr name="Picture 13" id="13"/>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6883819" y="679727"/>
            <a:ext cx="2260181" cy="2327902"/>
          </a:xfrm>
          <a:prstGeom prst="rect">
            <a:avLst/>
          </a:prstGeom>
        </p:spPr>
      </p:pic>
      <p:grpSp>
        <p:nvGrpSpPr>
          <p:cNvPr name="Group 14" id="14"/>
          <p:cNvGrpSpPr>
            <a:grpSpLocks noChangeAspect="true"/>
          </p:cNvGrpSpPr>
          <p:nvPr/>
        </p:nvGrpSpPr>
        <p:grpSpPr>
          <a:xfrm rot="-6466375">
            <a:off x="5967130" y="7478604"/>
            <a:ext cx="990169" cy="1557013"/>
            <a:chOff x="0" y="0"/>
            <a:chExt cx="1042670" cy="1639570"/>
          </a:xfrm>
        </p:grpSpPr>
        <p:sp>
          <p:nvSpPr>
            <p:cNvPr name="Freeform 15" id="15"/>
            <p:cNvSpPr/>
            <p:nvPr/>
          </p:nvSpPr>
          <p:spPr>
            <a:xfrm>
              <a:off x="44450" y="44450"/>
              <a:ext cx="953770" cy="1550670"/>
            </a:xfrm>
            <a:custGeom>
              <a:avLst/>
              <a:gdLst/>
              <a:ahLst/>
              <a:cxnLst/>
              <a:rect r="r" b="b" t="t" l="l"/>
              <a:pathLst>
                <a:path h="1550670" w="953770">
                  <a:moveTo>
                    <a:pt x="953770" y="838200"/>
                  </a:moveTo>
                  <a:lnTo>
                    <a:pt x="0" y="0"/>
                  </a:lnTo>
                  <a:lnTo>
                    <a:pt x="29210" y="1268730"/>
                  </a:lnTo>
                  <a:lnTo>
                    <a:pt x="337820" y="967740"/>
                  </a:lnTo>
                  <a:lnTo>
                    <a:pt x="609600" y="1550670"/>
                  </a:lnTo>
                  <a:lnTo>
                    <a:pt x="796290" y="1463040"/>
                  </a:lnTo>
                  <a:lnTo>
                    <a:pt x="524510" y="881380"/>
                  </a:lnTo>
                  <a:close/>
                </a:path>
              </a:pathLst>
            </a:custGeom>
            <a:solidFill>
              <a:srgbClr val="ACDCFD"/>
            </a:solidFill>
          </p:spPr>
        </p:sp>
        <p:sp>
          <p:nvSpPr>
            <p:cNvPr name="Freeform 16" id="16"/>
            <p:cNvSpPr/>
            <p:nvPr/>
          </p:nvSpPr>
          <p:spPr>
            <a:xfrm>
              <a:off x="0" y="-3810"/>
              <a:ext cx="1045210" cy="1643380"/>
            </a:xfrm>
            <a:custGeom>
              <a:avLst/>
              <a:gdLst/>
              <a:ahLst/>
              <a:cxnLst/>
              <a:rect r="r" b="b" t="t" l="l"/>
              <a:pathLst>
                <a:path h="1643380" w="1045210">
                  <a:moveTo>
                    <a:pt x="654050" y="1643380"/>
                  </a:moveTo>
                  <a:cubicBezTo>
                    <a:pt x="648970" y="1643380"/>
                    <a:pt x="643890" y="1642110"/>
                    <a:pt x="638810" y="1640840"/>
                  </a:cubicBezTo>
                  <a:cubicBezTo>
                    <a:pt x="627380" y="1637030"/>
                    <a:pt x="618490" y="1628140"/>
                    <a:pt x="613410" y="1617980"/>
                  </a:cubicBezTo>
                  <a:lnTo>
                    <a:pt x="368300" y="1092200"/>
                  </a:lnTo>
                  <a:lnTo>
                    <a:pt x="105410" y="1348740"/>
                  </a:lnTo>
                  <a:cubicBezTo>
                    <a:pt x="92710" y="1361440"/>
                    <a:pt x="73660" y="1365250"/>
                    <a:pt x="57150" y="1357630"/>
                  </a:cubicBezTo>
                  <a:cubicBezTo>
                    <a:pt x="40640" y="1351280"/>
                    <a:pt x="30480" y="1334770"/>
                    <a:pt x="29210" y="1316990"/>
                  </a:cubicBezTo>
                  <a:lnTo>
                    <a:pt x="0" y="49530"/>
                  </a:lnTo>
                  <a:cubicBezTo>
                    <a:pt x="0" y="31750"/>
                    <a:pt x="10160" y="15240"/>
                    <a:pt x="25400" y="7620"/>
                  </a:cubicBezTo>
                  <a:cubicBezTo>
                    <a:pt x="41910" y="0"/>
                    <a:pt x="60960" y="3810"/>
                    <a:pt x="73660" y="15240"/>
                  </a:cubicBezTo>
                  <a:lnTo>
                    <a:pt x="1027430" y="853440"/>
                  </a:lnTo>
                  <a:cubicBezTo>
                    <a:pt x="1040130" y="864870"/>
                    <a:pt x="1045210" y="883920"/>
                    <a:pt x="1040130" y="900430"/>
                  </a:cubicBezTo>
                  <a:cubicBezTo>
                    <a:pt x="1035050" y="916940"/>
                    <a:pt x="1019810" y="929640"/>
                    <a:pt x="1002030" y="930910"/>
                  </a:cubicBezTo>
                  <a:lnTo>
                    <a:pt x="635000" y="966470"/>
                  </a:lnTo>
                  <a:lnTo>
                    <a:pt x="880110" y="1492250"/>
                  </a:lnTo>
                  <a:cubicBezTo>
                    <a:pt x="890270" y="1515110"/>
                    <a:pt x="881380" y="1540510"/>
                    <a:pt x="858520" y="1550670"/>
                  </a:cubicBezTo>
                  <a:lnTo>
                    <a:pt x="671830" y="1638300"/>
                  </a:lnTo>
                  <a:cubicBezTo>
                    <a:pt x="666750" y="1642110"/>
                    <a:pt x="660400" y="1643380"/>
                    <a:pt x="654050" y="1643380"/>
                  </a:cubicBezTo>
                  <a:close/>
                  <a:moveTo>
                    <a:pt x="382270" y="971550"/>
                  </a:moveTo>
                  <a:cubicBezTo>
                    <a:pt x="384810" y="971550"/>
                    <a:pt x="387350" y="971550"/>
                    <a:pt x="389890" y="972820"/>
                  </a:cubicBezTo>
                  <a:cubicBezTo>
                    <a:pt x="403860" y="975360"/>
                    <a:pt x="416560" y="984250"/>
                    <a:pt x="421640" y="998220"/>
                  </a:cubicBezTo>
                  <a:lnTo>
                    <a:pt x="674370" y="1540510"/>
                  </a:lnTo>
                  <a:lnTo>
                    <a:pt x="781050" y="1490980"/>
                  </a:lnTo>
                  <a:lnTo>
                    <a:pt x="528320" y="947420"/>
                  </a:lnTo>
                  <a:cubicBezTo>
                    <a:pt x="521970" y="934720"/>
                    <a:pt x="523240" y="919480"/>
                    <a:pt x="529590" y="906780"/>
                  </a:cubicBezTo>
                  <a:cubicBezTo>
                    <a:pt x="535940" y="894080"/>
                    <a:pt x="549910" y="886460"/>
                    <a:pt x="563880" y="883920"/>
                  </a:cubicBezTo>
                  <a:lnTo>
                    <a:pt x="891540" y="850900"/>
                  </a:lnTo>
                  <a:lnTo>
                    <a:pt x="91440" y="147320"/>
                  </a:lnTo>
                  <a:lnTo>
                    <a:pt x="115570" y="1212850"/>
                  </a:lnTo>
                  <a:lnTo>
                    <a:pt x="350520" y="982980"/>
                  </a:lnTo>
                  <a:cubicBezTo>
                    <a:pt x="359410" y="976630"/>
                    <a:pt x="370840" y="971550"/>
                    <a:pt x="382270" y="971550"/>
                  </a:cubicBezTo>
                  <a:close/>
                </a:path>
              </a:pathLst>
            </a:custGeom>
            <a:solidFill>
              <a:srgbClr val="141313"/>
            </a:solidFill>
          </p:spPr>
        </p:sp>
      </p:grpSp>
      <p:pic>
        <p:nvPicPr>
          <p:cNvPr name="Picture 17" id="17"/>
          <p:cNvPicPr>
            <a:picLocks noChangeAspect="true"/>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l="0" t="0" r="0" b="0"/>
          <a:stretch>
            <a:fillRect/>
          </a:stretch>
        </p:blipFill>
        <p:spPr>
          <a:xfrm flipH="false" flipV="false" rot="-10674700">
            <a:off x="9589421" y="7396412"/>
            <a:ext cx="2260181" cy="2327902"/>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p:cSld>
    <p:bg>
      <p:bgPr>
        <a:solidFill>
          <a:srgbClr val="B9BBDD"/>
        </a:solidFill>
      </p:bgPr>
    </p:bg>
    <p:spTree>
      <p:nvGrpSpPr>
        <p:cNvPr id="1" name=""/>
        <p:cNvGrpSpPr/>
        <p:nvPr/>
      </p:nvGrpSpPr>
      <p:grpSpPr>
        <a:xfrm>
          <a:off x="0" y="0"/>
          <a:ext cx="0" cy="0"/>
          <a:chOff x="0" y="0"/>
          <a:chExt cx="0" cy="0"/>
        </a:xfrm>
      </p:grpSpPr>
      <p:grpSp>
        <p:nvGrpSpPr>
          <p:cNvPr name="Group 2" id="2"/>
          <p:cNvGrpSpPr/>
          <p:nvPr/>
        </p:nvGrpSpPr>
        <p:grpSpPr>
          <a:xfrm rot="0">
            <a:off x="1028700" y="3736649"/>
            <a:ext cx="4999779" cy="2813703"/>
            <a:chOff x="0" y="0"/>
            <a:chExt cx="6666372" cy="3751604"/>
          </a:xfrm>
        </p:grpSpPr>
        <p:sp>
          <p:nvSpPr>
            <p:cNvPr name="TextBox 3" id="3"/>
            <p:cNvSpPr txBox="true"/>
            <p:nvPr/>
          </p:nvSpPr>
          <p:spPr>
            <a:xfrm rot="0">
              <a:off x="0" y="-190500"/>
              <a:ext cx="6666372" cy="300990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000000"/>
                  </a:solidFill>
                  <a:latin typeface="Agrandir"/>
                </a:rPr>
                <a:t>Isi Presentasi</a:t>
              </a:r>
            </a:p>
          </p:txBody>
        </p:sp>
        <p:sp>
          <p:nvSpPr>
            <p:cNvPr name="TextBox 4" id="4"/>
            <p:cNvSpPr txBox="true"/>
            <p:nvPr/>
          </p:nvSpPr>
          <p:spPr>
            <a:xfrm rot="0">
              <a:off x="0" y="3062206"/>
              <a:ext cx="6666372" cy="689398"/>
            </a:xfrm>
            <a:prstGeom prst="rect">
              <a:avLst/>
            </a:prstGeom>
          </p:spPr>
          <p:txBody>
            <a:bodyPr anchor="t" rtlCol="false" tIns="0" lIns="0" bIns="0" rIns="0">
              <a:spAutoFit/>
            </a:bodyPr>
            <a:lstStyle/>
            <a:p>
              <a:pPr algn="l" marL="0" indent="0" lvl="0">
                <a:lnSpc>
                  <a:spcPts val="3920"/>
                </a:lnSpc>
                <a:spcBef>
                  <a:spcPct val="0"/>
                </a:spcBef>
              </a:pPr>
            </a:p>
          </p:txBody>
        </p:sp>
      </p:grpSp>
      <p:grpSp>
        <p:nvGrpSpPr>
          <p:cNvPr name="Group 5" id="5"/>
          <p:cNvGrpSpPr/>
          <p:nvPr/>
        </p:nvGrpSpPr>
        <p:grpSpPr>
          <a:xfrm rot="0">
            <a:off x="8742829" y="558440"/>
            <a:ext cx="7973317" cy="940520"/>
            <a:chOff x="0" y="0"/>
            <a:chExt cx="10631089" cy="1254027"/>
          </a:xfrm>
        </p:grpSpPr>
        <p:grpSp>
          <p:nvGrpSpPr>
            <p:cNvPr name="Group 6" id="6"/>
            <p:cNvGrpSpPr/>
            <p:nvPr/>
          </p:nvGrpSpPr>
          <p:grpSpPr>
            <a:xfrm rot="0">
              <a:off x="0" y="0"/>
              <a:ext cx="10631089" cy="1254027"/>
              <a:chOff x="0" y="0"/>
              <a:chExt cx="16440449" cy="1939290"/>
            </a:xfrm>
          </p:grpSpPr>
          <p:sp>
            <p:nvSpPr>
              <p:cNvPr name="Freeform 7" id="7"/>
              <p:cNvSpPr/>
              <p:nvPr/>
            </p:nvSpPr>
            <p:spPr>
              <a:xfrm>
                <a:off x="12700" y="12700"/>
                <a:ext cx="16415049" cy="1913890"/>
              </a:xfrm>
              <a:custGeom>
                <a:avLst/>
                <a:gdLst/>
                <a:ahLst/>
                <a:cxnLst/>
                <a:rect r="r" b="b" t="t" l="l"/>
                <a:pathLst>
                  <a:path h="1913890" w="16415049">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name="Freeform 8" id="8"/>
              <p:cNvSpPr/>
              <p:nvPr/>
            </p:nvSpPr>
            <p:spPr>
              <a:xfrm>
                <a:off x="0" y="0"/>
                <a:ext cx="16440449" cy="1939290"/>
              </a:xfrm>
              <a:custGeom>
                <a:avLst/>
                <a:gdLst/>
                <a:ahLst/>
                <a:cxnLst/>
                <a:rect r="r" b="b" t="t" l="l"/>
                <a:pathLst>
                  <a:path h="1939290" w="16440449">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name="Group 9" id="9"/>
            <p:cNvGrpSpPr/>
            <p:nvPr/>
          </p:nvGrpSpPr>
          <p:grpSpPr>
            <a:xfrm rot="0">
              <a:off x="0" y="0"/>
              <a:ext cx="2444873" cy="1254027"/>
              <a:chOff x="0" y="0"/>
              <a:chExt cx="3780875" cy="1939290"/>
            </a:xfrm>
          </p:grpSpPr>
          <p:sp>
            <p:nvSpPr>
              <p:cNvPr name="Freeform 10" id="10"/>
              <p:cNvSpPr/>
              <p:nvPr/>
            </p:nvSpPr>
            <p:spPr>
              <a:xfrm>
                <a:off x="12700" y="12700"/>
                <a:ext cx="3755475" cy="1913890"/>
              </a:xfrm>
              <a:custGeom>
                <a:avLst/>
                <a:gdLst/>
                <a:ahLst/>
                <a:cxnLst/>
                <a:rect r="r" b="b" t="t" l="l"/>
                <a:pathLst>
                  <a:path h="1913890" w="3755475">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name="Freeform 11" id="11"/>
              <p:cNvSpPr/>
              <p:nvPr/>
            </p:nvSpPr>
            <p:spPr>
              <a:xfrm>
                <a:off x="0" y="0"/>
                <a:ext cx="3780875" cy="1939290"/>
              </a:xfrm>
              <a:custGeom>
                <a:avLst/>
                <a:gdLst/>
                <a:ahLst/>
                <a:cxnLst/>
                <a:rect r="r" b="b" t="t" l="l"/>
                <a:pathLst>
                  <a:path h="1939290" w="3780875">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name="TextBox 12" id="12"/>
            <p:cNvSpPr txBox="true"/>
            <p:nvPr/>
          </p:nvSpPr>
          <p:spPr>
            <a:xfrm rot="0">
              <a:off x="1011624" y="262947"/>
              <a:ext cx="421625" cy="613833"/>
            </a:xfrm>
            <a:prstGeom prst="rect">
              <a:avLst/>
            </a:prstGeom>
          </p:spPr>
          <p:txBody>
            <a:bodyPr anchor="t" rtlCol="false" tIns="0" lIns="0" bIns="0" rIns="0">
              <a:spAutoFit/>
            </a:bodyPr>
            <a:lstStyle/>
            <a:p>
              <a:pPr algn="ctr">
                <a:lnSpc>
                  <a:spcPts val="3499"/>
                </a:lnSpc>
              </a:pPr>
              <a:r>
                <a:rPr lang="en-US" sz="2499">
                  <a:solidFill>
                    <a:srgbClr val="000000"/>
                  </a:solidFill>
                  <a:latin typeface="Agrandir Bold"/>
                </a:rPr>
                <a:t>1</a:t>
              </a:r>
            </a:p>
          </p:txBody>
        </p:sp>
        <p:sp>
          <p:nvSpPr>
            <p:cNvPr name="TextBox 13" id="13"/>
            <p:cNvSpPr txBox="true"/>
            <p:nvPr/>
          </p:nvSpPr>
          <p:spPr>
            <a:xfrm rot="0">
              <a:off x="3055873" y="246013"/>
              <a:ext cx="6954893" cy="730251"/>
            </a:xfrm>
            <a:prstGeom prst="rect">
              <a:avLst/>
            </a:prstGeom>
          </p:spPr>
          <p:txBody>
            <a:bodyPr anchor="t" rtlCol="false" tIns="0" lIns="0" bIns="0" rIns="0">
              <a:spAutoFit/>
            </a:bodyPr>
            <a:lstStyle/>
            <a:p>
              <a:pPr algn="l">
                <a:lnSpc>
                  <a:spcPts val="4199"/>
                </a:lnSpc>
              </a:pPr>
              <a:r>
                <a:rPr lang="en-US" sz="2999">
                  <a:solidFill>
                    <a:srgbClr val="000000"/>
                  </a:solidFill>
                  <a:latin typeface="Agrandir Light"/>
                </a:rPr>
                <a:t>Deskripsi aplikasi</a:t>
              </a:r>
            </a:p>
          </p:txBody>
        </p:sp>
      </p:grpSp>
      <p:grpSp>
        <p:nvGrpSpPr>
          <p:cNvPr name="Group 14" id="14"/>
          <p:cNvGrpSpPr/>
          <p:nvPr/>
        </p:nvGrpSpPr>
        <p:grpSpPr>
          <a:xfrm rot="0">
            <a:off x="8742829" y="2059291"/>
            <a:ext cx="7973317" cy="940520"/>
            <a:chOff x="0" y="0"/>
            <a:chExt cx="10631089" cy="1254027"/>
          </a:xfrm>
        </p:grpSpPr>
        <p:grpSp>
          <p:nvGrpSpPr>
            <p:cNvPr name="Group 15" id="15"/>
            <p:cNvGrpSpPr/>
            <p:nvPr/>
          </p:nvGrpSpPr>
          <p:grpSpPr>
            <a:xfrm rot="0">
              <a:off x="0" y="0"/>
              <a:ext cx="10631089" cy="1254027"/>
              <a:chOff x="0" y="0"/>
              <a:chExt cx="16440449" cy="1939290"/>
            </a:xfrm>
          </p:grpSpPr>
          <p:sp>
            <p:nvSpPr>
              <p:cNvPr name="Freeform 16" id="16"/>
              <p:cNvSpPr/>
              <p:nvPr/>
            </p:nvSpPr>
            <p:spPr>
              <a:xfrm>
                <a:off x="12700" y="12700"/>
                <a:ext cx="16415049" cy="1913890"/>
              </a:xfrm>
              <a:custGeom>
                <a:avLst/>
                <a:gdLst/>
                <a:ahLst/>
                <a:cxnLst/>
                <a:rect r="r" b="b" t="t" l="l"/>
                <a:pathLst>
                  <a:path h="1913890" w="16415049">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name="Freeform 17" id="17"/>
              <p:cNvSpPr/>
              <p:nvPr/>
            </p:nvSpPr>
            <p:spPr>
              <a:xfrm>
                <a:off x="0" y="0"/>
                <a:ext cx="16440449" cy="1939290"/>
              </a:xfrm>
              <a:custGeom>
                <a:avLst/>
                <a:gdLst/>
                <a:ahLst/>
                <a:cxnLst/>
                <a:rect r="r" b="b" t="t" l="l"/>
                <a:pathLst>
                  <a:path h="1939290" w="16440449">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name="Group 18" id="18"/>
            <p:cNvGrpSpPr/>
            <p:nvPr/>
          </p:nvGrpSpPr>
          <p:grpSpPr>
            <a:xfrm rot="0">
              <a:off x="0" y="0"/>
              <a:ext cx="2444873" cy="1254027"/>
              <a:chOff x="0" y="0"/>
              <a:chExt cx="3780875" cy="1939290"/>
            </a:xfrm>
          </p:grpSpPr>
          <p:sp>
            <p:nvSpPr>
              <p:cNvPr name="Freeform 19" id="19"/>
              <p:cNvSpPr/>
              <p:nvPr/>
            </p:nvSpPr>
            <p:spPr>
              <a:xfrm>
                <a:off x="12700" y="12700"/>
                <a:ext cx="3755475" cy="1913890"/>
              </a:xfrm>
              <a:custGeom>
                <a:avLst/>
                <a:gdLst/>
                <a:ahLst/>
                <a:cxnLst/>
                <a:rect r="r" b="b" t="t" l="l"/>
                <a:pathLst>
                  <a:path h="1913890" w="3755475">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name="Freeform 20" id="20"/>
              <p:cNvSpPr/>
              <p:nvPr/>
            </p:nvSpPr>
            <p:spPr>
              <a:xfrm>
                <a:off x="0" y="0"/>
                <a:ext cx="3780875" cy="1939290"/>
              </a:xfrm>
              <a:custGeom>
                <a:avLst/>
                <a:gdLst/>
                <a:ahLst/>
                <a:cxnLst/>
                <a:rect r="r" b="b" t="t" l="l"/>
                <a:pathLst>
                  <a:path h="1939290" w="3780875">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name="TextBox 21" id="21"/>
            <p:cNvSpPr txBox="true"/>
            <p:nvPr/>
          </p:nvSpPr>
          <p:spPr>
            <a:xfrm rot="0">
              <a:off x="1011624" y="262947"/>
              <a:ext cx="421625" cy="613833"/>
            </a:xfrm>
            <a:prstGeom prst="rect">
              <a:avLst/>
            </a:prstGeom>
          </p:spPr>
          <p:txBody>
            <a:bodyPr anchor="t" rtlCol="false" tIns="0" lIns="0" bIns="0" rIns="0">
              <a:spAutoFit/>
            </a:bodyPr>
            <a:lstStyle/>
            <a:p>
              <a:pPr algn="ctr">
                <a:lnSpc>
                  <a:spcPts val="3499"/>
                </a:lnSpc>
              </a:pPr>
              <a:r>
                <a:rPr lang="en-US" sz="2499">
                  <a:solidFill>
                    <a:srgbClr val="000000"/>
                  </a:solidFill>
                  <a:latin typeface="Agrandir Bold"/>
                </a:rPr>
                <a:t>2</a:t>
              </a:r>
            </a:p>
          </p:txBody>
        </p:sp>
        <p:sp>
          <p:nvSpPr>
            <p:cNvPr name="TextBox 22" id="22"/>
            <p:cNvSpPr txBox="true"/>
            <p:nvPr/>
          </p:nvSpPr>
          <p:spPr>
            <a:xfrm rot="0">
              <a:off x="3055873" y="246013"/>
              <a:ext cx="6954893" cy="730251"/>
            </a:xfrm>
            <a:prstGeom prst="rect">
              <a:avLst/>
            </a:prstGeom>
          </p:spPr>
          <p:txBody>
            <a:bodyPr anchor="t" rtlCol="false" tIns="0" lIns="0" bIns="0" rIns="0">
              <a:spAutoFit/>
            </a:bodyPr>
            <a:lstStyle/>
            <a:p>
              <a:pPr algn="l">
                <a:lnSpc>
                  <a:spcPts val="4199"/>
                </a:lnSpc>
              </a:pPr>
              <a:r>
                <a:rPr lang="en-US" sz="2999">
                  <a:solidFill>
                    <a:srgbClr val="000000"/>
                  </a:solidFill>
                  <a:latin typeface="Agrandir"/>
                </a:rPr>
                <a:t>Fitur-fitur aplikasi</a:t>
              </a:r>
            </a:p>
          </p:txBody>
        </p:sp>
      </p:grpSp>
      <p:grpSp>
        <p:nvGrpSpPr>
          <p:cNvPr name="Group 23" id="23"/>
          <p:cNvGrpSpPr/>
          <p:nvPr/>
        </p:nvGrpSpPr>
        <p:grpSpPr>
          <a:xfrm rot="0">
            <a:off x="8742829" y="3561786"/>
            <a:ext cx="7973317" cy="940520"/>
            <a:chOff x="0" y="0"/>
            <a:chExt cx="10631089" cy="1254027"/>
          </a:xfrm>
        </p:grpSpPr>
        <p:grpSp>
          <p:nvGrpSpPr>
            <p:cNvPr name="Group 24" id="24"/>
            <p:cNvGrpSpPr/>
            <p:nvPr/>
          </p:nvGrpSpPr>
          <p:grpSpPr>
            <a:xfrm rot="0">
              <a:off x="0" y="0"/>
              <a:ext cx="10631089" cy="1254027"/>
              <a:chOff x="0" y="0"/>
              <a:chExt cx="16440449" cy="1939290"/>
            </a:xfrm>
          </p:grpSpPr>
          <p:sp>
            <p:nvSpPr>
              <p:cNvPr name="Freeform 25" id="25"/>
              <p:cNvSpPr/>
              <p:nvPr/>
            </p:nvSpPr>
            <p:spPr>
              <a:xfrm>
                <a:off x="12700" y="12700"/>
                <a:ext cx="16415049" cy="1913890"/>
              </a:xfrm>
              <a:custGeom>
                <a:avLst/>
                <a:gdLst/>
                <a:ahLst/>
                <a:cxnLst/>
                <a:rect r="r" b="b" t="t" l="l"/>
                <a:pathLst>
                  <a:path h="1913890" w="16415049">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name="Freeform 26" id="26"/>
              <p:cNvSpPr/>
              <p:nvPr/>
            </p:nvSpPr>
            <p:spPr>
              <a:xfrm>
                <a:off x="0" y="0"/>
                <a:ext cx="16440449" cy="1939290"/>
              </a:xfrm>
              <a:custGeom>
                <a:avLst/>
                <a:gdLst/>
                <a:ahLst/>
                <a:cxnLst/>
                <a:rect r="r" b="b" t="t" l="l"/>
                <a:pathLst>
                  <a:path h="1939290" w="16440449">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name="Group 27" id="27"/>
            <p:cNvGrpSpPr/>
            <p:nvPr/>
          </p:nvGrpSpPr>
          <p:grpSpPr>
            <a:xfrm rot="0">
              <a:off x="0" y="0"/>
              <a:ext cx="2444873" cy="1254027"/>
              <a:chOff x="0" y="0"/>
              <a:chExt cx="3780875" cy="1939290"/>
            </a:xfrm>
          </p:grpSpPr>
          <p:sp>
            <p:nvSpPr>
              <p:cNvPr name="Freeform 28" id="28"/>
              <p:cNvSpPr/>
              <p:nvPr/>
            </p:nvSpPr>
            <p:spPr>
              <a:xfrm>
                <a:off x="12700" y="12700"/>
                <a:ext cx="3755475" cy="1913890"/>
              </a:xfrm>
              <a:custGeom>
                <a:avLst/>
                <a:gdLst/>
                <a:ahLst/>
                <a:cxnLst/>
                <a:rect r="r" b="b" t="t" l="l"/>
                <a:pathLst>
                  <a:path h="1913890" w="3755475">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name="Freeform 29" id="29"/>
              <p:cNvSpPr/>
              <p:nvPr/>
            </p:nvSpPr>
            <p:spPr>
              <a:xfrm>
                <a:off x="0" y="0"/>
                <a:ext cx="3780875" cy="1939290"/>
              </a:xfrm>
              <a:custGeom>
                <a:avLst/>
                <a:gdLst/>
                <a:ahLst/>
                <a:cxnLst/>
                <a:rect r="r" b="b" t="t" l="l"/>
                <a:pathLst>
                  <a:path h="1939290" w="3780875">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name="TextBox 30" id="30"/>
            <p:cNvSpPr txBox="true"/>
            <p:nvPr/>
          </p:nvSpPr>
          <p:spPr>
            <a:xfrm rot="0">
              <a:off x="1011624" y="262947"/>
              <a:ext cx="421625" cy="613833"/>
            </a:xfrm>
            <a:prstGeom prst="rect">
              <a:avLst/>
            </a:prstGeom>
          </p:spPr>
          <p:txBody>
            <a:bodyPr anchor="t" rtlCol="false" tIns="0" lIns="0" bIns="0" rIns="0">
              <a:spAutoFit/>
            </a:bodyPr>
            <a:lstStyle/>
            <a:p>
              <a:pPr algn="ctr">
                <a:lnSpc>
                  <a:spcPts val="3499"/>
                </a:lnSpc>
              </a:pPr>
              <a:r>
                <a:rPr lang="en-US" sz="2499">
                  <a:solidFill>
                    <a:srgbClr val="000000"/>
                  </a:solidFill>
                  <a:latin typeface="Agrandir Bold"/>
                </a:rPr>
                <a:t>3</a:t>
              </a:r>
            </a:p>
          </p:txBody>
        </p:sp>
        <p:sp>
          <p:nvSpPr>
            <p:cNvPr name="TextBox 31" id="31"/>
            <p:cNvSpPr txBox="true"/>
            <p:nvPr/>
          </p:nvSpPr>
          <p:spPr>
            <a:xfrm rot="0">
              <a:off x="3055873" y="246013"/>
              <a:ext cx="6954893" cy="730251"/>
            </a:xfrm>
            <a:prstGeom prst="rect">
              <a:avLst/>
            </a:prstGeom>
          </p:spPr>
          <p:txBody>
            <a:bodyPr anchor="t" rtlCol="false" tIns="0" lIns="0" bIns="0" rIns="0">
              <a:spAutoFit/>
            </a:bodyPr>
            <a:lstStyle/>
            <a:p>
              <a:pPr algn="l">
                <a:lnSpc>
                  <a:spcPts val="4199"/>
                </a:lnSpc>
              </a:pPr>
              <a:r>
                <a:rPr lang="en-US" sz="2999" u="sng">
                  <a:solidFill>
                    <a:srgbClr val="000000"/>
                  </a:solidFill>
                  <a:latin typeface="Agrandir"/>
                </a:rPr>
                <a:t>Alur Kerja</a:t>
              </a:r>
            </a:p>
          </p:txBody>
        </p:sp>
      </p:grpSp>
      <p:grpSp>
        <p:nvGrpSpPr>
          <p:cNvPr name="Group 32" id="32"/>
          <p:cNvGrpSpPr/>
          <p:nvPr/>
        </p:nvGrpSpPr>
        <p:grpSpPr>
          <a:xfrm rot="0">
            <a:off x="8742829" y="5064281"/>
            <a:ext cx="7973317" cy="940520"/>
            <a:chOff x="0" y="0"/>
            <a:chExt cx="10631089" cy="1254027"/>
          </a:xfrm>
        </p:grpSpPr>
        <p:grpSp>
          <p:nvGrpSpPr>
            <p:cNvPr name="Group 33" id="33"/>
            <p:cNvGrpSpPr/>
            <p:nvPr/>
          </p:nvGrpSpPr>
          <p:grpSpPr>
            <a:xfrm rot="0">
              <a:off x="0" y="0"/>
              <a:ext cx="10631089" cy="1254027"/>
              <a:chOff x="0" y="0"/>
              <a:chExt cx="16440449" cy="1939290"/>
            </a:xfrm>
          </p:grpSpPr>
          <p:sp>
            <p:nvSpPr>
              <p:cNvPr name="Freeform 34" id="34"/>
              <p:cNvSpPr/>
              <p:nvPr/>
            </p:nvSpPr>
            <p:spPr>
              <a:xfrm>
                <a:off x="12700" y="12700"/>
                <a:ext cx="16415049" cy="1913890"/>
              </a:xfrm>
              <a:custGeom>
                <a:avLst/>
                <a:gdLst/>
                <a:ahLst/>
                <a:cxnLst/>
                <a:rect r="r" b="b" t="t" l="l"/>
                <a:pathLst>
                  <a:path h="1913890" w="16415049">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name="Freeform 35" id="35"/>
              <p:cNvSpPr/>
              <p:nvPr/>
            </p:nvSpPr>
            <p:spPr>
              <a:xfrm>
                <a:off x="0" y="0"/>
                <a:ext cx="16440449" cy="1939290"/>
              </a:xfrm>
              <a:custGeom>
                <a:avLst/>
                <a:gdLst/>
                <a:ahLst/>
                <a:cxnLst/>
                <a:rect r="r" b="b" t="t" l="l"/>
                <a:pathLst>
                  <a:path h="1939290" w="16440449">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name="Group 36" id="36"/>
            <p:cNvGrpSpPr/>
            <p:nvPr/>
          </p:nvGrpSpPr>
          <p:grpSpPr>
            <a:xfrm rot="0">
              <a:off x="0" y="0"/>
              <a:ext cx="2444873" cy="1254027"/>
              <a:chOff x="0" y="0"/>
              <a:chExt cx="3780875" cy="1939290"/>
            </a:xfrm>
          </p:grpSpPr>
          <p:sp>
            <p:nvSpPr>
              <p:cNvPr name="Freeform 37" id="37"/>
              <p:cNvSpPr/>
              <p:nvPr/>
            </p:nvSpPr>
            <p:spPr>
              <a:xfrm>
                <a:off x="12700" y="12700"/>
                <a:ext cx="3755475" cy="1913890"/>
              </a:xfrm>
              <a:custGeom>
                <a:avLst/>
                <a:gdLst/>
                <a:ahLst/>
                <a:cxnLst/>
                <a:rect r="r" b="b" t="t" l="l"/>
                <a:pathLst>
                  <a:path h="1913890" w="3755475">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name="Freeform 38" id="38"/>
              <p:cNvSpPr/>
              <p:nvPr/>
            </p:nvSpPr>
            <p:spPr>
              <a:xfrm>
                <a:off x="0" y="0"/>
                <a:ext cx="3780875" cy="1939290"/>
              </a:xfrm>
              <a:custGeom>
                <a:avLst/>
                <a:gdLst/>
                <a:ahLst/>
                <a:cxnLst/>
                <a:rect r="r" b="b" t="t" l="l"/>
                <a:pathLst>
                  <a:path h="1939290" w="3780875">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name="TextBox 39" id="39"/>
            <p:cNvSpPr txBox="true"/>
            <p:nvPr/>
          </p:nvSpPr>
          <p:spPr>
            <a:xfrm rot="0">
              <a:off x="1011624" y="262947"/>
              <a:ext cx="421625" cy="613833"/>
            </a:xfrm>
            <a:prstGeom prst="rect">
              <a:avLst/>
            </a:prstGeom>
          </p:spPr>
          <p:txBody>
            <a:bodyPr anchor="t" rtlCol="false" tIns="0" lIns="0" bIns="0" rIns="0">
              <a:spAutoFit/>
            </a:bodyPr>
            <a:lstStyle/>
            <a:p>
              <a:pPr algn="ctr">
                <a:lnSpc>
                  <a:spcPts val="3499"/>
                </a:lnSpc>
              </a:pPr>
              <a:r>
                <a:rPr lang="en-US" sz="2499">
                  <a:solidFill>
                    <a:srgbClr val="000000"/>
                  </a:solidFill>
                  <a:latin typeface="Agrandir Bold"/>
                </a:rPr>
                <a:t>4</a:t>
              </a:r>
            </a:p>
          </p:txBody>
        </p:sp>
        <p:sp>
          <p:nvSpPr>
            <p:cNvPr name="TextBox 40" id="40"/>
            <p:cNvSpPr txBox="true"/>
            <p:nvPr/>
          </p:nvSpPr>
          <p:spPr>
            <a:xfrm rot="0">
              <a:off x="3055873" y="246013"/>
              <a:ext cx="6954893" cy="730251"/>
            </a:xfrm>
            <a:prstGeom prst="rect">
              <a:avLst/>
            </a:prstGeom>
          </p:spPr>
          <p:txBody>
            <a:bodyPr anchor="t" rtlCol="false" tIns="0" lIns="0" bIns="0" rIns="0">
              <a:spAutoFit/>
            </a:bodyPr>
            <a:lstStyle/>
            <a:p>
              <a:pPr algn="l">
                <a:lnSpc>
                  <a:spcPts val="4199"/>
                </a:lnSpc>
              </a:pPr>
              <a:r>
                <a:rPr lang="en-US" sz="2999">
                  <a:solidFill>
                    <a:srgbClr val="000000"/>
                  </a:solidFill>
                  <a:latin typeface="Agrandir"/>
                </a:rPr>
                <a:t>Diagram Class</a:t>
              </a:r>
            </a:p>
          </p:txBody>
        </p:sp>
      </p:grpSp>
      <p:sp>
        <p:nvSpPr>
          <p:cNvPr name="AutoShape 41" id="41"/>
          <p:cNvSpPr/>
          <p:nvPr/>
        </p:nvSpPr>
        <p:spPr>
          <a:xfrm rot="-5407957">
            <a:off x="1990930" y="5133975"/>
            <a:ext cx="10287028" cy="0"/>
          </a:xfrm>
          <a:prstGeom prst="line">
            <a:avLst/>
          </a:prstGeom>
          <a:ln cap="rnd" w="19050">
            <a:solidFill>
              <a:srgbClr val="000000"/>
            </a:solidFill>
            <a:prstDash val="solid"/>
            <a:headEnd type="none" len="sm" w="sm"/>
            <a:tailEnd type="none" len="sm" w="sm"/>
          </a:ln>
        </p:spPr>
      </p:sp>
      <p:sp>
        <p:nvSpPr>
          <p:cNvPr name="TextBox 42" id="42"/>
          <p:cNvSpPr txBox="true"/>
          <p:nvPr/>
        </p:nvSpPr>
        <p:spPr>
          <a:xfrm rot="0">
            <a:off x="2299517" y="1705080"/>
            <a:ext cx="5083313" cy="274320"/>
          </a:xfrm>
          <a:prstGeom prst="rect">
            <a:avLst/>
          </a:prstGeom>
        </p:spPr>
        <p:txBody>
          <a:bodyPr anchor="t" rtlCol="false" tIns="0" lIns="0" bIns="0" rIns="0">
            <a:spAutoFit/>
          </a:bodyPr>
          <a:lstStyle/>
          <a:p>
            <a:pPr>
              <a:lnSpc>
                <a:spcPts val="1950"/>
              </a:lnSpc>
            </a:pPr>
          </a:p>
        </p:txBody>
      </p:sp>
      <p:grpSp>
        <p:nvGrpSpPr>
          <p:cNvPr name="Group 43" id="43"/>
          <p:cNvGrpSpPr/>
          <p:nvPr/>
        </p:nvGrpSpPr>
        <p:grpSpPr>
          <a:xfrm rot="0">
            <a:off x="8742829" y="6566777"/>
            <a:ext cx="7973317" cy="940520"/>
            <a:chOff x="0" y="0"/>
            <a:chExt cx="10631089" cy="1254027"/>
          </a:xfrm>
        </p:grpSpPr>
        <p:grpSp>
          <p:nvGrpSpPr>
            <p:cNvPr name="Group 44" id="44"/>
            <p:cNvGrpSpPr/>
            <p:nvPr/>
          </p:nvGrpSpPr>
          <p:grpSpPr>
            <a:xfrm rot="0">
              <a:off x="0" y="0"/>
              <a:ext cx="10631089" cy="1254027"/>
              <a:chOff x="0" y="0"/>
              <a:chExt cx="16440449" cy="1939290"/>
            </a:xfrm>
          </p:grpSpPr>
          <p:sp>
            <p:nvSpPr>
              <p:cNvPr name="Freeform 45" id="45"/>
              <p:cNvSpPr/>
              <p:nvPr/>
            </p:nvSpPr>
            <p:spPr>
              <a:xfrm>
                <a:off x="12700" y="12700"/>
                <a:ext cx="16415049" cy="1913890"/>
              </a:xfrm>
              <a:custGeom>
                <a:avLst/>
                <a:gdLst/>
                <a:ahLst/>
                <a:cxnLst/>
                <a:rect r="r" b="b" t="t" l="l"/>
                <a:pathLst>
                  <a:path h="1913890" w="16415049">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name="Freeform 46" id="46"/>
              <p:cNvSpPr/>
              <p:nvPr/>
            </p:nvSpPr>
            <p:spPr>
              <a:xfrm>
                <a:off x="0" y="0"/>
                <a:ext cx="16440449" cy="1939290"/>
              </a:xfrm>
              <a:custGeom>
                <a:avLst/>
                <a:gdLst/>
                <a:ahLst/>
                <a:cxnLst/>
                <a:rect r="r" b="b" t="t" l="l"/>
                <a:pathLst>
                  <a:path h="1939290" w="16440449">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name="Group 47" id="47"/>
            <p:cNvGrpSpPr/>
            <p:nvPr/>
          </p:nvGrpSpPr>
          <p:grpSpPr>
            <a:xfrm rot="0">
              <a:off x="0" y="0"/>
              <a:ext cx="2444873" cy="1254027"/>
              <a:chOff x="0" y="0"/>
              <a:chExt cx="3780875" cy="1939290"/>
            </a:xfrm>
          </p:grpSpPr>
          <p:sp>
            <p:nvSpPr>
              <p:cNvPr name="Freeform 48" id="48"/>
              <p:cNvSpPr/>
              <p:nvPr/>
            </p:nvSpPr>
            <p:spPr>
              <a:xfrm>
                <a:off x="12700" y="12700"/>
                <a:ext cx="3755475" cy="1913890"/>
              </a:xfrm>
              <a:custGeom>
                <a:avLst/>
                <a:gdLst/>
                <a:ahLst/>
                <a:cxnLst/>
                <a:rect r="r" b="b" t="t" l="l"/>
                <a:pathLst>
                  <a:path h="1913890" w="3755475">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name="Freeform 49" id="49"/>
              <p:cNvSpPr/>
              <p:nvPr/>
            </p:nvSpPr>
            <p:spPr>
              <a:xfrm>
                <a:off x="0" y="0"/>
                <a:ext cx="3780875" cy="1939290"/>
              </a:xfrm>
              <a:custGeom>
                <a:avLst/>
                <a:gdLst/>
                <a:ahLst/>
                <a:cxnLst/>
                <a:rect r="r" b="b" t="t" l="l"/>
                <a:pathLst>
                  <a:path h="1939290" w="3780875">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name="TextBox 50" id="50"/>
            <p:cNvSpPr txBox="true"/>
            <p:nvPr/>
          </p:nvSpPr>
          <p:spPr>
            <a:xfrm rot="0">
              <a:off x="1011624" y="262947"/>
              <a:ext cx="421625" cy="613833"/>
            </a:xfrm>
            <a:prstGeom prst="rect">
              <a:avLst/>
            </a:prstGeom>
          </p:spPr>
          <p:txBody>
            <a:bodyPr anchor="t" rtlCol="false" tIns="0" lIns="0" bIns="0" rIns="0">
              <a:spAutoFit/>
            </a:bodyPr>
            <a:lstStyle/>
            <a:p>
              <a:pPr algn="ctr">
                <a:lnSpc>
                  <a:spcPts val="3499"/>
                </a:lnSpc>
              </a:pPr>
              <a:r>
                <a:rPr lang="en-US" sz="2499">
                  <a:solidFill>
                    <a:srgbClr val="000000"/>
                  </a:solidFill>
                  <a:latin typeface="Agrandir Bold"/>
                </a:rPr>
                <a:t>5</a:t>
              </a:r>
            </a:p>
          </p:txBody>
        </p:sp>
        <p:sp>
          <p:nvSpPr>
            <p:cNvPr name="TextBox 51" id="51"/>
            <p:cNvSpPr txBox="true"/>
            <p:nvPr/>
          </p:nvSpPr>
          <p:spPr>
            <a:xfrm rot="0">
              <a:off x="3055873" y="246013"/>
              <a:ext cx="6954893" cy="730251"/>
            </a:xfrm>
            <a:prstGeom prst="rect">
              <a:avLst/>
            </a:prstGeom>
          </p:spPr>
          <p:txBody>
            <a:bodyPr anchor="t" rtlCol="false" tIns="0" lIns="0" bIns="0" rIns="0">
              <a:spAutoFit/>
            </a:bodyPr>
            <a:lstStyle/>
            <a:p>
              <a:pPr algn="l">
                <a:lnSpc>
                  <a:spcPts val="4199"/>
                </a:lnSpc>
              </a:pPr>
              <a:r>
                <a:rPr lang="en-US" sz="2999">
                  <a:solidFill>
                    <a:srgbClr val="000000"/>
                  </a:solidFill>
                  <a:latin typeface="Agrandir"/>
                </a:rPr>
                <a:t>Rancangan Antarmuka</a:t>
              </a:r>
            </a:p>
          </p:txBody>
        </p:sp>
      </p:grpSp>
      <p:grpSp>
        <p:nvGrpSpPr>
          <p:cNvPr name="Group 52" id="52"/>
          <p:cNvGrpSpPr/>
          <p:nvPr/>
        </p:nvGrpSpPr>
        <p:grpSpPr>
          <a:xfrm rot="0">
            <a:off x="8742829" y="8069272"/>
            <a:ext cx="7973317" cy="940520"/>
            <a:chOff x="0" y="0"/>
            <a:chExt cx="10631089" cy="1254027"/>
          </a:xfrm>
        </p:grpSpPr>
        <p:grpSp>
          <p:nvGrpSpPr>
            <p:cNvPr name="Group 53" id="53"/>
            <p:cNvGrpSpPr/>
            <p:nvPr/>
          </p:nvGrpSpPr>
          <p:grpSpPr>
            <a:xfrm rot="0">
              <a:off x="0" y="0"/>
              <a:ext cx="10631089" cy="1254027"/>
              <a:chOff x="0" y="0"/>
              <a:chExt cx="16440449" cy="1939290"/>
            </a:xfrm>
          </p:grpSpPr>
          <p:sp>
            <p:nvSpPr>
              <p:cNvPr name="Freeform 54" id="54"/>
              <p:cNvSpPr/>
              <p:nvPr/>
            </p:nvSpPr>
            <p:spPr>
              <a:xfrm>
                <a:off x="12700" y="12700"/>
                <a:ext cx="16415049" cy="1913890"/>
              </a:xfrm>
              <a:custGeom>
                <a:avLst/>
                <a:gdLst/>
                <a:ahLst/>
                <a:cxnLst/>
                <a:rect r="r" b="b" t="t" l="l"/>
                <a:pathLst>
                  <a:path h="1913890" w="16415049">
                    <a:moveTo>
                      <a:pt x="15458105" y="1913890"/>
                    </a:moveTo>
                    <a:lnTo>
                      <a:pt x="956945" y="1913890"/>
                    </a:lnTo>
                    <a:cubicBezTo>
                      <a:pt x="428371" y="1913890"/>
                      <a:pt x="0" y="1485392"/>
                      <a:pt x="0" y="956945"/>
                    </a:cubicBezTo>
                    <a:lnTo>
                      <a:pt x="0" y="956945"/>
                    </a:lnTo>
                    <a:cubicBezTo>
                      <a:pt x="0" y="428371"/>
                      <a:pt x="428371" y="0"/>
                      <a:pt x="956945" y="0"/>
                    </a:cubicBezTo>
                    <a:lnTo>
                      <a:pt x="15458105" y="0"/>
                    </a:lnTo>
                    <a:cubicBezTo>
                      <a:pt x="15986551" y="0"/>
                      <a:pt x="16415049" y="428371"/>
                      <a:pt x="16415049" y="956945"/>
                    </a:cubicBezTo>
                    <a:lnTo>
                      <a:pt x="16415049" y="956945"/>
                    </a:lnTo>
                    <a:cubicBezTo>
                      <a:pt x="16415049" y="1485392"/>
                      <a:pt x="15986551" y="1913890"/>
                      <a:pt x="15458105" y="1913890"/>
                    </a:cubicBezTo>
                    <a:close/>
                  </a:path>
                </a:pathLst>
              </a:custGeom>
              <a:solidFill>
                <a:srgbClr val="FFF5ED"/>
              </a:solidFill>
            </p:spPr>
          </p:sp>
          <p:sp>
            <p:nvSpPr>
              <p:cNvPr name="Freeform 55" id="55"/>
              <p:cNvSpPr/>
              <p:nvPr/>
            </p:nvSpPr>
            <p:spPr>
              <a:xfrm>
                <a:off x="0" y="0"/>
                <a:ext cx="16440449" cy="1939290"/>
              </a:xfrm>
              <a:custGeom>
                <a:avLst/>
                <a:gdLst/>
                <a:ahLst/>
                <a:cxnLst/>
                <a:rect r="r" b="b" t="t" l="l"/>
                <a:pathLst>
                  <a:path h="1939290" w="16440449">
                    <a:moveTo>
                      <a:pt x="15470805" y="0"/>
                    </a:moveTo>
                    <a:lnTo>
                      <a:pt x="969645" y="0"/>
                    </a:lnTo>
                    <a:cubicBezTo>
                      <a:pt x="434975" y="0"/>
                      <a:pt x="0" y="434975"/>
                      <a:pt x="0" y="969645"/>
                    </a:cubicBezTo>
                    <a:cubicBezTo>
                      <a:pt x="0" y="1504315"/>
                      <a:pt x="434975" y="1939290"/>
                      <a:pt x="969645" y="1939290"/>
                    </a:cubicBezTo>
                    <a:lnTo>
                      <a:pt x="15470805" y="1939290"/>
                    </a:lnTo>
                    <a:cubicBezTo>
                      <a:pt x="16005474" y="1939290"/>
                      <a:pt x="16440449" y="1504315"/>
                      <a:pt x="16440449" y="969645"/>
                    </a:cubicBezTo>
                    <a:cubicBezTo>
                      <a:pt x="16440449" y="434975"/>
                      <a:pt x="16005474" y="0"/>
                      <a:pt x="15470805" y="0"/>
                    </a:cubicBezTo>
                    <a:close/>
                    <a:moveTo>
                      <a:pt x="15470805" y="1913890"/>
                    </a:moveTo>
                    <a:lnTo>
                      <a:pt x="969645" y="1913890"/>
                    </a:lnTo>
                    <a:cubicBezTo>
                      <a:pt x="448945" y="1913890"/>
                      <a:pt x="25400" y="1490345"/>
                      <a:pt x="25400" y="969645"/>
                    </a:cubicBezTo>
                    <a:cubicBezTo>
                      <a:pt x="25400" y="448945"/>
                      <a:pt x="448945" y="25400"/>
                      <a:pt x="969645" y="25400"/>
                    </a:cubicBezTo>
                    <a:lnTo>
                      <a:pt x="15470805" y="25400"/>
                    </a:lnTo>
                    <a:cubicBezTo>
                      <a:pt x="15991505" y="25400"/>
                      <a:pt x="16415049" y="448945"/>
                      <a:pt x="16415049" y="969645"/>
                    </a:cubicBezTo>
                    <a:cubicBezTo>
                      <a:pt x="16415049" y="1490345"/>
                      <a:pt x="15991505" y="1913890"/>
                      <a:pt x="15470805" y="1913890"/>
                    </a:cubicBezTo>
                    <a:close/>
                  </a:path>
                </a:pathLst>
              </a:custGeom>
              <a:solidFill>
                <a:srgbClr val="000000"/>
              </a:solidFill>
            </p:spPr>
          </p:sp>
        </p:grpSp>
        <p:grpSp>
          <p:nvGrpSpPr>
            <p:cNvPr name="Group 56" id="56"/>
            <p:cNvGrpSpPr/>
            <p:nvPr/>
          </p:nvGrpSpPr>
          <p:grpSpPr>
            <a:xfrm rot="0">
              <a:off x="0" y="0"/>
              <a:ext cx="2444873" cy="1254027"/>
              <a:chOff x="0" y="0"/>
              <a:chExt cx="3780875" cy="1939290"/>
            </a:xfrm>
          </p:grpSpPr>
          <p:sp>
            <p:nvSpPr>
              <p:cNvPr name="Freeform 57" id="57"/>
              <p:cNvSpPr/>
              <p:nvPr/>
            </p:nvSpPr>
            <p:spPr>
              <a:xfrm>
                <a:off x="12700" y="12700"/>
                <a:ext cx="3755475" cy="1913890"/>
              </a:xfrm>
              <a:custGeom>
                <a:avLst/>
                <a:gdLst/>
                <a:ahLst/>
                <a:cxnLst/>
                <a:rect r="r" b="b" t="t" l="l"/>
                <a:pathLst>
                  <a:path h="1913890" w="3755475">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name="Freeform 58" id="58"/>
              <p:cNvSpPr/>
              <p:nvPr/>
            </p:nvSpPr>
            <p:spPr>
              <a:xfrm>
                <a:off x="0" y="0"/>
                <a:ext cx="3780875" cy="1939290"/>
              </a:xfrm>
              <a:custGeom>
                <a:avLst/>
                <a:gdLst/>
                <a:ahLst/>
                <a:cxnLst/>
                <a:rect r="r" b="b" t="t" l="l"/>
                <a:pathLst>
                  <a:path h="1939290" w="3780875">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name="TextBox 59" id="59"/>
            <p:cNvSpPr txBox="true"/>
            <p:nvPr/>
          </p:nvSpPr>
          <p:spPr>
            <a:xfrm rot="0">
              <a:off x="1011624" y="262947"/>
              <a:ext cx="421625" cy="613833"/>
            </a:xfrm>
            <a:prstGeom prst="rect">
              <a:avLst/>
            </a:prstGeom>
          </p:spPr>
          <p:txBody>
            <a:bodyPr anchor="t" rtlCol="false" tIns="0" lIns="0" bIns="0" rIns="0">
              <a:spAutoFit/>
            </a:bodyPr>
            <a:lstStyle/>
            <a:p>
              <a:pPr algn="ctr">
                <a:lnSpc>
                  <a:spcPts val="3499"/>
                </a:lnSpc>
              </a:pPr>
              <a:r>
                <a:rPr lang="en-US" sz="2499">
                  <a:solidFill>
                    <a:srgbClr val="000000"/>
                  </a:solidFill>
                  <a:latin typeface="Agrandir Bold"/>
                </a:rPr>
                <a:t>6</a:t>
              </a:r>
            </a:p>
          </p:txBody>
        </p:sp>
        <p:sp>
          <p:nvSpPr>
            <p:cNvPr name="TextBox 60" id="60"/>
            <p:cNvSpPr txBox="true"/>
            <p:nvPr/>
          </p:nvSpPr>
          <p:spPr>
            <a:xfrm rot="0">
              <a:off x="3055873" y="246013"/>
              <a:ext cx="6954893" cy="730251"/>
            </a:xfrm>
            <a:prstGeom prst="rect">
              <a:avLst/>
            </a:prstGeom>
          </p:spPr>
          <p:txBody>
            <a:bodyPr anchor="t" rtlCol="false" tIns="0" lIns="0" bIns="0" rIns="0">
              <a:spAutoFit/>
            </a:bodyPr>
            <a:lstStyle/>
            <a:p>
              <a:pPr algn="l">
                <a:lnSpc>
                  <a:spcPts val="4199"/>
                </a:lnSpc>
              </a:pPr>
              <a:r>
                <a:rPr lang="en-US" sz="2999">
                  <a:solidFill>
                    <a:srgbClr val="000000"/>
                  </a:solidFill>
                  <a:latin typeface="Agrandir"/>
                </a:rPr>
                <a:t>Screenshot Coding IDE</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251442">
            <a:off x="16704730" y="8724384"/>
            <a:ext cx="2049228" cy="2122553"/>
          </a:xfrm>
          <a:prstGeom prst="rect">
            <a:avLst/>
          </a:prstGeom>
        </p:spPr>
      </p:pic>
      <p:grpSp>
        <p:nvGrpSpPr>
          <p:cNvPr name="Group 3" id="3"/>
          <p:cNvGrpSpPr/>
          <p:nvPr/>
        </p:nvGrpSpPr>
        <p:grpSpPr>
          <a:xfrm rot="0">
            <a:off x="5766881" y="625978"/>
            <a:ext cx="5812897" cy="1144278"/>
            <a:chOff x="0" y="0"/>
            <a:chExt cx="1530969" cy="301374"/>
          </a:xfrm>
        </p:grpSpPr>
        <p:sp>
          <p:nvSpPr>
            <p:cNvPr name="Freeform 4" id="4"/>
            <p:cNvSpPr/>
            <p:nvPr/>
          </p:nvSpPr>
          <p:spPr>
            <a:xfrm>
              <a:off x="0" y="0"/>
              <a:ext cx="1530969" cy="301374"/>
            </a:xfrm>
            <a:custGeom>
              <a:avLst/>
              <a:gdLst/>
              <a:ahLst/>
              <a:cxnLst/>
              <a:rect r="r" b="b" t="t" l="l"/>
              <a:pathLst>
                <a:path h="301374" w="1530969">
                  <a:moveTo>
                    <a:pt x="1327769" y="0"/>
                  </a:moveTo>
                  <a:lnTo>
                    <a:pt x="203200" y="0"/>
                  </a:lnTo>
                  <a:lnTo>
                    <a:pt x="0" y="150687"/>
                  </a:lnTo>
                  <a:lnTo>
                    <a:pt x="203200" y="301374"/>
                  </a:lnTo>
                  <a:lnTo>
                    <a:pt x="1327769" y="301374"/>
                  </a:lnTo>
                  <a:lnTo>
                    <a:pt x="1530969" y="150687"/>
                  </a:lnTo>
                  <a:lnTo>
                    <a:pt x="1327769" y="0"/>
                  </a:lnTo>
                  <a:close/>
                </a:path>
              </a:pathLst>
            </a:custGeom>
            <a:solidFill>
              <a:srgbClr val="FFFFFF"/>
            </a:solidFill>
            <a:ln w="66675">
              <a:solidFill>
                <a:srgbClr val="000000"/>
              </a:solidFill>
            </a:ln>
          </p:spPr>
        </p:sp>
        <p:sp>
          <p:nvSpPr>
            <p:cNvPr name="TextBox 5" id="5"/>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pic>
        <p:nvPicPr>
          <p:cNvPr name="Picture 6" id="6"/>
          <p:cNvPicPr>
            <a:picLocks noChangeAspect="true"/>
          </p:cNvPicPr>
          <p:nvPr/>
        </p:nvPicPr>
        <p:blipFill>
          <a:blip r:embed="rId4"/>
          <a:srcRect l="0" t="0" r="0" b="0"/>
          <a:stretch>
            <a:fillRect/>
          </a:stretch>
        </p:blipFill>
        <p:spPr>
          <a:xfrm flipH="false" flipV="false" rot="0">
            <a:off x="0" y="2235273"/>
            <a:ext cx="10335476" cy="5816454"/>
          </a:xfrm>
          <a:prstGeom prst="rect">
            <a:avLst/>
          </a:prstGeom>
        </p:spPr>
      </p:pic>
      <p:pic>
        <p:nvPicPr>
          <p:cNvPr name="Picture 7" id="7"/>
          <p:cNvPicPr>
            <a:picLocks noChangeAspect="true"/>
          </p:cNvPicPr>
          <p:nvPr/>
        </p:nvPicPr>
        <p:blipFill>
          <a:blip r:embed="rId4"/>
          <a:srcRect l="0" t="0" r="0" b="0"/>
          <a:stretch>
            <a:fillRect/>
          </a:stretch>
        </p:blipFill>
        <p:spPr>
          <a:xfrm flipH="false" flipV="false" rot="0">
            <a:off x="4525548" y="2235273"/>
            <a:ext cx="10335476" cy="5816454"/>
          </a:xfrm>
          <a:prstGeom prst="rect">
            <a:avLst/>
          </a:prstGeom>
        </p:spPr>
      </p:pic>
      <p:pic>
        <p:nvPicPr>
          <p:cNvPr name="Picture 8" id="8"/>
          <p:cNvPicPr>
            <a:picLocks noChangeAspect="true"/>
          </p:cNvPicPr>
          <p:nvPr/>
        </p:nvPicPr>
        <p:blipFill>
          <a:blip r:embed="rId5"/>
          <a:srcRect l="0" t="0" r="0" b="0"/>
          <a:stretch>
            <a:fillRect/>
          </a:stretch>
        </p:blipFill>
        <p:spPr>
          <a:xfrm flipH="false" flipV="false" rot="0">
            <a:off x="8673943" y="2235273"/>
            <a:ext cx="10335476" cy="5816454"/>
          </a:xfrm>
          <a:prstGeom prst="rect">
            <a:avLst/>
          </a:prstGeom>
        </p:spPr>
      </p:pic>
      <p:sp>
        <p:nvSpPr>
          <p:cNvPr name="TextBox 9" id="9"/>
          <p:cNvSpPr txBox="true"/>
          <p:nvPr/>
        </p:nvSpPr>
        <p:spPr>
          <a:xfrm rot="0">
            <a:off x="5766881" y="810767"/>
            <a:ext cx="5814126" cy="879475"/>
          </a:xfrm>
          <a:prstGeom prst="rect">
            <a:avLst/>
          </a:prstGeom>
        </p:spPr>
        <p:txBody>
          <a:bodyPr anchor="t" rtlCol="false" tIns="0" lIns="0" bIns="0" rIns="0">
            <a:spAutoFit/>
          </a:bodyPr>
          <a:lstStyle/>
          <a:p>
            <a:pPr algn="ctr" marL="0" indent="0" lvl="0">
              <a:lnSpc>
                <a:spcPts val="6500"/>
              </a:lnSpc>
            </a:pPr>
            <a:r>
              <a:rPr lang="en-US" sz="6500">
                <a:solidFill>
                  <a:srgbClr val="000000"/>
                </a:solidFill>
                <a:latin typeface="Bobby Jones"/>
              </a:rPr>
              <a:t>penyewaan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ACDCF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6251442">
            <a:off x="16484550" y="8950560"/>
            <a:ext cx="2049228" cy="2122553"/>
          </a:xfrm>
          <a:prstGeom prst="rect">
            <a:avLst/>
          </a:prstGeom>
        </p:spPr>
      </p:pic>
      <p:grpSp>
        <p:nvGrpSpPr>
          <p:cNvPr name="Group 3" id="3"/>
          <p:cNvGrpSpPr/>
          <p:nvPr/>
        </p:nvGrpSpPr>
        <p:grpSpPr>
          <a:xfrm rot="0">
            <a:off x="5167738" y="625978"/>
            <a:ext cx="6412039" cy="1144278"/>
            <a:chOff x="0" y="0"/>
            <a:chExt cx="1688768" cy="301374"/>
          </a:xfrm>
        </p:grpSpPr>
        <p:sp>
          <p:nvSpPr>
            <p:cNvPr name="Freeform 4" id="4"/>
            <p:cNvSpPr/>
            <p:nvPr/>
          </p:nvSpPr>
          <p:spPr>
            <a:xfrm>
              <a:off x="0" y="0"/>
              <a:ext cx="1688768" cy="301374"/>
            </a:xfrm>
            <a:custGeom>
              <a:avLst/>
              <a:gdLst/>
              <a:ahLst/>
              <a:cxnLst/>
              <a:rect r="r" b="b" t="t" l="l"/>
              <a:pathLst>
                <a:path h="301374" w="1688768">
                  <a:moveTo>
                    <a:pt x="1485568" y="0"/>
                  </a:moveTo>
                  <a:lnTo>
                    <a:pt x="203200" y="0"/>
                  </a:lnTo>
                  <a:lnTo>
                    <a:pt x="0" y="150687"/>
                  </a:lnTo>
                  <a:lnTo>
                    <a:pt x="203200" y="301374"/>
                  </a:lnTo>
                  <a:lnTo>
                    <a:pt x="1485568" y="301374"/>
                  </a:lnTo>
                  <a:lnTo>
                    <a:pt x="1688768" y="150687"/>
                  </a:lnTo>
                  <a:lnTo>
                    <a:pt x="1485568" y="0"/>
                  </a:lnTo>
                  <a:close/>
                </a:path>
              </a:pathLst>
            </a:custGeom>
            <a:solidFill>
              <a:srgbClr val="FFFFFF"/>
            </a:solidFill>
            <a:ln w="66675">
              <a:solidFill>
                <a:srgbClr val="000000"/>
              </a:solidFill>
            </a:ln>
          </p:spPr>
        </p:sp>
        <p:sp>
          <p:nvSpPr>
            <p:cNvPr name="TextBox 5" id="5"/>
            <p:cNvSpPr txBox="true"/>
            <p:nvPr/>
          </p:nvSpPr>
          <p:spPr>
            <a:xfrm>
              <a:off x="152400" y="-38100"/>
              <a:ext cx="508000" cy="444500"/>
            </a:xfrm>
            <a:prstGeom prst="rect">
              <a:avLst/>
            </a:prstGeom>
          </p:spPr>
          <p:txBody>
            <a:bodyPr anchor="ctr" rtlCol="false" tIns="50800" lIns="50800" bIns="50800" rIns="50800"/>
            <a:lstStyle/>
            <a:p>
              <a:pPr algn="ctr">
                <a:lnSpc>
                  <a:spcPts val="2659"/>
                </a:lnSpc>
              </a:pPr>
            </a:p>
          </p:txBody>
        </p:sp>
      </p:grpSp>
      <p:pic>
        <p:nvPicPr>
          <p:cNvPr name="Picture 6" id="6"/>
          <p:cNvPicPr>
            <a:picLocks noChangeAspect="true"/>
          </p:cNvPicPr>
          <p:nvPr/>
        </p:nvPicPr>
        <p:blipFill>
          <a:blip r:embed="rId4"/>
          <a:srcRect l="0" t="0" r="0" b="0"/>
          <a:stretch>
            <a:fillRect/>
          </a:stretch>
        </p:blipFill>
        <p:spPr>
          <a:xfrm flipH="false" flipV="false" rot="0">
            <a:off x="0" y="2558382"/>
            <a:ext cx="10335476" cy="5816454"/>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7952524" y="2558382"/>
            <a:ext cx="10335476" cy="5816454"/>
          </a:xfrm>
          <a:prstGeom prst="rect">
            <a:avLst/>
          </a:prstGeom>
        </p:spPr>
      </p:pic>
      <p:sp>
        <p:nvSpPr>
          <p:cNvPr name="TextBox 8" id="8"/>
          <p:cNvSpPr txBox="true"/>
          <p:nvPr/>
        </p:nvSpPr>
        <p:spPr>
          <a:xfrm rot="0">
            <a:off x="5280988" y="810767"/>
            <a:ext cx="6298790" cy="879475"/>
          </a:xfrm>
          <a:prstGeom prst="rect">
            <a:avLst/>
          </a:prstGeom>
        </p:spPr>
        <p:txBody>
          <a:bodyPr anchor="t" rtlCol="false" tIns="0" lIns="0" bIns="0" rIns="0">
            <a:spAutoFit/>
          </a:bodyPr>
          <a:lstStyle/>
          <a:p>
            <a:pPr algn="ctr" marL="0" indent="0" lvl="0">
              <a:lnSpc>
                <a:spcPts val="6500"/>
              </a:lnSpc>
            </a:pPr>
            <a:r>
              <a:rPr lang="en-US" sz="6500">
                <a:solidFill>
                  <a:srgbClr val="000000"/>
                </a:solidFill>
                <a:latin typeface="Bobby Jones"/>
              </a:rPr>
              <a:t>pengembalian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E1A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000000">
                <a:alpha val="0"/>
              </a:srgbClr>
            </a:solidFill>
            <a:ln w="66675">
              <a:solidFill>
                <a:srgbClr val="000000"/>
              </a:solidFill>
            </a:ln>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srcRect l="0" t="0" r="0" b="0"/>
          <a:stretch>
            <a:fillRect/>
          </a:stretch>
        </p:blipFill>
        <p:spPr>
          <a:xfrm flipH="false" flipV="false" rot="0">
            <a:off x="3976262" y="3210419"/>
            <a:ext cx="10335476" cy="5816454"/>
          </a:xfrm>
          <a:prstGeom prst="rect">
            <a:avLst/>
          </a:prstGeom>
        </p:spPr>
      </p:pic>
      <p:sp>
        <p:nvSpPr>
          <p:cNvPr name="TextBox 6" id="6"/>
          <p:cNvSpPr txBox="true"/>
          <p:nvPr/>
        </p:nvSpPr>
        <p:spPr>
          <a:xfrm rot="0">
            <a:off x="1656203" y="1009650"/>
            <a:ext cx="14470187" cy="2990850"/>
          </a:xfrm>
          <a:prstGeom prst="rect">
            <a:avLst/>
          </a:prstGeom>
        </p:spPr>
        <p:txBody>
          <a:bodyPr anchor="t" rtlCol="false" tIns="0" lIns="0" bIns="0" rIns="0">
            <a:spAutoFit/>
          </a:bodyPr>
          <a:lstStyle/>
          <a:p>
            <a:pPr algn="ctr">
              <a:lnSpc>
                <a:spcPts val="7800"/>
              </a:lnSpc>
            </a:pPr>
            <a:r>
              <a:rPr lang="en-US" sz="6500">
                <a:solidFill>
                  <a:srgbClr val="000000"/>
                </a:solidFill>
                <a:latin typeface="Bobby Jones"/>
              </a:rPr>
              <a:t>Screenshot tampilan unggahan halaman projek Github</a:t>
            </a:r>
          </a:p>
          <a:p>
            <a:pPr algn="ctr" marL="0" indent="0" lvl="0">
              <a:lnSpc>
                <a:spcPts val="7800"/>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936061" y="650504"/>
            <a:ext cx="12415877" cy="8985991"/>
          </a:xfrm>
          <a:prstGeom prst="rect">
            <a:avLst/>
          </a:prstGeom>
        </p:spPr>
      </p:pic>
      <p:sp>
        <p:nvSpPr>
          <p:cNvPr name="TextBox 3" id="3"/>
          <p:cNvSpPr txBox="true"/>
          <p:nvPr/>
        </p:nvSpPr>
        <p:spPr>
          <a:xfrm rot="0">
            <a:off x="1028700" y="3911594"/>
            <a:ext cx="16230600" cy="2625738"/>
          </a:xfrm>
          <a:prstGeom prst="rect">
            <a:avLst/>
          </a:prstGeom>
        </p:spPr>
        <p:txBody>
          <a:bodyPr anchor="t" rtlCol="false" tIns="0" lIns="0" bIns="0" rIns="0">
            <a:spAutoFit/>
          </a:bodyPr>
          <a:lstStyle/>
          <a:p>
            <a:pPr algn="ctr">
              <a:lnSpc>
                <a:spcPts val="10000"/>
              </a:lnSpc>
            </a:pPr>
            <a:r>
              <a:rPr lang="en-US" sz="10000">
                <a:solidFill>
                  <a:srgbClr val="000000"/>
                </a:solidFill>
                <a:latin typeface="Bobby Jones"/>
              </a:rPr>
              <a:t>terima</a:t>
            </a:r>
          </a:p>
          <a:p>
            <a:pPr algn="ctr">
              <a:lnSpc>
                <a:spcPts val="10000"/>
              </a:lnSpc>
            </a:pPr>
            <a:r>
              <a:rPr lang="en-US" sz="10000">
                <a:solidFill>
                  <a:srgbClr val="000000"/>
                </a:solidFill>
                <a:latin typeface="Bobby Jones"/>
              </a:rPr>
              <a:t>kasih</a:t>
            </a:r>
          </a:p>
        </p:txBody>
      </p:sp>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083711" y="6809706"/>
            <a:ext cx="5823003" cy="5641034"/>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799127">
            <a:off x="14045546" y="-2313098"/>
            <a:ext cx="5823003" cy="5641034"/>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8568135">
            <a:off x="-2106043" y="-1800261"/>
            <a:ext cx="6859648" cy="4901530"/>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977264">
            <a:off x="13298938" y="7185730"/>
            <a:ext cx="6859648" cy="4901530"/>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0803386" y="8381362"/>
            <a:ext cx="1043951" cy="1577399"/>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4424827" y="650504"/>
            <a:ext cx="1463636" cy="1757641"/>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401866" y="410108"/>
            <a:ext cx="1445471" cy="1577399"/>
          </a:xfrm>
          <a:prstGeom prst="rect">
            <a:avLst/>
          </a:prstGeom>
        </p:spPr>
      </p:pic>
      <p:pic>
        <p:nvPicPr>
          <p:cNvPr name="Picture 11" id="1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828906" y="4505367"/>
            <a:ext cx="1907130" cy="1709482"/>
          </a:xfrm>
          <a:prstGeom prst="rect">
            <a:avLst/>
          </a:prstGeom>
        </p:spPr>
      </p:pic>
      <p:pic>
        <p:nvPicPr>
          <p:cNvPr name="Picture 12" id="12"/>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5400000">
            <a:off x="15859057" y="4129584"/>
            <a:ext cx="1538637" cy="1584739"/>
          </a:xfrm>
          <a:prstGeom prst="rect">
            <a:avLst/>
          </a:prstGeom>
        </p:spPr>
      </p:pic>
      <p:pic>
        <p:nvPicPr>
          <p:cNvPr name="Picture 13" id="13"/>
          <p:cNvPicPr>
            <a:picLocks noChangeAspect="true"/>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l="0" t="0" r="0" b="0"/>
          <a:stretch>
            <a:fillRect/>
          </a:stretch>
        </p:blipFill>
        <p:spPr>
          <a:xfrm flipH="false" flipV="false" rot="0">
            <a:off x="5156645" y="8697692"/>
            <a:ext cx="2061895" cy="1327111"/>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p:cSld>
    <p:bg>
      <p:bgPr>
        <a:solidFill>
          <a:srgbClr val="B9BBDD"/>
        </a:solidFill>
      </p:bgPr>
    </p:bg>
    <p:spTree>
      <p:nvGrpSpPr>
        <p:cNvPr id="1" name=""/>
        <p:cNvGrpSpPr/>
        <p:nvPr/>
      </p:nvGrpSpPr>
      <p:grpSpPr>
        <a:xfrm>
          <a:off x="0" y="0"/>
          <a:ext cx="0" cy="0"/>
          <a:chOff x="0" y="0"/>
          <a:chExt cx="0" cy="0"/>
        </a:xfrm>
      </p:grpSpPr>
      <p:sp>
        <p:nvSpPr>
          <p:cNvPr name="AutoShape 2" id="2"/>
          <p:cNvSpPr/>
          <p:nvPr/>
        </p:nvSpPr>
        <p:spPr>
          <a:xfrm rot="-5407957">
            <a:off x="1990930" y="5133997"/>
            <a:ext cx="10287028" cy="0"/>
          </a:xfrm>
          <a:prstGeom prst="line">
            <a:avLst/>
          </a:prstGeom>
          <a:ln cap="rnd" w="19050">
            <a:solidFill>
              <a:srgbClr val="000000"/>
            </a:solidFill>
            <a:prstDash val="solid"/>
            <a:headEnd type="none" len="sm" w="sm"/>
            <a:tailEnd type="none" len="sm" w="sm"/>
          </a:ln>
        </p:spPr>
      </p:sp>
      <p:grpSp>
        <p:nvGrpSpPr>
          <p:cNvPr name="Group 3" id="3"/>
          <p:cNvGrpSpPr/>
          <p:nvPr/>
        </p:nvGrpSpPr>
        <p:grpSpPr>
          <a:xfrm rot="0">
            <a:off x="1028700" y="4070797"/>
            <a:ext cx="4999779" cy="2813703"/>
            <a:chOff x="0" y="0"/>
            <a:chExt cx="6666372" cy="3751604"/>
          </a:xfrm>
        </p:grpSpPr>
        <p:sp>
          <p:nvSpPr>
            <p:cNvPr name="TextBox 4" id="4"/>
            <p:cNvSpPr txBox="true"/>
            <p:nvPr/>
          </p:nvSpPr>
          <p:spPr>
            <a:xfrm rot="0">
              <a:off x="0" y="-190500"/>
              <a:ext cx="6666372" cy="300990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000000"/>
                  </a:solidFill>
                  <a:latin typeface="Agrandir"/>
                </a:rPr>
                <a:t>Isi Presentasi</a:t>
              </a:r>
            </a:p>
          </p:txBody>
        </p:sp>
        <p:sp>
          <p:nvSpPr>
            <p:cNvPr name="TextBox 5" id="5"/>
            <p:cNvSpPr txBox="true"/>
            <p:nvPr/>
          </p:nvSpPr>
          <p:spPr>
            <a:xfrm rot="0">
              <a:off x="0" y="3062206"/>
              <a:ext cx="6666372" cy="689398"/>
            </a:xfrm>
            <a:prstGeom prst="rect">
              <a:avLst/>
            </a:prstGeom>
          </p:spPr>
          <p:txBody>
            <a:bodyPr anchor="t" rtlCol="false" tIns="0" lIns="0" bIns="0" rIns="0">
              <a:spAutoFit/>
            </a:bodyPr>
            <a:lstStyle/>
            <a:p>
              <a:pPr algn="l" marL="0" indent="0" lvl="0">
                <a:lnSpc>
                  <a:spcPts val="3920"/>
                </a:lnSpc>
                <a:spcBef>
                  <a:spcPct val="0"/>
                </a:spcBef>
              </a:pPr>
            </a:p>
          </p:txBody>
        </p:sp>
      </p:grpSp>
      <p:grpSp>
        <p:nvGrpSpPr>
          <p:cNvPr name="Group 6" id="6"/>
          <p:cNvGrpSpPr/>
          <p:nvPr/>
        </p:nvGrpSpPr>
        <p:grpSpPr>
          <a:xfrm rot="0">
            <a:off x="8742829" y="1198078"/>
            <a:ext cx="7973317" cy="994135"/>
            <a:chOff x="0" y="0"/>
            <a:chExt cx="10631089" cy="1325514"/>
          </a:xfrm>
        </p:grpSpPr>
        <p:grpSp>
          <p:nvGrpSpPr>
            <p:cNvPr name="Group 7" id="7"/>
            <p:cNvGrpSpPr/>
            <p:nvPr/>
          </p:nvGrpSpPr>
          <p:grpSpPr>
            <a:xfrm rot="0">
              <a:off x="0" y="0"/>
              <a:ext cx="10631089" cy="1325514"/>
              <a:chOff x="0" y="0"/>
              <a:chExt cx="16440449" cy="2049841"/>
            </a:xfrm>
          </p:grpSpPr>
          <p:sp>
            <p:nvSpPr>
              <p:cNvPr name="Freeform 8" id="8"/>
              <p:cNvSpPr/>
              <p:nvPr/>
            </p:nvSpPr>
            <p:spPr>
              <a:xfrm>
                <a:off x="12700" y="12700"/>
                <a:ext cx="16415049" cy="2024441"/>
              </a:xfrm>
              <a:custGeom>
                <a:avLst/>
                <a:gdLst/>
                <a:ahLst/>
                <a:cxnLst/>
                <a:rect r="r" b="b" t="t" l="l"/>
                <a:pathLst>
                  <a:path h="2024441" w="16415049">
                    <a:moveTo>
                      <a:pt x="15458105" y="2024441"/>
                    </a:moveTo>
                    <a:lnTo>
                      <a:pt x="956945" y="2024441"/>
                    </a:lnTo>
                    <a:cubicBezTo>
                      <a:pt x="428371" y="2024441"/>
                      <a:pt x="0" y="1595943"/>
                      <a:pt x="0" y="1012221"/>
                    </a:cubicBezTo>
                    <a:lnTo>
                      <a:pt x="0" y="1012221"/>
                    </a:lnTo>
                    <a:cubicBezTo>
                      <a:pt x="0" y="428371"/>
                      <a:pt x="428371" y="0"/>
                      <a:pt x="956945" y="0"/>
                    </a:cubicBezTo>
                    <a:lnTo>
                      <a:pt x="15458105" y="0"/>
                    </a:lnTo>
                    <a:cubicBezTo>
                      <a:pt x="15986551" y="0"/>
                      <a:pt x="16415049" y="428371"/>
                      <a:pt x="16415049" y="1012221"/>
                    </a:cubicBezTo>
                    <a:lnTo>
                      <a:pt x="16415049" y="1012221"/>
                    </a:lnTo>
                    <a:cubicBezTo>
                      <a:pt x="16415049" y="1595943"/>
                      <a:pt x="15986551" y="2024441"/>
                      <a:pt x="15458105" y="2024441"/>
                    </a:cubicBezTo>
                    <a:close/>
                  </a:path>
                </a:pathLst>
              </a:custGeom>
              <a:solidFill>
                <a:srgbClr val="FFF5ED"/>
              </a:solidFill>
            </p:spPr>
          </p:sp>
          <p:sp>
            <p:nvSpPr>
              <p:cNvPr name="Freeform 9" id="9"/>
              <p:cNvSpPr/>
              <p:nvPr/>
            </p:nvSpPr>
            <p:spPr>
              <a:xfrm>
                <a:off x="0" y="0"/>
                <a:ext cx="16440449" cy="2049841"/>
              </a:xfrm>
              <a:custGeom>
                <a:avLst/>
                <a:gdLst/>
                <a:ahLst/>
                <a:cxnLst/>
                <a:rect r="r" b="b" t="t" l="l"/>
                <a:pathLst>
                  <a:path h="2049841" w="16440449">
                    <a:moveTo>
                      <a:pt x="15470805" y="0"/>
                    </a:moveTo>
                    <a:lnTo>
                      <a:pt x="969645" y="0"/>
                    </a:lnTo>
                    <a:cubicBezTo>
                      <a:pt x="434975" y="0"/>
                      <a:pt x="0" y="434975"/>
                      <a:pt x="0" y="1024921"/>
                    </a:cubicBezTo>
                    <a:cubicBezTo>
                      <a:pt x="0" y="1614866"/>
                      <a:pt x="434975" y="2049841"/>
                      <a:pt x="969645" y="2049841"/>
                    </a:cubicBezTo>
                    <a:lnTo>
                      <a:pt x="15470805" y="2049841"/>
                    </a:lnTo>
                    <a:cubicBezTo>
                      <a:pt x="16005474" y="2049841"/>
                      <a:pt x="16440449" y="1614866"/>
                      <a:pt x="16440449" y="1024921"/>
                    </a:cubicBezTo>
                    <a:cubicBezTo>
                      <a:pt x="16440449" y="434975"/>
                      <a:pt x="16005474" y="0"/>
                      <a:pt x="15470805" y="0"/>
                    </a:cubicBezTo>
                    <a:close/>
                    <a:moveTo>
                      <a:pt x="15470805" y="2024441"/>
                    </a:moveTo>
                    <a:lnTo>
                      <a:pt x="969645" y="2024441"/>
                    </a:lnTo>
                    <a:cubicBezTo>
                      <a:pt x="448945" y="2024441"/>
                      <a:pt x="25400" y="1600896"/>
                      <a:pt x="25400" y="1024921"/>
                    </a:cubicBezTo>
                    <a:cubicBezTo>
                      <a:pt x="25400" y="448945"/>
                      <a:pt x="448945" y="25400"/>
                      <a:pt x="969645" y="25400"/>
                    </a:cubicBezTo>
                    <a:lnTo>
                      <a:pt x="15470805" y="25400"/>
                    </a:lnTo>
                    <a:cubicBezTo>
                      <a:pt x="15991505" y="25400"/>
                      <a:pt x="16415049" y="448945"/>
                      <a:pt x="16415049" y="1024921"/>
                    </a:cubicBezTo>
                    <a:cubicBezTo>
                      <a:pt x="16415049" y="1600896"/>
                      <a:pt x="15991505" y="2024441"/>
                      <a:pt x="15470805" y="2024441"/>
                    </a:cubicBezTo>
                    <a:close/>
                  </a:path>
                </a:pathLst>
              </a:custGeom>
              <a:solidFill>
                <a:srgbClr val="000000"/>
              </a:solidFill>
            </p:spPr>
          </p:sp>
        </p:grpSp>
        <p:grpSp>
          <p:nvGrpSpPr>
            <p:cNvPr name="Group 10" id="10"/>
            <p:cNvGrpSpPr/>
            <p:nvPr/>
          </p:nvGrpSpPr>
          <p:grpSpPr>
            <a:xfrm rot="0">
              <a:off x="0" y="0"/>
              <a:ext cx="2444873" cy="1254027"/>
              <a:chOff x="0" y="0"/>
              <a:chExt cx="3780875" cy="1939290"/>
            </a:xfrm>
          </p:grpSpPr>
          <p:sp>
            <p:nvSpPr>
              <p:cNvPr name="Freeform 11" id="11"/>
              <p:cNvSpPr/>
              <p:nvPr/>
            </p:nvSpPr>
            <p:spPr>
              <a:xfrm>
                <a:off x="12700" y="12700"/>
                <a:ext cx="3755475" cy="1913890"/>
              </a:xfrm>
              <a:custGeom>
                <a:avLst/>
                <a:gdLst/>
                <a:ahLst/>
                <a:cxnLst/>
                <a:rect r="r" b="b" t="t" l="l"/>
                <a:pathLst>
                  <a:path h="1913890" w="3755475">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name="Freeform 12" id="12"/>
              <p:cNvSpPr/>
              <p:nvPr/>
            </p:nvSpPr>
            <p:spPr>
              <a:xfrm>
                <a:off x="0" y="0"/>
                <a:ext cx="3780875" cy="1939290"/>
              </a:xfrm>
              <a:custGeom>
                <a:avLst/>
                <a:gdLst/>
                <a:ahLst/>
                <a:cxnLst/>
                <a:rect r="r" b="b" t="t" l="l"/>
                <a:pathLst>
                  <a:path h="1939290" w="3780875">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name="TextBox 13" id="13"/>
            <p:cNvSpPr txBox="true"/>
            <p:nvPr/>
          </p:nvSpPr>
          <p:spPr>
            <a:xfrm rot="0">
              <a:off x="1011624" y="262947"/>
              <a:ext cx="421625" cy="613833"/>
            </a:xfrm>
            <a:prstGeom prst="rect">
              <a:avLst/>
            </a:prstGeom>
          </p:spPr>
          <p:txBody>
            <a:bodyPr anchor="t" rtlCol="false" tIns="0" lIns="0" bIns="0" rIns="0">
              <a:spAutoFit/>
            </a:bodyPr>
            <a:lstStyle/>
            <a:p>
              <a:pPr algn="ctr">
                <a:lnSpc>
                  <a:spcPts val="3499"/>
                </a:lnSpc>
              </a:pPr>
              <a:r>
                <a:rPr lang="en-US" sz="2499">
                  <a:solidFill>
                    <a:srgbClr val="000000"/>
                  </a:solidFill>
                  <a:latin typeface="Agrandir Bold"/>
                </a:rPr>
                <a:t>7</a:t>
              </a:r>
            </a:p>
          </p:txBody>
        </p:sp>
        <p:sp>
          <p:nvSpPr>
            <p:cNvPr name="TextBox 14" id="14"/>
            <p:cNvSpPr txBox="true"/>
            <p:nvPr/>
          </p:nvSpPr>
          <p:spPr>
            <a:xfrm rot="0">
              <a:off x="3055873" y="-103237"/>
              <a:ext cx="6954893" cy="1428751"/>
            </a:xfrm>
            <a:prstGeom prst="rect">
              <a:avLst/>
            </a:prstGeom>
          </p:spPr>
          <p:txBody>
            <a:bodyPr anchor="t" rtlCol="false" tIns="0" lIns="0" bIns="0" rIns="0">
              <a:spAutoFit/>
            </a:bodyPr>
            <a:lstStyle/>
            <a:p>
              <a:pPr algn="l">
                <a:lnSpc>
                  <a:spcPts val="4199"/>
                </a:lnSpc>
              </a:pPr>
              <a:r>
                <a:rPr lang="en-US" sz="2999">
                  <a:solidFill>
                    <a:srgbClr val="000000"/>
                  </a:solidFill>
                  <a:latin typeface="Agrandir"/>
                </a:rPr>
                <a:t>Screenshot Tampilan luaran program</a:t>
              </a:r>
            </a:p>
          </p:txBody>
        </p:sp>
      </p:grpSp>
      <p:grpSp>
        <p:nvGrpSpPr>
          <p:cNvPr name="Group 15" id="15"/>
          <p:cNvGrpSpPr/>
          <p:nvPr/>
        </p:nvGrpSpPr>
        <p:grpSpPr>
          <a:xfrm rot="0">
            <a:off x="8742829" y="2597429"/>
            <a:ext cx="7973317" cy="1495426"/>
            <a:chOff x="0" y="0"/>
            <a:chExt cx="10631089" cy="1993901"/>
          </a:xfrm>
        </p:grpSpPr>
        <p:grpSp>
          <p:nvGrpSpPr>
            <p:cNvPr name="Group 16" id="16"/>
            <p:cNvGrpSpPr/>
            <p:nvPr/>
          </p:nvGrpSpPr>
          <p:grpSpPr>
            <a:xfrm rot="0">
              <a:off x="0" y="0"/>
              <a:ext cx="10631089" cy="1993901"/>
              <a:chOff x="0" y="0"/>
              <a:chExt cx="16440449" cy="3083469"/>
            </a:xfrm>
          </p:grpSpPr>
          <p:sp>
            <p:nvSpPr>
              <p:cNvPr name="Freeform 17" id="17"/>
              <p:cNvSpPr/>
              <p:nvPr/>
            </p:nvSpPr>
            <p:spPr>
              <a:xfrm>
                <a:off x="12700" y="12700"/>
                <a:ext cx="16415049" cy="3058069"/>
              </a:xfrm>
              <a:custGeom>
                <a:avLst/>
                <a:gdLst/>
                <a:ahLst/>
                <a:cxnLst/>
                <a:rect r="r" b="b" t="t" l="l"/>
                <a:pathLst>
                  <a:path h="3058069" w="16415049">
                    <a:moveTo>
                      <a:pt x="15458105" y="3058069"/>
                    </a:moveTo>
                    <a:lnTo>
                      <a:pt x="956945" y="3058069"/>
                    </a:lnTo>
                    <a:cubicBezTo>
                      <a:pt x="428371" y="3058069"/>
                      <a:pt x="0" y="2629571"/>
                      <a:pt x="0" y="1529034"/>
                    </a:cubicBezTo>
                    <a:lnTo>
                      <a:pt x="0" y="1529034"/>
                    </a:lnTo>
                    <a:cubicBezTo>
                      <a:pt x="0" y="428371"/>
                      <a:pt x="428371" y="0"/>
                      <a:pt x="956945" y="0"/>
                    </a:cubicBezTo>
                    <a:lnTo>
                      <a:pt x="15458105" y="0"/>
                    </a:lnTo>
                    <a:cubicBezTo>
                      <a:pt x="15986551" y="0"/>
                      <a:pt x="16415049" y="428371"/>
                      <a:pt x="16415049" y="1529034"/>
                    </a:cubicBezTo>
                    <a:lnTo>
                      <a:pt x="16415049" y="1529034"/>
                    </a:lnTo>
                    <a:cubicBezTo>
                      <a:pt x="16415049" y="2629571"/>
                      <a:pt x="15986551" y="3058069"/>
                      <a:pt x="15458105" y="3058069"/>
                    </a:cubicBezTo>
                    <a:close/>
                  </a:path>
                </a:pathLst>
              </a:custGeom>
              <a:solidFill>
                <a:srgbClr val="FFF5ED"/>
              </a:solidFill>
            </p:spPr>
          </p:sp>
          <p:sp>
            <p:nvSpPr>
              <p:cNvPr name="Freeform 18" id="18"/>
              <p:cNvSpPr/>
              <p:nvPr/>
            </p:nvSpPr>
            <p:spPr>
              <a:xfrm>
                <a:off x="0" y="0"/>
                <a:ext cx="16440449" cy="3083469"/>
              </a:xfrm>
              <a:custGeom>
                <a:avLst/>
                <a:gdLst/>
                <a:ahLst/>
                <a:cxnLst/>
                <a:rect r="r" b="b" t="t" l="l"/>
                <a:pathLst>
                  <a:path h="3083469" w="16440449">
                    <a:moveTo>
                      <a:pt x="15470805" y="0"/>
                    </a:moveTo>
                    <a:lnTo>
                      <a:pt x="969645" y="0"/>
                    </a:lnTo>
                    <a:cubicBezTo>
                      <a:pt x="434975" y="0"/>
                      <a:pt x="0" y="434975"/>
                      <a:pt x="0" y="1541734"/>
                    </a:cubicBezTo>
                    <a:cubicBezTo>
                      <a:pt x="0" y="2648494"/>
                      <a:pt x="434975" y="3083469"/>
                      <a:pt x="969645" y="3083469"/>
                    </a:cubicBezTo>
                    <a:lnTo>
                      <a:pt x="15470805" y="3083469"/>
                    </a:lnTo>
                    <a:cubicBezTo>
                      <a:pt x="16005474" y="3083469"/>
                      <a:pt x="16440449" y="2648494"/>
                      <a:pt x="16440449" y="1541734"/>
                    </a:cubicBezTo>
                    <a:cubicBezTo>
                      <a:pt x="16440449" y="434975"/>
                      <a:pt x="16005474" y="0"/>
                      <a:pt x="15470805" y="0"/>
                    </a:cubicBezTo>
                    <a:close/>
                    <a:moveTo>
                      <a:pt x="15470805" y="3058069"/>
                    </a:moveTo>
                    <a:lnTo>
                      <a:pt x="969645" y="3058069"/>
                    </a:lnTo>
                    <a:cubicBezTo>
                      <a:pt x="448945" y="3058069"/>
                      <a:pt x="25400" y="2634523"/>
                      <a:pt x="25400" y="1541734"/>
                    </a:cubicBezTo>
                    <a:cubicBezTo>
                      <a:pt x="25400" y="448945"/>
                      <a:pt x="448945" y="25400"/>
                      <a:pt x="969645" y="25400"/>
                    </a:cubicBezTo>
                    <a:lnTo>
                      <a:pt x="15470805" y="25400"/>
                    </a:lnTo>
                    <a:cubicBezTo>
                      <a:pt x="15991505" y="25400"/>
                      <a:pt x="16415049" y="448945"/>
                      <a:pt x="16415049" y="1541734"/>
                    </a:cubicBezTo>
                    <a:cubicBezTo>
                      <a:pt x="16415049" y="2634523"/>
                      <a:pt x="15991505" y="3058069"/>
                      <a:pt x="15470805" y="3058069"/>
                    </a:cubicBezTo>
                    <a:close/>
                  </a:path>
                </a:pathLst>
              </a:custGeom>
              <a:solidFill>
                <a:srgbClr val="000000"/>
              </a:solidFill>
            </p:spPr>
          </p:sp>
        </p:grpSp>
        <p:grpSp>
          <p:nvGrpSpPr>
            <p:cNvPr name="Group 19" id="19"/>
            <p:cNvGrpSpPr/>
            <p:nvPr/>
          </p:nvGrpSpPr>
          <p:grpSpPr>
            <a:xfrm rot="0">
              <a:off x="0" y="319137"/>
              <a:ext cx="2444873" cy="1254027"/>
              <a:chOff x="0" y="0"/>
              <a:chExt cx="3780875" cy="1939290"/>
            </a:xfrm>
          </p:grpSpPr>
          <p:sp>
            <p:nvSpPr>
              <p:cNvPr name="Freeform 20" id="20"/>
              <p:cNvSpPr/>
              <p:nvPr/>
            </p:nvSpPr>
            <p:spPr>
              <a:xfrm>
                <a:off x="12700" y="12700"/>
                <a:ext cx="3755475" cy="1913890"/>
              </a:xfrm>
              <a:custGeom>
                <a:avLst/>
                <a:gdLst/>
                <a:ahLst/>
                <a:cxnLst/>
                <a:rect r="r" b="b" t="t" l="l"/>
                <a:pathLst>
                  <a:path h="1913890" w="3755475">
                    <a:moveTo>
                      <a:pt x="2798530" y="1913890"/>
                    </a:moveTo>
                    <a:lnTo>
                      <a:pt x="956945" y="1913890"/>
                    </a:lnTo>
                    <a:cubicBezTo>
                      <a:pt x="428371" y="1913890"/>
                      <a:pt x="0" y="1485392"/>
                      <a:pt x="0" y="956945"/>
                    </a:cubicBezTo>
                    <a:lnTo>
                      <a:pt x="0" y="956945"/>
                    </a:lnTo>
                    <a:cubicBezTo>
                      <a:pt x="0" y="428371"/>
                      <a:pt x="428371" y="0"/>
                      <a:pt x="956945" y="0"/>
                    </a:cubicBezTo>
                    <a:lnTo>
                      <a:pt x="2798529" y="0"/>
                    </a:lnTo>
                    <a:cubicBezTo>
                      <a:pt x="3326976" y="0"/>
                      <a:pt x="3755474" y="428371"/>
                      <a:pt x="3755474" y="956945"/>
                    </a:cubicBezTo>
                    <a:lnTo>
                      <a:pt x="3755474" y="956945"/>
                    </a:lnTo>
                    <a:cubicBezTo>
                      <a:pt x="3755475" y="1485392"/>
                      <a:pt x="3326977" y="1913890"/>
                      <a:pt x="2798530" y="1913890"/>
                    </a:cubicBezTo>
                    <a:close/>
                  </a:path>
                </a:pathLst>
              </a:custGeom>
              <a:solidFill>
                <a:srgbClr val="D6DFCC"/>
              </a:solidFill>
            </p:spPr>
          </p:sp>
          <p:sp>
            <p:nvSpPr>
              <p:cNvPr name="Freeform 21" id="21"/>
              <p:cNvSpPr/>
              <p:nvPr/>
            </p:nvSpPr>
            <p:spPr>
              <a:xfrm>
                <a:off x="0" y="0"/>
                <a:ext cx="3780875" cy="1939290"/>
              </a:xfrm>
              <a:custGeom>
                <a:avLst/>
                <a:gdLst/>
                <a:ahLst/>
                <a:cxnLst/>
                <a:rect r="r" b="b" t="t" l="l"/>
                <a:pathLst>
                  <a:path h="1939290" w="3780875">
                    <a:moveTo>
                      <a:pt x="2811230" y="0"/>
                    </a:moveTo>
                    <a:lnTo>
                      <a:pt x="969645" y="0"/>
                    </a:lnTo>
                    <a:cubicBezTo>
                      <a:pt x="434975" y="0"/>
                      <a:pt x="0" y="434975"/>
                      <a:pt x="0" y="969645"/>
                    </a:cubicBezTo>
                    <a:cubicBezTo>
                      <a:pt x="0" y="1504315"/>
                      <a:pt x="434975" y="1939290"/>
                      <a:pt x="969645" y="1939290"/>
                    </a:cubicBezTo>
                    <a:lnTo>
                      <a:pt x="2811229" y="1939290"/>
                    </a:lnTo>
                    <a:cubicBezTo>
                      <a:pt x="3345899" y="1939290"/>
                      <a:pt x="3780874" y="1504315"/>
                      <a:pt x="3780874" y="969645"/>
                    </a:cubicBezTo>
                    <a:cubicBezTo>
                      <a:pt x="3780875" y="434975"/>
                      <a:pt x="3345900" y="0"/>
                      <a:pt x="2811230" y="0"/>
                    </a:cubicBezTo>
                    <a:close/>
                    <a:moveTo>
                      <a:pt x="2811230" y="1913890"/>
                    </a:moveTo>
                    <a:lnTo>
                      <a:pt x="969645" y="1913890"/>
                    </a:lnTo>
                    <a:cubicBezTo>
                      <a:pt x="448945" y="1913890"/>
                      <a:pt x="25400" y="1490345"/>
                      <a:pt x="25400" y="969645"/>
                    </a:cubicBezTo>
                    <a:cubicBezTo>
                      <a:pt x="25400" y="448945"/>
                      <a:pt x="448945" y="25400"/>
                      <a:pt x="969645" y="25400"/>
                    </a:cubicBezTo>
                    <a:lnTo>
                      <a:pt x="2811229" y="25400"/>
                    </a:lnTo>
                    <a:cubicBezTo>
                      <a:pt x="3331930" y="25400"/>
                      <a:pt x="3755474" y="448945"/>
                      <a:pt x="3755474" y="969645"/>
                    </a:cubicBezTo>
                    <a:cubicBezTo>
                      <a:pt x="3755475" y="1490345"/>
                      <a:pt x="3331930" y="1913890"/>
                      <a:pt x="2811230" y="1913890"/>
                    </a:cubicBezTo>
                    <a:close/>
                  </a:path>
                </a:pathLst>
              </a:custGeom>
              <a:solidFill>
                <a:srgbClr val="000000"/>
              </a:solidFill>
            </p:spPr>
          </p:sp>
        </p:grpSp>
        <p:sp>
          <p:nvSpPr>
            <p:cNvPr name="TextBox 22" id="22"/>
            <p:cNvSpPr txBox="true"/>
            <p:nvPr/>
          </p:nvSpPr>
          <p:spPr>
            <a:xfrm rot="0">
              <a:off x="1011624" y="582084"/>
              <a:ext cx="421625" cy="613833"/>
            </a:xfrm>
            <a:prstGeom prst="rect">
              <a:avLst/>
            </a:prstGeom>
          </p:spPr>
          <p:txBody>
            <a:bodyPr anchor="t" rtlCol="false" tIns="0" lIns="0" bIns="0" rIns="0">
              <a:spAutoFit/>
            </a:bodyPr>
            <a:lstStyle/>
            <a:p>
              <a:pPr algn="ctr">
                <a:lnSpc>
                  <a:spcPts val="3499"/>
                </a:lnSpc>
              </a:pPr>
              <a:r>
                <a:rPr lang="en-US" sz="2499">
                  <a:solidFill>
                    <a:srgbClr val="000000"/>
                  </a:solidFill>
                  <a:latin typeface="Agrandir Bold"/>
                </a:rPr>
                <a:t>8</a:t>
              </a:r>
            </a:p>
          </p:txBody>
        </p:sp>
        <p:sp>
          <p:nvSpPr>
            <p:cNvPr name="TextBox 23" id="23"/>
            <p:cNvSpPr txBox="true"/>
            <p:nvPr/>
          </p:nvSpPr>
          <p:spPr>
            <a:xfrm rot="0">
              <a:off x="3055873" y="-133350"/>
              <a:ext cx="6954893" cy="2127251"/>
            </a:xfrm>
            <a:prstGeom prst="rect">
              <a:avLst/>
            </a:prstGeom>
          </p:spPr>
          <p:txBody>
            <a:bodyPr anchor="t" rtlCol="false" tIns="0" lIns="0" bIns="0" rIns="0">
              <a:spAutoFit/>
            </a:bodyPr>
            <a:lstStyle/>
            <a:p>
              <a:pPr algn="l">
                <a:lnSpc>
                  <a:spcPts val="4199"/>
                </a:lnSpc>
              </a:pPr>
              <a:r>
                <a:rPr lang="en-US" sz="2999">
                  <a:solidFill>
                    <a:srgbClr val="000000"/>
                  </a:solidFill>
                  <a:latin typeface="Agrandir"/>
                </a:rPr>
                <a:t>Screenshot tampilan unggahan halaman projek Github</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8000"/>
          </a:blip>
          <a:srcRect l="16666" t="21875" r="16666" b="21875"/>
          <a:stretch>
            <a:fillRect/>
          </a:stretch>
        </p:blipFill>
        <p:spPr>
          <a:xfrm>
            <a:off x="0" y="0"/>
            <a:ext cx="18288000" cy="10287000"/>
          </a:xfrm>
          <a:prstGeom prst="rect">
            <a:avLst/>
          </a:prstGeom>
        </p:spPr>
      </p:pic>
      <p:sp>
        <p:nvSpPr>
          <p:cNvPr name="TextBox 3" id="3"/>
          <p:cNvSpPr txBox="true"/>
          <p:nvPr/>
        </p:nvSpPr>
        <p:spPr>
          <a:xfrm rot="0">
            <a:off x="1794000" y="7336095"/>
            <a:ext cx="9445070" cy="525937"/>
          </a:xfrm>
          <a:prstGeom prst="rect">
            <a:avLst/>
          </a:prstGeom>
        </p:spPr>
        <p:txBody>
          <a:bodyPr anchor="t" rtlCol="false" tIns="0" lIns="0" bIns="0" rIns="0">
            <a:spAutoFit/>
          </a:bodyPr>
          <a:lstStyle/>
          <a:p>
            <a:pPr>
              <a:lnSpc>
                <a:spcPts val="3831"/>
              </a:lnSpc>
            </a:pPr>
            <a:r>
              <a:rPr lang="en-US" sz="3831" spc="149">
                <a:solidFill>
                  <a:srgbClr val="764652"/>
                </a:solidFill>
                <a:latin typeface="Bobby Jones"/>
              </a:rPr>
              <a:t>HASIL APLIKASI</a:t>
            </a:r>
          </a:p>
        </p:txBody>
      </p:sp>
      <p:sp>
        <p:nvSpPr>
          <p:cNvPr name="TextBox 4" id="4"/>
          <p:cNvSpPr txBox="true"/>
          <p:nvPr/>
        </p:nvSpPr>
        <p:spPr>
          <a:xfrm rot="0">
            <a:off x="1794000" y="7929157"/>
            <a:ext cx="11682452" cy="1114749"/>
          </a:xfrm>
          <a:prstGeom prst="rect">
            <a:avLst/>
          </a:prstGeom>
        </p:spPr>
        <p:txBody>
          <a:bodyPr anchor="t" rtlCol="false" tIns="0" lIns="0" bIns="0" rIns="0">
            <a:spAutoFit/>
          </a:bodyPr>
          <a:lstStyle/>
          <a:p>
            <a:pPr>
              <a:lnSpc>
                <a:spcPts val="2970"/>
              </a:lnSpc>
            </a:pPr>
            <a:r>
              <a:rPr lang="en-US" sz="2414">
                <a:solidFill>
                  <a:srgbClr val="50242F"/>
                </a:solidFill>
                <a:latin typeface="Dosis Semi Bold"/>
              </a:rPr>
              <a:t>Pada akhir aplikasi akan muncul data sewa yang ada di console maupun yang ada di struk meliputi data sewa, pengembalian, dan denda.</a:t>
            </a:r>
          </a:p>
          <a:p>
            <a:pPr>
              <a:lnSpc>
                <a:spcPts val="2970"/>
              </a:lnSpc>
            </a:pPr>
          </a:p>
        </p:txBody>
      </p:sp>
      <p:sp>
        <p:nvSpPr>
          <p:cNvPr name="TextBox 5" id="5"/>
          <p:cNvSpPr txBox="true"/>
          <p:nvPr/>
        </p:nvSpPr>
        <p:spPr>
          <a:xfrm rot="0">
            <a:off x="2227120" y="1676841"/>
            <a:ext cx="13842765" cy="1356360"/>
          </a:xfrm>
          <a:prstGeom prst="rect">
            <a:avLst/>
          </a:prstGeom>
        </p:spPr>
        <p:txBody>
          <a:bodyPr anchor="t" rtlCol="false" tIns="0" lIns="0" bIns="0" rIns="0">
            <a:spAutoFit/>
          </a:bodyPr>
          <a:lstStyle/>
          <a:p>
            <a:pPr algn="ctr">
              <a:lnSpc>
                <a:spcPts val="9900"/>
              </a:lnSpc>
            </a:pPr>
            <a:r>
              <a:rPr lang="en-US" sz="9900" spc="386">
                <a:solidFill>
                  <a:srgbClr val="764652"/>
                </a:solidFill>
                <a:latin typeface="Bobby Jones"/>
              </a:rPr>
              <a:t>DESKRIPSI APLIKASI</a:t>
            </a:r>
          </a:p>
        </p:txBody>
      </p:sp>
      <p:sp>
        <p:nvSpPr>
          <p:cNvPr name="TextBox 6" id="6"/>
          <p:cNvSpPr txBox="true"/>
          <p:nvPr/>
        </p:nvSpPr>
        <p:spPr>
          <a:xfrm rot="0">
            <a:off x="1794000" y="3214810"/>
            <a:ext cx="9247664" cy="525937"/>
          </a:xfrm>
          <a:prstGeom prst="rect">
            <a:avLst/>
          </a:prstGeom>
        </p:spPr>
        <p:txBody>
          <a:bodyPr anchor="t" rtlCol="false" tIns="0" lIns="0" bIns="0" rIns="0">
            <a:spAutoFit/>
          </a:bodyPr>
          <a:lstStyle/>
          <a:p>
            <a:pPr>
              <a:lnSpc>
                <a:spcPts val="3831"/>
              </a:lnSpc>
            </a:pPr>
            <a:r>
              <a:rPr lang="en-US" sz="3831" spc="149">
                <a:solidFill>
                  <a:srgbClr val="764652"/>
                </a:solidFill>
                <a:latin typeface="Bobby Jones"/>
              </a:rPr>
              <a:t>PENJELASAN SINGKAT APLIKASI</a:t>
            </a:r>
          </a:p>
        </p:txBody>
      </p:sp>
      <p:sp>
        <p:nvSpPr>
          <p:cNvPr name="TextBox 7" id="7"/>
          <p:cNvSpPr txBox="true"/>
          <p:nvPr/>
        </p:nvSpPr>
        <p:spPr>
          <a:xfrm rot="0">
            <a:off x="1794000" y="5290707"/>
            <a:ext cx="9445070" cy="525937"/>
          </a:xfrm>
          <a:prstGeom prst="rect">
            <a:avLst/>
          </a:prstGeom>
        </p:spPr>
        <p:txBody>
          <a:bodyPr anchor="t" rtlCol="false" tIns="0" lIns="0" bIns="0" rIns="0">
            <a:spAutoFit/>
          </a:bodyPr>
          <a:lstStyle/>
          <a:p>
            <a:pPr>
              <a:lnSpc>
                <a:spcPts val="3831"/>
              </a:lnSpc>
            </a:pPr>
            <a:r>
              <a:rPr lang="en-US" sz="3831" spc="149">
                <a:solidFill>
                  <a:srgbClr val="764652"/>
                </a:solidFill>
                <a:latin typeface="Bobby Jones"/>
              </a:rPr>
              <a:t>MENU UTAMA APLIKASI</a:t>
            </a:r>
          </a:p>
        </p:txBody>
      </p:sp>
      <p:sp>
        <p:nvSpPr>
          <p:cNvPr name="TextBox 8" id="8"/>
          <p:cNvSpPr txBox="true"/>
          <p:nvPr/>
        </p:nvSpPr>
        <p:spPr>
          <a:xfrm rot="0">
            <a:off x="1794000" y="3820580"/>
            <a:ext cx="11249332" cy="1114749"/>
          </a:xfrm>
          <a:prstGeom prst="rect">
            <a:avLst/>
          </a:prstGeom>
        </p:spPr>
        <p:txBody>
          <a:bodyPr anchor="t" rtlCol="false" tIns="0" lIns="0" bIns="0" rIns="0">
            <a:spAutoFit/>
          </a:bodyPr>
          <a:lstStyle/>
          <a:p>
            <a:pPr>
              <a:lnSpc>
                <a:spcPts val="2970"/>
              </a:lnSpc>
            </a:pPr>
            <a:r>
              <a:rPr lang="en-US" sz="2414">
                <a:solidFill>
                  <a:srgbClr val="50242F"/>
                </a:solidFill>
                <a:latin typeface="Dosis Semi Bold"/>
              </a:rPr>
              <a:t>Program aplikasi ini dapat menampilkan apa saja kamera yang dapat disewa. Aplikasi ini juga dapat menghitung total sewa kamera berdasarkan lama penyewaan kamera yang diinputkan oleh user. Sedangkan untuk harga per-hari sudah ditetapkan oleh aplikasi.</a:t>
            </a:r>
          </a:p>
        </p:txBody>
      </p:sp>
      <p:sp>
        <p:nvSpPr>
          <p:cNvPr name="TextBox 9" id="9"/>
          <p:cNvSpPr txBox="true"/>
          <p:nvPr/>
        </p:nvSpPr>
        <p:spPr>
          <a:xfrm rot="0">
            <a:off x="1794000" y="5898558"/>
            <a:ext cx="11682452" cy="1486224"/>
          </a:xfrm>
          <a:prstGeom prst="rect">
            <a:avLst/>
          </a:prstGeom>
        </p:spPr>
        <p:txBody>
          <a:bodyPr anchor="t" rtlCol="false" tIns="0" lIns="0" bIns="0" rIns="0">
            <a:spAutoFit/>
          </a:bodyPr>
          <a:lstStyle/>
          <a:p>
            <a:pPr>
              <a:lnSpc>
                <a:spcPts val="2970"/>
              </a:lnSpc>
            </a:pPr>
            <a:r>
              <a:rPr lang="en-US" sz="2414">
                <a:solidFill>
                  <a:srgbClr val="50242F"/>
                </a:solidFill>
                <a:latin typeface="Dosis Semi Bold"/>
              </a:rPr>
              <a:t>-Sewa kamera </a:t>
            </a:r>
          </a:p>
          <a:p>
            <a:pPr>
              <a:lnSpc>
                <a:spcPts val="2970"/>
              </a:lnSpc>
            </a:pPr>
            <a:r>
              <a:rPr lang="en-US" sz="2414">
                <a:solidFill>
                  <a:srgbClr val="50242F"/>
                </a:solidFill>
                <a:latin typeface="Dosis Semi Bold"/>
              </a:rPr>
              <a:t>-Pengembalian kamera</a:t>
            </a:r>
          </a:p>
          <a:p>
            <a:pPr>
              <a:lnSpc>
                <a:spcPts val="2970"/>
              </a:lnSpc>
            </a:pPr>
            <a:r>
              <a:rPr lang="en-US" sz="2414">
                <a:solidFill>
                  <a:srgbClr val="50242F"/>
                </a:solidFill>
                <a:latin typeface="Dosis Semi Bold"/>
              </a:rPr>
              <a:t>-Keluar dari aplikasi ini</a:t>
            </a:r>
          </a:p>
          <a:p>
            <a:pPr>
              <a:lnSpc>
                <a:spcPts val="2970"/>
              </a:lnSpc>
            </a:pPr>
          </a:p>
        </p:txBody>
      </p:sp>
      <p:pic>
        <p:nvPicPr>
          <p:cNvPr name="Picture 10" id="10"/>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887957" y="4466737"/>
            <a:ext cx="3230421" cy="3012367"/>
          </a:xfrm>
          <a:prstGeom prst="rect">
            <a:avLst/>
          </a:prstGeom>
        </p:spPr>
      </p:pic>
      <p:pic>
        <p:nvPicPr>
          <p:cNvPr name="Picture 11" id="11"/>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6920710" y="3723787"/>
            <a:ext cx="1034449" cy="1034449"/>
          </a:xfrm>
          <a:prstGeom prst="rect">
            <a:avLst/>
          </a:prstGeom>
        </p:spPr>
      </p:pic>
      <p:pic>
        <p:nvPicPr>
          <p:cNvPr name="Picture 12" id="12"/>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5957552" y="7768408"/>
            <a:ext cx="2653689" cy="2518592"/>
          </a:xfrm>
          <a:prstGeom prst="rect">
            <a:avLst/>
          </a:prstGeom>
        </p:spPr>
      </p:pic>
      <p:pic>
        <p:nvPicPr>
          <p:cNvPr name="Picture 13" id="13"/>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4468718" y="8223851"/>
            <a:ext cx="1034449" cy="1034449"/>
          </a:xfrm>
          <a:prstGeom prst="rect">
            <a:avLst/>
          </a:prstGeom>
        </p:spPr>
      </p:pic>
      <p:pic>
        <p:nvPicPr>
          <p:cNvPr name="Picture 14" id="14"/>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5420877" y="2491854"/>
            <a:ext cx="1298014" cy="1231933"/>
          </a:xfrm>
          <a:prstGeom prst="rect">
            <a:avLst/>
          </a:prstGeom>
        </p:spPr>
      </p:pic>
      <p:pic>
        <p:nvPicPr>
          <p:cNvPr name="Picture 15" id="1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8544434">
            <a:off x="15973855" y="-1449448"/>
            <a:ext cx="4628290" cy="4315880"/>
          </a:xfrm>
          <a:prstGeom prst="rect">
            <a:avLst/>
          </a:prstGeom>
        </p:spPr>
      </p:pic>
      <p:pic>
        <p:nvPicPr>
          <p:cNvPr name="Picture 16" id="1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4215773" y="1238062"/>
            <a:ext cx="869944" cy="869944"/>
          </a:xfrm>
          <a:prstGeom prst="rect">
            <a:avLst/>
          </a:prstGeom>
        </p:spPr>
      </p:pic>
      <p:pic>
        <p:nvPicPr>
          <p:cNvPr name="Picture 17" id="17"/>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6831218">
            <a:off x="814571" y="998183"/>
            <a:ext cx="1298014" cy="1231933"/>
          </a:xfrm>
          <a:prstGeom prst="rect">
            <a:avLst/>
          </a:prstGeom>
        </p:spPr>
      </p:pic>
      <p:pic>
        <p:nvPicPr>
          <p:cNvPr name="Picture 18" id="18"/>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6831218">
            <a:off x="2603610" y="605457"/>
            <a:ext cx="869944" cy="869944"/>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8000"/>
          </a:blip>
          <a:srcRect l="16666" t="21875" r="16666" b="21875"/>
          <a:stretch>
            <a:fillRect/>
          </a:stretch>
        </p:blipFill>
        <p:spPr>
          <a:xfrm>
            <a:off x="0" y="0"/>
            <a:ext cx="18288000" cy="10287000"/>
          </a:xfrm>
          <a:prstGeom prst="rect">
            <a:avLst/>
          </a:prstGeom>
        </p:spPr>
      </p:pic>
      <p:sp>
        <p:nvSpPr>
          <p:cNvPr name="TextBox 3" id="3"/>
          <p:cNvSpPr txBox="true"/>
          <p:nvPr/>
        </p:nvSpPr>
        <p:spPr>
          <a:xfrm rot="0">
            <a:off x="1028700" y="259063"/>
            <a:ext cx="15108706" cy="1533525"/>
          </a:xfrm>
          <a:prstGeom prst="rect">
            <a:avLst/>
          </a:prstGeom>
        </p:spPr>
        <p:txBody>
          <a:bodyPr anchor="t" rtlCol="false" tIns="0" lIns="0" bIns="0" rIns="0">
            <a:spAutoFit/>
          </a:bodyPr>
          <a:lstStyle/>
          <a:p>
            <a:pPr algn="ctr">
              <a:lnSpc>
                <a:spcPts val="11880"/>
              </a:lnSpc>
            </a:pPr>
            <a:r>
              <a:rPr lang="en-US" sz="9900" spc="613">
                <a:solidFill>
                  <a:srgbClr val="764652"/>
                </a:solidFill>
                <a:latin typeface="Bobby Jones"/>
              </a:rPr>
              <a:t>ALUR KERJA APLIKASI</a:t>
            </a:r>
          </a:p>
        </p:txBody>
      </p:sp>
      <p:grpSp>
        <p:nvGrpSpPr>
          <p:cNvPr name="Group 4" id="4"/>
          <p:cNvGrpSpPr/>
          <p:nvPr/>
        </p:nvGrpSpPr>
        <p:grpSpPr>
          <a:xfrm rot="0">
            <a:off x="2023502" y="2016426"/>
            <a:ext cx="8940553" cy="5271296"/>
            <a:chOff x="0" y="0"/>
            <a:chExt cx="11920737" cy="7028395"/>
          </a:xfrm>
        </p:grpSpPr>
        <p:sp>
          <p:nvSpPr>
            <p:cNvPr name="AutoShape 5" id="5"/>
            <p:cNvSpPr/>
            <p:nvPr/>
          </p:nvSpPr>
          <p:spPr>
            <a:xfrm rot="0">
              <a:off x="0" y="0"/>
              <a:ext cx="11920737" cy="0"/>
            </a:xfrm>
            <a:prstGeom prst="line">
              <a:avLst/>
            </a:prstGeom>
            <a:ln cap="flat" w="52468">
              <a:solidFill>
                <a:srgbClr val="D19EAA"/>
              </a:solidFill>
              <a:prstDash val="solid"/>
              <a:headEnd type="none" len="sm" w="sm"/>
              <a:tailEnd type="none" len="sm" w="sm"/>
            </a:ln>
          </p:spPr>
        </p:sp>
        <p:sp>
          <p:nvSpPr>
            <p:cNvPr name="AutoShape 6" id="6"/>
            <p:cNvSpPr/>
            <p:nvPr/>
          </p:nvSpPr>
          <p:spPr>
            <a:xfrm rot="0">
              <a:off x="0" y="1165860"/>
              <a:ext cx="11920737" cy="0"/>
            </a:xfrm>
            <a:prstGeom prst="line">
              <a:avLst/>
            </a:prstGeom>
            <a:ln cap="flat" w="52468">
              <a:solidFill>
                <a:srgbClr val="D19EAA"/>
              </a:solidFill>
              <a:prstDash val="solid"/>
              <a:headEnd type="none" len="sm" w="sm"/>
              <a:tailEnd type="none" len="sm" w="sm"/>
            </a:ln>
          </p:spPr>
        </p:sp>
        <p:sp>
          <p:nvSpPr>
            <p:cNvPr name="AutoShape 7" id="7"/>
            <p:cNvSpPr/>
            <p:nvPr/>
          </p:nvSpPr>
          <p:spPr>
            <a:xfrm rot="0">
              <a:off x="0" y="2331720"/>
              <a:ext cx="11920737" cy="0"/>
            </a:xfrm>
            <a:prstGeom prst="line">
              <a:avLst/>
            </a:prstGeom>
            <a:ln cap="flat" w="52468">
              <a:solidFill>
                <a:srgbClr val="D19EAA"/>
              </a:solidFill>
              <a:prstDash val="solid"/>
              <a:headEnd type="none" len="sm" w="sm"/>
              <a:tailEnd type="none" len="sm" w="sm"/>
            </a:ln>
          </p:spPr>
        </p:sp>
        <p:sp>
          <p:nvSpPr>
            <p:cNvPr name="AutoShape 8" id="8"/>
            <p:cNvSpPr/>
            <p:nvPr/>
          </p:nvSpPr>
          <p:spPr>
            <a:xfrm rot="0">
              <a:off x="0" y="3497579"/>
              <a:ext cx="11920737" cy="0"/>
            </a:xfrm>
            <a:prstGeom prst="line">
              <a:avLst/>
            </a:prstGeom>
            <a:ln cap="flat" w="52468">
              <a:solidFill>
                <a:srgbClr val="D19EAA"/>
              </a:solidFill>
              <a:prstDash val="solid"/>
              <a:headEnd type="none" len="sm" w="sm"/>
              <a:tailEnd type="none" len="sm" w="sm"/>
            </a:ln>
          </p:spPr>
        </p:sp>
        <p:sp>
          <p:nvSpPr>
            <p:cNvPr name="AutoShape 9" id="9"/>
            <p:cNvSpPr/>
            <p:nvPr/>
          </p:nvSpPr>
          <p:spPr>
            <a:xfrm rot="0">
              <a:off x="0" y="4663439"/>
              <a:ext cx="11920737" cy="0"/>
            </a:xfrm>
            <a:prstGeom prst="line">
              <a:avLst/>
            </a:prstGeom>
            <a:ln cap="flat" w="52468">
              <a:solidFill>
                <a:srgbClr val="D19EAA"/>
              </a:solidFill>
              <a:prstDash val="solid"/>
              <a:headEnd type="none" len="sm" w="sm"/>
              <a:tailEnd type="none" len="sm" w="sm"/>
            </a:ln>
          </p:spPr>
        </p:sp>
        <p:sp>
          <p:nvSpPr>
            <p:cNvPr name="AutoShape 10" id="10"/>
            <p:cNvSpPr/>
            <p:nvPr/>
          </p:nvSpPr>
          <p:spPr>
            <a:xfrm rot="0">
              <a:off x="0" y="5821739"/>
              <a:ext cx="11920737" cy="0"/>
            </a:xfrm>
            <a:prstGeom prst="line">
              <a:avLst/>
            </a:prstGeom>
            <a:ln cap="flat" w="52468">
              <a:solidFill>
                <a:srgbClr val="D19EAA"/>
              </a:solidFill>
              <a:prstDash val="solid"/>
              <a:headEnd type="none" len="sm" w="sm"/>
              <a:tailEnd type="none" len="sm" w="sm"/>
            </a:ln>
          </p:spPr>
        </p:sp>
        <p:sp>
          <p:nvSpPr>
            <p:cNvPr name="AutoShape 11" id="11"/>
            <p:cNvSpPr/>
            <p:nvPr/>
          </p:nvSpPr>
          <p:spPr>
            <a:xfrm rot="0">
              <a:off x="0" y="6975927"/>
              <a:ext cx="11920737" cy="0"/>
            </a:xfrm>
            <a:prstGeom prst="line">
              <a:avLst/>
            </a:prstGeom>
            <a:ln cap="flat" w="52468">
              <a:solidFill>
                <a:srgbClr val="D19EAA"/>
              </a:solidFill>
              <a:prstDash val="solid"/>
              <a:headEnd type="none" len="sm" w="sm"/>
              <a:tailEnd type="none" len="sm" w="sm"/>
            </a:ln>
          </p:spPr>
        </p:sp>
      </p:grpSp>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79234" y="8809225"/>
            <a:ext cx="1507934" cy="1477775"/>
          </a:xfrm>
          <a:prstGeom prst="rect">
            <a:avLst/>
          </a:prstGeom>
        </p:spPr>
      </p:pic>
      <p:pic>
        <p:nvPicPr>
          <p:cNvPr name="Picture 13" id="13"/>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42492" y="-229587"/>
            <a:ext cx="1034449" cy="1034449"/>
          </a:xfrm>
          <a:prstGeom prst="rect">
            <a:avLst/>
          </a:prstGeom>
        </p:spPr>
      </p:pic>
      <p:pic>
        <p:nvPicPr>
          <p:cNvPr name="Picture 14" id="14"/>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4469527">
            <a:off x="15453522" y="-1011200"/>
            <a:ext cx="4214832" cy="3647746"/>
          </a:xfrm>
          <a:prstGeom prst="rect">
            <a:avLst/>
          </a:prstGeom>
        </p:spPr>
      </p:pic>
      <p:pic>
        <p:nvPicPr>
          <p:cNvPr name="Picture 15" id="15"/>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3999833">
            <a:off x="16806971" y="9280831"/>
            <a:ext cx="1507934" cy="1477775"/>
          </a:xfrm>
          <a:prstGeom prst="rect">
            <a:avLst/>
          </a:prstGeom>
        </p:spPr>
      </p:pic>
      <p:sp>
        <p:nvSpPr>
          <p:cNvPr name="TextBox 16" id="16"/>
          <p:cNvSpPr txBox="true"/>
          <p:nvPr/>
        </p:nvSpPr>
        <p:spPr>
          <a:xfrm rot="0">
            <a:off x="1700393" y="2321365"/>
            <a:ext cx="8940553" cy="581026"/>
          </a:xfrm>
          <a:prstGeom prst="rect">
            <a:avLst/>
          </a:prstGeom>
        </p:spPr>
        <p:txBody>
          <a:bodyPr anchor="t" rtlCol="false" tIns="0" lIns="0" bIns="0" rIns="0">
            <a:spAutoFit/>
          </a:bodyPr>
          <a:lstStyle/>
          <a:p>
            <a:pPr marL="647694" indent="-323847" lvl="1">
              <a:lnSpc>
                <a:spcPts val="4199"/>
              </a:lnSpc>
              <a:spcBef>
                <a:spcPct val="0"/>
              </a:spcBef>
              <a:buFont typeface="Arial"/>
              <a:buChar char="•"/>
            </a:pPr>
            <a:r>
              <a:rPr lang="en-US" sz="2999">
                <a:solidFill>
                  <a:srgbClr val="000000"/>
                </a:solidFill>
                <a:latin typeface="Agrandir"/>
              </a:rPr>
              <a:t>menginputkan data petugas dan penyewa</a:t>
            </a:r>
          </a:p>
        </p:txBody>
      </p:sp>
      <p:grpSp>
        <p:nvGrpSpPr>
          <p:cNvPr name="Group 17" id="17"/>
          <p:cNvGrpSpPr/>
          <p:nvPr/>
        </p:nvGrpSpPr>
        <p:grpSpPr>
          <a:xfrm rot="0">
            <a:off x="2023502" y="8053273"/>
            <a:ext cx="8940553" cy="5271296"/>
            <a:chOff x="0" y="0"/>
            <a:chExt cx="11920737" cy="7028395"/>
          </a:xfrm>
        </p:grpSpPr>
        <p:sp>
          <p:nvSpPr>
            <p:cNvPr name="AutoShape 18" id="18"/>
            <p:cNvSpPr/>
            <p:nvPr/>
          </p:nvSpPr>
          <p:spPr>
            <a:xfrm rot="0">
              <a:off x="0" y="0"/>
              <a:ext cx="11920737" cy="0"/>
            </a:xfrm>
            <a:prstGeom prst="line">
              <a:avLst/>
            </a:prstGeom>
            <a:ln cap="flat" w="52468">
              <a:solidFill>
                <a:srgbClr val="D19EAA"/>
              </a:solidFill>
              <a:prstDash val="solid"/>
              <a:headEnd type="none" len="sm" w="sm"/>
              <a:tailEnd type="none" len="sm" w="sm"/>
            </a:ln>
          </p:spPr>
        </p:sp>
        <p:sp>
          <p:nvSpPr>
            <p:cNvPr name="AutoShape 19" id="19"/>
            <p:cNvSpPr/>
            <p:nvPr/>
          </p:nvSpPr>
          <p:spPr>
            <a:xfrm rot="0">
              <a:off x="0" y="1165860"/>
              <a:ext cx="11920737" cy="0"/>
            </a:xfrm>
            <a:prstGeom prst="line">
              <a:avLst/>
            </a:prstGeom>
            <a:ln cap="flat" w="52468">
              <a:solidFill>
                <a:srgbClr val="D19EAA"/>
              </a:solidFill>
              <a:prstDash val="solid"/>
              <a:headEnd type="none" len="sm" w="sm"/>
              <a:tailEnd type="none" len="sm" w="sm"/>
            </a:ln>
          </p:spPr>
        </p:sp>
        <p:sp>
          <p:nvSpPr>
            <p:cNvPr name="AutoShape 20" id="20"/>
            <p:cNvSpPr/>
            <p:nvPr/>
          </p:nvSpPr>
          <p:spPr>
            <a:xfrm rot="0">
              <a:off x="0" y="2331720"/>
              <a:ext cx="11920737" cy="0"/>
            </a:xfrm>
            <a:prstGeom prst="line">
              <a:avLst/>
            </a:prstGeom>
            <a:ln cap="flat" w="52468">
              <a:solidFill>
                <a:srgbClr val="D19EAA"/>
              </a:solidFill>
              <a:prstDash val="solid"/>
              <a:headEnd type="none" len="sm" w="sm"/>
              <a:tailEnd type="none" len="sm" w="sm"/>
            </a:ln>
          </p:spPr>
        </p:sp>
        <p:sp>
          <p:nvSpPr>
            <p:cNvPr name="AutoShape 21" id="21"/>
            <p:cNvSpPr/>
            <p:nvPr/>
          </p:nvSpPr>
          <p:spPr>
            <a:xfrm rot="0">
              <a:off x="0" y="3497579"/>
              <a:ext cx="11920737" cy="0"/>
            </a:xfrm>
            <a:prstGeom prst="line">
              <a:avLst/>
            </a:prstGeom>
            <a:ln cap="flat" w="52468">
              <a:solidFill>
                <a:srgbClr val="D19EAA"/>
              </a:solidFill>
              <a:prstDash val="solid"/>
              <a:headEnd type="none" len="sm" w="sm"/>
              <a:tailEnd type="none" len="sm" w="sm"/>
            </a:ln>
          </p:spPr>
        </p:sp>
        <p:sp>
          <p:nvSpPr>
            <p:cNvPr name="AutoShape 22" id="22"/>
            <p:cNvSpPr/>
            <p:nvPr/>
          </p:nvSpPr>
          <p:spPr>
            <a:xfrm rot="0">
              <a:off x="0" y="4663439"/>
              <a:ext cx="11920737" cy="0"/>
            </a:xfrm>
            <a:prstGeom prst="line">
              <a:avLst/>
            </a:prstGeom>
            <a:ln cap="flat" w="52468">
              <a:solidFill>
                <a:srgbClr val="D19EAA"/>
              </a:solidFill>
              <a:prstDash val="solid"/>
              <a:headEnd type="none" len="sm" w="sm"/>
              <a:tailEnd type="none" len="sm" w="sm"/>
            </a:ln>
          </p:spPr>
        </p:sp>
        <p:sp>
          <p:nvSpPr>
            <p:cNvPr name="AutoShape 23" id="23"/>
            <p:cNvSpPr/>
            <p:nvPr/>
          </p:nvSpPr>
          <p:spPr>
            <a:xfrm rot="0">
              <a:off x="0" y="5821739"/>
              <a:ext cx="11920737" cy="0"/>
            </a:xfrm>
            <a:prstGeom prst="line">
              <a:avLst/>
            </a:prstGeom>
            <a:ln cap="flat" w="52468">
              <a:solidFill>
                <a:srgbClr val="D19EAA"/>
              </a:solidFill>
              <a:prstDash val="solid"/>
              <a:headEnd type="none" len="sm" w="sm"/>
              <a:tailEnd type="none" len="sm" w="sm"/>
            </a:ln>
          </p:spPr>
        </p:sp>
        <p:sp>
          <p:nvSpPr>
            <p:cNvPr name="AutoShape 24" id="24"/>
            <p:cNvSpPr/>
            <p:nvPr/>
          </p:nvSpPr>
          <p:spPr>
            <a:xfrm rot="0">
              <a:off x="0" y="6975927"/>
              <a:ext cx="11920737" cy="0"/>
            </a:xfrm>
            <a:prstGeom prst="line">
              <a:avLst/>
            </a:prstGeom>
            <a:ln cap="flat" w="52468">
              <a:solidFill>
                <a:srgbClr val="D19EAA"/>
              </a:solidFill>
              <a:prstDash val="solid"/>
              <a:headEnd type="none" len="sm" w="sm"/>
              <a:tailEnd type="none" len="sm" w="sm"/>
            </a:ln>
          </p:spPr>
        </p:sp>
      </p:grpSp>
      <p:sp>
        <p:nvSpPr>
          <p:cNvPr name="TextBox 25" id="25"/>
          <p:cNvSpPr txBox="true"/>
          <p:nvPr/>
        </p:nvSpPr>
        <p:spPr>
          <a:xfrm rot="0">
            <a:off x="2023502" y="3197666"/>
            <a:ext cx="8940553"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2. Meminta penyewa memilih jenis kamera</a:t>
            </a:r>
          </a:p>
        </p:txBody>
      </p:sp>
      <p:sp>
        <p:nvSpPr>
          <p:cNvPr name="TextBox 26" id="26"/>
          <p:cNvSpPr txBox="true"/>
          <p:nvPr/>
        </p:nvSpPr>
        <p:spPr>
          <a:xfrm rot="0">
            <a:off x="2023502" y="4071048"/>
            <a:ext cx="8940553"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3. Penyewa memilih merk kamera dan harga sewa </a:t>
            </a:r>
          </a:p>
        </p:txBody>
      </p:sp>
      <p:sp>
        <p:nvSpPr>
          <p:cNvPr name="TextBox 27" id="27"/>
          <p:cNvSpPr txBox="true"/>
          <p:nvPr/>
        </p:nvSpPr>
        <p:spPr>
          <a:xfrm rot="0">
            <a:off x="2023502" y="4947349"/>
            <a:ext cx="8940553"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4. Penyewa menentukan berapa lama menyewa</a:t>
            </a:r>
          </a:p>
        </p:txBody>
      </p:sp>
      <p:sp>
        <p:nvSpPr>
          <p:cNvPr name="TextBox 28" id="28"/>
          <p:cNvSpPr txBox="true"/>
          <p:nvPr/>
        </p:nvSpPr>
        <p:spPr>
          <a:xfrm rot="0">
            <a:off x="2023502" y="5823649"/>
            <a:ext cx="8940553"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5. Data dan harga sewa akan muncul otomatis </a:t>
            </a:r>
          </a:p>
        </p:txBody>
      </p:sp>
      <p:sp>
        <p:nvSpPr>
          <p:cNvPr name="TextBox 29" id="29"/>
          <p:cNvSpPr txBox="true"/>
          <p:nvPr/>
        </p:nvSpPr>
        <p:spPr>
          <a:xfrm rot="0">
            <a:off x="2023502" y="9124950"/>
            <a:ext cx="9909882"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9. Penyewa akan dikenai denda jika telat mengebalikan</a:t>
            </a:r>
          </a:p>
        </p:txBody>
      </p:sp>
      <p:sp>
        <p:nvSpPr>
          <p:cNvPr name="TextBox 30" id="30"/>
          <p:cNvSpPr txBox="true"/>
          <p:nvPr/>
        </p:nvSpPr>
        <p:spPr>
          <a:xfrm rot="0">
            <a:off x="2023502" y="7382972"/>
            <a:ext cx="8940553"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7. Penyewa mengembalikan kamera</a:t>
            </a:r>
          </a:p>
        </p:txBody>
      </p:sp>
      <p:sp>
        <p:nvSpPr>
          <p:cNvPr name="TextBox 31" id="31"/>
          <p:cNvSpPr txBox="true"/>
          <p:nvPr/>
        </p:nvSpPr>
        <p:spPr>
          <a:xfrm rot="0">
            <a:off x="2023502" y="8228199"/>
            <a:ext cx="8940553"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8. Penyewa akan menginput keterlambatan</a:t>
            </a:r>
          </a:p>
        </p:txBody>
      </p:sp>
      <p:sp>
        <p:nvSpPr>
          <p:cNvPr name="TextBox 32" id="32"/>
          <p:cNvSpPr txBox="true"/>
          <p:nvPr/>
        </p:nvSpPr>
        <p:spPr>
          <a:xfrm rot="0">
            <a:off x="2023502" y="6603311"/>
            <a:ext cx="8940553"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6. Penyewa membayar harga sewa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8000"/>
          </a:blip>
          <a:srcRect l="16666" t="21875" r="16666" b="21875"/>
          <a:stretch>
            <a:fillRect/>
          </a:stretch>
        </p:blipFill>
        <p:spPr>
          <a:xfrm>
            <a:off x="0" y="0"/>
            <a:ext cx="18288000" cy="10287000"/>
          </a:xfrm>
          <a:prstGeom prst="rect">
            <a:avLst/>
          </a:prstGeom>
        </p:spPr>
      </p:pic>
      <p:sp>
        <p:nvSpPr>
          <p:cNvPr name="TextBox 3" id="3"/>
          <p:cNvSpPr txBox="true"/>
          <p:nvPr/>
        </p:nvSpPr>
        <p:spPr>
          <a:xfrm rot="0">
            <a:off x="1028700" y="259063"/>
            <a:ext cx="15108706" cy="1533525"/>
          </a:xfrm>
          <a:prstGeom prst="rect">
            <a:avLst/>
          </a:prstGeom>
        </p:spPr>
        <p:txBody>
          <a:bodyPr anchor="t" rtlCol="false" tIns="0" lIns="0" bIns="0" rIns="0">
            <a:spAutoFit/>
          </a:bodyPr>
          <a:lstStyle/>
          <a:p>
            <a:pPr algn="ctr">
              <a:lnSpc>
                <a:spcPts val="11880"/>
              </a:lnSpc>
            </a:pPr>
            <a:r>
              <a:rPr lang="en-US" sz="9900" spc="613">
                <a:solidFill>
                  <a:srgbClr val="764652"/>
                </a:solidFill>
                <a:latin typeface="Bobby Jones"/>
              </a:rPr>
              <a:t>FITUR-FITUR APLIKASI</a:t>
            </a:r>
          </a:p>
        </p:txBody>
      </p:sp>
      <p:grpSp>
        <p:nvGrpSpPr>
          <p:cNvPr name="Group 4" id="4"/>
          <p:cNvGrpSpPr/>
          <p:nvPr/>
        </p:nvGrpSpPr>
        <p:grpSpPr>
          <a:xfrm rot="0">
            <a:off x="2023502" y="2016426"/>
            <a:ext cx="8940553" cy="5271296"/>
            <a:chOff x="0" y="0"/>
            <a:chExt cx="11920737" cy="7028395"/>
          </a:xfrm>
        </p:grpSpPr>
        <p:sp>
          <p:nvSpPr>
            <p:cNvPr name="AutoShape 5" id="5"/>
            <p:cNvSpPr/>
            <p:nvPr/>
          </p:nvSpPr>
          <p:spPr>
            <a:xfrm rot="0">
              <a:off x="0" y="0"/>
              <a:ext cx="11920737" cy="0"/>
            </a:xfrm>
            <a:prstGeom prst="line">
              <a:avLst/>
            </a:prstGeom>
            <a:ln cap="flat" w="52468">
              <a:solidFill>
                <a:srgbClr val="D19EAA"/>
              </a:solidFill>
              <a:prstDash val="solid"/>
              <a:headEnd type="none" len="sm" w="sm"/>
              <a:tailEnd type="none" len="sm" w="sm"/>
            </a:ln>
          </p:spPr>
        </p:sp>
        <p:sp>
          <p:nvSpPr>
            <p:cNvPr name="AutoShape 6" id="6"/>
            <p:cNvSpPr/>
            <p:nvPr/>
          </p:nvSpPr>
          <p:spPr>
            <a:xfrm rot="0">
              <a:off x="0" y="1165860"/>
              <a:ext cx="11920737" cy="0"/>
            </a:xfrm>
            <a:prstGeom prst="line">
              <a:avLst/>
            </a:prstGeom>
            <a:ln cap="flat" w="52468">
              <a:solidFill>
                <a:srgbClr val="D19EAA"/>
              </a:solidFill>
              <a:prstDash val="solid"/>
              <a:headEnd type="none" len="sm" w="sm"/>
              <a:tailEnd type="none" len="sm" w="sm"/>
            </a:ln>
          </p:spPr>
        </p:sp>
        <p:sp>
          <p:nvSpPr>
            <p:cNvPr name="AutoShape 7" id="7"/>
            <p:cNvSpPr/>
            <p:nvPr/>
          </p:nvSpPr>
          <p:spPr>
            <a:xfrm rot="0">
              <a:off x="0" y="2331720"/>
              <a:ext cx="11920737" cy="0"/>
            </a:xfrm>
            <a:prstGeom prst="line">
              <a:avLst/>
            </a:prstGeom>
            <a:ln cap="flat" w="52468">
              <a:solidFill>
                <a:srgbClr val="D19EAA"/>
              </a:solidFill>
              <a:prstDash val="solid"/>
              <a:headEnd type="none" len="sm" w="sm"/>
              <a:tailEnd type="none" len="sm" w="sm"/>
            </a:ln>
          </p:spPr>
        </p:sp>
        <p:sp>
          <p:nvSpPr>
            <p:cNvPr name="AutoShape 8" id="8"/>
            <p:cNvSpPr/>
            <p:nvPr/>
          </p:nvSpPr>
          <p:spPr>
            <a:xfrm rot="0">
              <a:off x="0" y="3497579"/>
              <a:ext cx="11920737" cy="0"/>
            </a:xfrm>
            <a:prstGeom prst="line">
              <a:avLst/>
            </a:prstGeom>
            <a:ln cap="flat" w="52468">
              <a:solidFill>
                <a:srgbClr val="D19EAA"/>
              </a:solidFill>
              <a:prstDash val="solid"/>
              <a:headEnd type="none" len="sm" w="sm"/>
              <a:tailEnd type="none" len="sm" w="sm"/>
            </a:ln>
          </p:spPr>
        </p:sp>
        <p:sp>
          <p:nvSpPr>
            <p:cNvPr name="AutoShape 9" id="9"/>
            <p:cNvSpPr/>
            <p:nvPr/>
          </p:nvSpPr>
          <p:spPr>
            <a:xfrm rot="0">
              <a:off x="0" y="4663439"/>
              <a:ext cx="11920737" cy="0"/>
            </a:xfrm>
            <a:prstGeom prst="line">
              <a:avLst/>
            </a:prstGeom>
            <a:ln cap="flat" w="52468">
              <a:solidFill>
                <a:srgbClr val="D19EAA"/>
              </a:solidFill>
              <a:prstDash val="solid"/>
              <a:headEnd type="none" len="sm" w="sm"/>
              <a:tailEnd type="none" len="sm" w="sm"/>
            </a:ln>
          </p:spPr>
        </p:sp>
        <p:sp>
          <p:nvSpPr>
            <p:cNvPr name="AutoShape 10" id="10"/>
            <p:cNvSpPr/>
            <p:nvPr/>
          </p:nvSpPr>
          <p:spPr>
            <a:xfrm rot="0">
              <a:off x="0" y="5821739"/>
              <a:ext cx="11920737" cy="0"/>
            </a:xfrm>
            <a:prstGeom prst="line">
              <a:avLst/>
            </a:prstGeom>
            <a:ln cap="flat" w="52468">
              <a:solidFill>
                <a:srgbClr val="D19EAA"/>
              </a:solidFill>
              <a:prstDash val="solid"/>
              <a:headEnd type="none" len="sm" w="sm"/>
              <a:tailEnd type="none" len="sm" w="sm"/>
            </a:ln>
          </p:spPr>
        </p:sp>
        <p:sp>
          <p:nvSpPr>
            <p:cNvPr name="AutoShape 11" id="11"/>
            <p:cNvSpPr/>
            <p:nvPr/>
          </p:nvSpPr>
          <p:spPr>
            <a:xfrm rot="0">
              <a:off x="0" y="6975927"/>
              <a:ext cx="11920737" cy="0"/>
            </a:xfrm>
            <a:prstGeom prst="line">
              <a:avLst/>
            </a:prstGeom>
            <a:ln cap="flat" w="52468">
              <a:solidFill>
                <a:srgbClr val="D19EAA"/>
              </a:solidFill>
              <a:prstDash val="solid"/>
              <a:headEnd type="none" len="sm" w="sm"/>
              <a:tailEnd type="none" len="sm" w="sm"/>
            </a:ln>
          </p:spPr>
        </p:sp>
      </p:grpSp>
      <p:pic>
        <p:nvPicPr>
          <p:cNvPr name="Picture 12" id="12"/>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79234" y="8809225"/>
            <a:ext cx="1507934" cy="1477775"/>
          </a:xfrm>
          <a:prstGeom prst="rect">
            <a:avLst/>
          </a:prstGeom>
        </p:spPr>
      </p:pic>
      <p:pic>
        <p:nvPicPr>
          <p:cNvPr name="Picture 13" id="13"/>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242492" y="-229587"/>
            <a:ext cx="1034449" cy="1034449"/>
          </a:xfrm>
          <a:prstGeom prst="rect">
            <a:avLst/>
          </a:prstGeom>
        </p:spPr>
      </p:pic>
      <p:pic>
        <p:nvPicPr>
          <p:cNvPr name="Picture 14" id="14"/>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4469527">
            <a:off x="15453522" y="-1011200"/>
            <a:ext cx="4214832" cy="3647746"/>
          </a:xfrm>
          <a:prstGeom prst="rect">
            <a:avLst/>
          </a:prstGeom>
        </p:spPr>
      </p:pic>
      <p:pic>
        <p:nvPicPr>
          <p:cNvPr name="Picture 15" id="15"/>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3999833">
            <a:off x="16806971" y="9280831"/>
            <a:ext cx="1507934" cy="1477775"/>
          </a:xfrm>
          <a:prstGeom prst="rect">
            <a:avLst/>
          </a:prstGeom>
        </p:spPr>
      </p:pic>
      <p:sp>
        <p:nvSpPr>
          <p:cNvPr name="TextBox 16" id="16"/>
          <p:cNvSpPr txBox="true"/>
          <p:nvPr/>
        </p:nvSpPr>
        <p:spPr>
          <a:xfrm rot="0">
            <a:off x="1700393" y="2321365"/>
            <a:ext cx="8940553" cy="581026"/>
          </a:xfrm>
          <a:prstGeom prst="rect">
            <a:avLst/>
          </a:prstGeom>
        </p:spPr>
        <p:txBody>
          <a:bodyPr anchor="t" rtlCol="false" tIns="0" lIns="0" bIns="0" rIns="0">
            <a:spAutoFit/>
          </a:bodyPr>
          <a:lstStyle/>
          <a:p>
            <a:pPr marL="647694" indent="-323847" lvl="1">
              <a:lnSpc>
                <a:spcPts val="4199"/>
              </a:lnSpc>
              <a:spcBef>
                <a:spcPct val="0"/>
              </a:spcBef>
              <a:buFont typeface="Arial"/>
              <a:buChar char="•"/>
            </a:pPr>
            <a:r>
              <a:rPr lang="en-US" sz="2999">
                <a:solidFill>
                  <a:srgbClr val="000000"/>
                </a:solidFill>
                <a:latin typeface="Agrandir"/>
              </a:rPr>
              <a:t>Aplikasi bisa menampilkan jenis serta merk </a:t>
            </a:r>
          </a:p>
        </p:txBody>
      </p:sp>
      <p:grpSp>
        <p:nvGrpSpPr>
          <p:cNvPr name="Group 17" id="17"/>
          <p:cNvGrpSpPr/>
          <p:nvPr/>
        </p:nvGrpSpPr>
        <p:grpSpPr>
          <a:xfrm rot="0">
            <a:off x="2023502" y="8053273"/>
            <a:ext cx="8940553" cy="5271296"/>
            <a:chOff x="0" y="0"/>
            <a:chExt cx="11920737" cy="7028395"/>
          </a:xfrm>
        </p:grpSpPr>
        <p:sp>
          <p:nvSpPr>
            <p:cNvPr name="AutoShape 18" id="18"/>
            <p:cNvSpPr/>
            <p:nvPr/>
          </p:nvSpPr>
          <p:spPr>
            <a:xfrm rot="0">
              <a:off x="0" y="0"/>
              <a:ext cx="11920737" cy="0"/>
            </a:xfrm>
            <a:prstGeom prst="line">
              <a:avLst/>
            </a:prstGeom>
            <a:ln cap="flat" w="52468">
              <a:solidFill>
                <a:srgbClr val="D19EAA"/>
              </a:solidFill>
              <a:prstDash val="solid"/>
              <a:headEnd type="none" len="sm" w="sm"/>
              <a:tailEnd type="none" len="sm" w="sm"/>
            </a:ln>
          </p:spPr>
        </p:sp>
        <p:sp>
          <p:nvSpPr>
            <p:cNvPr name="AutoShape 19" id="19"/>
            <p:cNvSpPr/>
            <p:nvPr/>
          </p:nvSpPr>
          <p:spPr>
            <a:xfrm rot="0">
              <a:off x="0" y="1165860"/>
              <a:ext cx="11920737" cy="0"/>
            </a:xfrm>
            <a:prstGeom prst="line">
              <a:avLst/>
            </a:prstGeom>
            <a:ln cap="flat" w="52468">
              <a:solidFill>
                <a:srgbClr val="D19EAA"/>
              </a:solidFill>
              <a:prstDash val="solid"/>
              <a:headEnd type="none" len="sm" w="sm"/>
              <a:tailEnd type="none" len="sm" w="sm"/>
            </a:ln>
          </p:spPr>
        </p:sp>
        <p:sp>
          <p:nvSpPr>
            <p:cNvPr name="AutoShape 20" id="20"/>
            <p:cNvSpPr/>
            <p:nvPr/>
          </p:nvSpPr>
          <p:spPr>
            <a:xfrm rot="0">
              <a:off x="0" y="2331720"/>
              <a:ext cx="11920737" cy="0"/>
            </a:xfrm>
            <a:prstGeom prst="line">
              <a:avLst/>
            </a:prstGeom>
            <a:ln cap="flat" w="52468">
              <a:solidFill>
                <a:srgbClr val="D19EAA"/>
              </a:solidFill>
              <a:prstDash val="solid"/>
              <a:headEnd type="none" len="sm" w="sm"/>
              <a:tailEnd type="none" len="sm" w="sm"/>
            </a:ln>
          </p:spPr>
        </p:sp>
        <p:sp>
          <p:nvSpPr>
            <p:cNvPr name="AutoShape 21" id="21"/>
            <p:cNvSpPr/>
            <p:nvPr/>
          </p:nvSpPr>
          <p:spPr>
            <a:xfrm rot="0">
              <a:off x="0" y="3497579"/>
              <a:ext cx="11920737" cy="0"/>
            </a:xfrm>
            <a:prstGeom prst="line">
              <a:avLst/>
            </a:prstGeom>
            <a:ln cap="flat" w="52468">
              <a:solidFill>
                <a:srgbClr val="D19EAA"/>
              </a:solidFill>
              <a:prstDash val="solid"/>
              <a:headEnd type="none" len="sm" w="sm"/>
              <a:tailEnd type="none" len="sm" w="sm"/>
            </a:ln>
          </p:spPr>
        </p:sp>
        <p:sp>
          <p:nvSpPr>
            <p:cNvPr name="AutoShape 22" id="22"/>
            <p:cNvSpPr/>
            <p:nvPr/>
          </p:nvSpPr>
          <p:spPr>
            <a:xfrm rot="0">
              <a:off x="0" y="4663439"/>
              <a:ext cx="11920737" cy="0"/>
            </a:xfrm>
            <a:prstGeom prst="line">
              <a:avLst/>
            </a:prstGeom>
            <a:ln cap="flat" w="52468">
              <a:solidFill>
                <a:srgbClr val="D19EAA"/>
              </a:solidFill>
              <a:prstDash val="solid"/>
              <a:headEnd type="none" len="sm" w="sm"/>
              <a:tailEnd type="none" len="sm" w="sm"/>
            </a:ln>
          </p:spPr>
        </p:sp>
        <p:sp>
          <p:nvSpPr>
            <p:cNvPr name="AutoShape 23" id="23"/>
            <p:cNvSpPr/>
            <p:nvPr/>
          </p:nvSpPr>
          <p:spPr>
            <a:xfrm rot="0">
              <a:off x="0" y="5821739"/>
              <a:ext cx="11920737" cy="0"/>
            </a:xfrm>
            <a:prstGeom prst="line">
              <a:avLst/>
            </a:prstGeom>
            <a:ln cap="flat" w="52468">
              <a:solidFill>
                <a:srgbClr val="D19EAA"/>
              </a:solidFill>
              <a:prstDash val="solid"/>
              <a:headEnd type="none" len="sm" w="sm"/>
              <a:tailEnd type="none" len="sm" w="sm"/>
            </a:ln>
          </p:spPr>
        </p:sp>
        <p:sp>
          <p:nvSpPr>
            <p:cNvPr name="AutoShape 24" id="24"/>
            <p:cNvSpPr/>
            <p:nvPr/>
          </p:nvSpPr>
          <p:spPr>
            <a:xfrm rot="0">
              <a:off x="0" y="6975927"/>
              <a:ext cx="11920737" cy="0"/>
            </a:xfrm>
            <a:prstGeom prst="line">
              <a:avLst/>
            </a:prstGeom>
            <a:ln cap="flat" w="52468">
              <a:solidFill>
                <a:srgbClr val="D19EAA"/>
              </a:solidFill>
              <a:prstDash val="solid"/>
              <a:headEnd type="none" len="sm" w="sm"/>
              <a:tailEnd type="none" len="sm" w="sm"/>
            </a:ln>
          </p:spPr>
        </p:sp>
      </p:grpSp>
      <p:sp>
        <p:nvSpPr>
          <p:cNvPr name="TextBox 25" id="25"/>
          <p:cNvSpPr txBox="true"/>
          <p:nvPr/>
        </p:nvSpPr>
        <p:spPr>
          <a:xfrm rot="0">
            <a:off x="2023502" y="3197666"/>
            <a:ext cx="8940553"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kamera yang akan disewa</a:t>
            </a:r>
          </a:p>
        </p:txBody>
      </p:sp>
      <p:sp>
        <p:nvSpPr>
          <p:cNvPr name="TextBox 26" id="26"/>
          <p:cNvSpPr txBox="true"/>
          <p:nvPr/>
        </p:nvSpPr>
        <p:spPr>
          <a:xfrm rot="0">
            <a:off x="2023502" y="4071048"/>
            <a:ext cx="10516807"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2. Aplikasi bisa menampilkan data sewa dan harga sewa</a:t>
            </a:r>
          </a:p>
        </p:txBody>
      </p:sp>
      <p:sp>
        <p:nvSpPr>
          <p:cNvPr name="TextBox 27" id="27"/>
          <p:cNvSpPr txBox="true"/>
          <p:nvPr/>
        </p:nvSpPr>
        <p:spPr>
          <a:xfrm rot="0">
            <a:off x="2023502" y="4947349"/>
            <a:ext cx="9410664"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3. Aplikasi bisa mengonfirmasi pengembalian kamera</a:t>
            </a:r>
          </a:p>
        </p:txBody>
      </p:sp>
      <p:sp>
        <p:nvSpPr>
          <p:cNvPr name="TextBox 28" id="28"/>
          <p:cNvSpPr txBox="true"/>
          <p:nvPr/>
        </p:nvSpPr>
        <p:spPr>
          <a:xfrm rot="0">
            <a:off x="2023502" y="5823649"/>
            <a:ext cx="8940553"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4. Aplikasi bisa menghitung denda berdasrkan </a:t>
            </a:r>
          </a:p>
        </p:txBody>
      </p:sp>
      <p:sp>
        <p:nvSpPr>
          <p:cNvPr name="TextBox 29" id="29"/>
          <p:cNvSpPr txBox="true"/>
          <p:nvPr/>
        </p:nvSpPr>
        <p:spPr>
          <a:xfrm rot="0">
            <a:off x="2023502" y="7382972"/>
            <a:ext cx="10516807"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5. Aplikasi bisa menginputkan data petugas dan penyewa </a:t>
            </a:r>
          </a:p>
        </p:txBody>
      </p:sp>
      <p:sp>
        <p:nvSpPr>
          <p:cNvPr name="TextBox 30" id="30"/>
          <p:cNvSpPr txBox="true"/>
          <p:nvPr/>
        </p:nvSpPr>
        <p:spPr>
          <a:xfrm rot="0">
            <a:off x="2023502" y="6603311"/>
            <a:ext cx="8940553" cy="581026"/>
          </a:xfrm>
          <a:prstGeom prst="rect">
            <a:avLst/>
          </a:prstGeom>
        </p:spPr>
        <p:txBody>
          <a:bodyPr anchor="t" rtlCol="false" tIns="0" lIns="0" bIns="0" rIns="0">
            <a:spAutoFit/>
          </a:bodyPr>
          <a:lstStyle/>
          <a:p>
            <a:pPr>
              <a:lnSpc>
                <a:spcPts val="4199"/>
              </a:lnSpc>
              <a:spcBef>
                <a:spcPct val="0"/>
              </a:spcBef>
            </a:pPr>
            <a:r>
              <a:rPr lang="en-US" sz="2999">
                <a:solidFill>
                  <a:srgbClr val="000000"/>
                </a:solidFill>
                <a:latin typeface="Agrandir"/>
              </a:rPr>
              <a:t>lama keterlambatan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68000"/>
          </a:blip>
          <a:srcRect l="16666" t="21875" r="16666" b="21875"/>
          <a:stretch>
            <a:fillRect/>
          </a:stretch>
        </p:blipFill>
        <p:spPr>
          <a:xfrm>
            <a:off x="0" y="0"/>
            <a:ext cx="18288000" cy="10287000"/>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0" y="139031"/>
            <a:ext cx="7811421" cy="9119269"/>
          </a:xfrm>
          <a:prstGeom prst="rect">
            <a:avLst/>
          </a:prstGeom>
        </p:spPr>
      </p:pic>
      <p:sp>
        <p:nvSpPr>
          <p:cNvPr name="TextBox 4" id="4"/>
          <p:cNvSpPr txBox="true"/>
          <p:nvPr/>
        </p:nvSpPr>
        <p:spPr>
          <a:xfrm rot="0">
            <a:off x="5434763" y="866109"/>
            <a:ext cx="15108706" cy="1476375"/>
          </a:xfrm>
          <a:prstGeom prst="rect">
            <a:avLst/>
          </a:prstGeom>
        </p:spPr>
        <p:txBody>
          <a:bodyPr anchor="t" rtlCol="false" tIns="0" lIns="0" bIns="0" rIns="0">
            <a:spAutoFit/>
          </a:bodyPr>
          <a:lstStyle/>
          <a:p>
            <a:pPr algn="ctr">
              <a:lnSpc>
                <a:spcPts val="11520"/>
              </a:lnSpc>
            </a:pPr>
            <a:r>
              <a:rPr lang="en-US" sz="9600" spc="595">
                <a:solidFill>
                  <a:srgbClr val="764652"/>
                </a:solidFill>
                <a:latin typeface="Bobby Jones"/>
              </a:rPr>
              <a:t>DIAGRAM CLASS</a:t>
            </a:r>
          </a:p>
        </p:txBody>
      </p:sp>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8544434">
            <a:off x="15561552" y="7316588"/>
            <a:ext cx="4628290" cy="4315880"/>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3580777">
            <a:off x="9917713" y="3165905"/>
            <a:ext cx="6142805" cy="5316318"/>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669489">
            <a:off x="8690601" y="4911287"/>
            <a:ext cx="2430065" cy="2381464"/>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6095390">
            <a:off x="11415156" y="6769785"/>
            <a:ext cx="1252400" cy="1227352"/>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2473643"/>
            <a:ext cx="3009923" cy="6521499"/>
          </a:xfrm>
          <a:prstGeom prst="rect">
            <a:avLst/>
          </a:prstGeom>
        </p:spPr>
      </p:pic>
      <p:pic>
        <p:nvPicPr>
          <p:cNvPr name="Picture 3" id="3"/>
          <p:cNvPicPr>
            <a:picLocks noChangeAspect="true"/>
          </p:cNvPicPr>
          <p:nvPr/>
        </p:nvPicPr>
        <p:blipFill>
          <a:blip r:embed="rId3"/>
          <a:srcRect l="0" t="0" r="0" b="2133"/>
          <a:stretch>
            <a:fillRect/>
          </a:stretch>
        </p:blipFill>
        <p:spPr>
          <a:xfrm flipH="false" flipV="false" rot="0">
            <a:off x="5524883" y="2473643"/>
            <a:ext cx="3075549" cy="6521499"/>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0086332" y="2398057"/>
            <a:ext cx="3081243" cy="667267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4653475" y="2398057"/>
            <a:ext cx="3075036" cy="6668186"/>
          </a:xfrm>
          <a:prstGeom prst="rect">
            <a:avLst/>
          </a:prstGeom>
        </p:spPr>
      </p:pic>
      <p:sp>
        <p:nvSpPr>
          <p:cNvPr name="TextBox 6" id="6"/>
          <p:cNvSpPr txBox="true"/>
          <p:nvPr/>
        </p:nvSpPr>
        <p:spPr>
          <a:xfrm rot="0">
            <a:off x="1930182" y="838200"/>
            <a:ext cx="14427636" cy="124777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000000"/>
                </a:solidFill>
                <a:latin typeface="Agrandir"/>
              </a:rPr>
              <a:t>Rancangan Antarmuka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D"/>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2473643"/>
            <a:ext cx="3009923" cy="6521499"/>
          </a:xfrm>
          <a:prstGeom prst="rect">
            <a:avLst/>
          </a:prstGeom>
        </p:spPr>
      </p:pic>
      <p:pic>
        <p:nvPicPr>
          <p:cNvPr name="Picture 3" id="3"/>
          <p:cNvPicPr>
            <a:picLocks noChangeAspect="true"/>
          </p:cNvPicPr>
          <p:nvPr/>
        </p:nvPicPr>
        <p:blipFill>
          <a:blip r:embed="rId3"/>
          <a:srcRect l="0" t="0" r="0" b="2133"/>
          <a:stretch>
            <a:fillRect/>
          </a:stretch>
        </p:blipFill>
        <p:spPr>
          <a:xfrm flipH="false" flipV="false" rot="0">
            <a:off x="5524883" y="2473643"/>
            <a:ext cx="3075549" cy="6521499"/>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0086332" y="2398057"/>
            <a:ext cx="3081243" cy="6672670"/>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4653475" y="2398057"/>
            <a:ext cx="3075036" cy="6668186"/>
          </a:xfrm>
          <a:prstGeom prst="rect">
            <a:avLst/>
          </a:prstGeom>
        </p:spPr>
      </p:pic>
      <p:pic>
        <p:nvPicPr>
          <p:cNvPr name="Picture 6" id="6"/>
          <p:cNvPicPr>
            <a:picLocks noChangeAspect="true"/>
          </p:cNvPicPr>
          <p:nvPr/>
        </p:nvPicPr>
        <p:blipFill>
          <a:blip r:embed="rId6"/>
          <a:srcRect l="0" t="0" r="0" b="0"/>
          <a:stretch>
            <a:fillRect/>
          </a:stretch>
        </p:blipFill>
        <p:spPr>
          <a:xfrm flipH="false" flipV="false" rot="0">
            <a:off x="1028700" y="2473643"/>
            <a:ext cx="3081243" cy="6672670"/>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5517816" y="2386126"/>
            <a:ext cx="3082617" cy="6680117"/>
          </a:xfrm>
          <a:prstGeom prst="rect">
            <a:avLst/>
          </a:prstGeom>
        </p:spPr>
      </p:pic>
      <p:pic>
        <p:nvPicPr>
          <p:cNvPr name="Picture 8" id="8"/>
          <p:cNvPicPr>
            <a:picLocks noChangeAspect="true"/>
          </p:cNvPicPr>
          <p:nvPr/>
        </p:nvPicPr>
        <p:blipFill>
          <a:blip r:embed="rId8"/>
          <a:srcRect l="0" t="0" r="0" b="0"/>
          <a:stretch>
            <a:fillRect/>
          </a:stretch>
        </p:blipFill>
        <p:spPr>
          <a:xfrm flipH="false" flipV="false" rot="0">
            <a:off x="10010132" y="2386126"/>
            <a:ext cx="3073643" cy="6660686"/>
          </a:xfrm>
          <a:prstGeom prst="rect">
            <a:avLst/>
          </a:prstGeom>
        </p:spPr>
      </p:pic>
      <p:pic>
        <p:nvPicPr>
          <p:cNvPr name="Picture 9" id="9"/>
          <p:cNvPicPr>
            <a:picLocks noChangeAspect="true"/>
          </p:cNvPicPr>
          <p:nvPr/>
        </p:nvPicPr>
        <p:blipFill>
          <a:blip r:embed="rId9"/>
          <a:srcRect l="0" t="0" r="0" b="0"/>
          <a:stretch>
            <a:fillRect/>
          </a:stretch>
        </p:blipFill>
        <p:spPr>
          <a:xfrm flipH="false" flipV="false" rot="0">
            <a:off x="14586800" y="2428178"/>
            <a:ext cx="3068939" cy="6642549"/>
          </a:xfrm>
          <a:prstGeom prst="rect">
            <a:avLst/>
          </a:prstGeom>
        </p:spPr>
      </p:pic>
      <p:sp>
        <p:nvSpPr>
          <p:cNvPr name="TextBox 10" id="10"/>
          <p:cNvSpPr txBox="true"/>
          <p:nvPr/>
        </p:nvSpPr>
        <p:spPr>
          <a:xfrm rot="0">
            <a:off x="1930182" y="838200"/>
            <a:ext cx="14427636" cy="1247775"/>
          </a:xfrm>
          <a:prstGeom prst="rect">
            <a:avLst/>
          </a:prstGeom>
        </p:spPr>
        <p:txBody>
          <a:bodyPr anchor="t" rtlCol="false" tIns="0" lIns="0" bIns="0" rIns="0">
            <a:spAutoFit/>
          </a:bodyPr>
          <a:lstStyle/>
          <a:p>
            <a:pPr algn="ctr" marL="0" indent="0" lvl="0">
              <a:lnSpc>
                <a:spcPts val="8399"/>
              </a:lnSpc>
              <a:spcBef>
                <a:spcPct val="0"/>
              </a:spcBef>
            </a:pPr>
            <a:r>
              <a:rPr lang="en-US" sz="6999">
                <a:solidFill>
                  <a:srgbClr val="000000"/>
                </a:solidFill>
                <a:latin typeface="Agrandir"/>
              </a:rPr>
              <a:t>Rancangan Antarmuka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DAFW51aFXzY</dc:identifier>
  <dcterms:modified xsi:type="dcterms:W3CDTF">2011-08-01T06:04:30Z</dcterms:modified>
  <cp:revision>1</cp:revision>
  <dc:title>Presentasi Dasar Sederhana Hijau Ungu Digitalisme</dc:title>
</cp:coreProperties>
</file>