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660"/>
  </p:normalViewPr>
  <p:slideViewPr>
    <p:cSldViewPr snapToGrid="0">
      <p:cViewPr>
        <p:scale>
          <a:sx n="93" d="100"/>
          <a:sy n="93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86A3-FD7A-EF80-5586-C446DCCF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6C848-EE14-8133-F582-C992F36F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17BC-E625-3F82-12BA-CE641D0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F79-07B6-1364-4E2D-AB7E20D6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A43D-368D-88F7-6B54-2EF073E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68A-AF93-5CAE-B9F7-1319FEE9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FAD0-01FA-EC88-2C6A-F2D27AD1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876-AF3B-E4ED-1D28-7FF6C79C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7957-1F19-5C3D-369A-F76D8F61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0449-8C60-5D71-8BDD-BA8B33D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0936-9BA2-CE75-AA82-B60192E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A0BE7-F357-4099-3F78-86C5691FE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3383-717E-64E3-8194-8F25547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4725-4ACD-B072-B144-9D02D45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C183-E8A6-9657-71BE-76FA66D1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D9BE-AF0A-B84C-5AFE-0A38B90A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673A-34D1-5938-FA8A-4AAD011A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E46A-443D-C486-5940-A0EC98B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076D-3D18-79AB-F4DA-8FC38789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2DA2-31C8-D1BF-3653-F07E739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4D69-6127-14F1-4B78-6E552591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A35D-02F2-87C1-D05A-434B5E99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8938-4CC9-2B59-0B5A-89D92598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24CE-BA1A-A33A-15D1-2E517D39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ECF3-F330-0256-AE21-832BCAAA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B464-B0D9-3CA9-B505-C84C95AD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3AE8-5394-93BE-387D-4DA0A9A28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E405-0391-77D4-ABA5-EBE93707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7B5C-9B4B-B169-5482-C423DBE7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E1E4-34C9-A6DC-B2DA-3BD07F9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8307B-EE9E-F14F-4712-FCA1EED0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8A47-FC3B-42A1-5B2B-36354768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9431-928D-0471-0B1D-C03873EC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C954B-97D2-D2B1-BA35-C713FEBC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43F98-AE7C-6F06-EBE5-73978469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FDDAF-AD24-FCD2-4965-BBF19E65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0D7BA-E08C-6E48-60A6-269ED162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A67EB-456C-A87D-13DA-F35F0399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BF2-C1E8-A61D-DAB9-811CAE92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5EF5-78C7-4002-825F-F144442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C9D19-5F2F-1B01-3EA4-7F66DCCC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68DC-E6F7-E441-8227-3F348EE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3E35-D20F-8110-9603-13E68052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58159-0D74-1124-7538-2432C3C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9C508-C8DA-C13E-AD7B-7AD2AC8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E6A76-E60B-13A4-C3E5-8E2E854B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2E11-93D7-1580-5CD0-409FAC70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E67-43F1-4016-50F2-851C7D82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6ED3-5E70-FE0E-1338-8C51CF49D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B97D5-55E7-675B-79E3-B7AC13F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CF0D-F382-9F66-10D9-4193B6B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2FAB-FE5D-7548-3332-5FAFB670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EB7C-3C63-E509-525F-B9AA49DB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14DB1-6CDF-1C36-728A-8B28A5892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8133-C05B-1A10-8A65-A445621D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BDA6-2C6D-5E28-236D-32166D08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47A7-7CDE-381E-A34C-B5D7592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11051-A749-7201-4E96-625F9BD6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3AC3A-DB3B-16E1-88E8-A090E1FD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0FD19-0D50-6910-AB03-8FA03F25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1C1C-651A-A976-40A8-A4D9F72B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AE1B-633C-4DA9-8E4D-E6C10473C37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32C5-BC8F-1E17-2F25-72CE7EEDE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6223-FEB0-EDBD-B61A-202E78B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3128-A3DC-4513-BABE-A1BB4B0B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1ABF-9CC4-F40E-AE57-EE369FA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THE 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35D0-C43C-C613-3D77-69C6E8EB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directory</a:t>
            </a:r>
          </a:p>
          <a:p>
            <a:r>
              <a:rPr lang="en-US" dirty="0"/>
              <a:t>Create index.js</a:t>
            </a:r>
          </a:p>
          <a:p>
            <a:r>
              <a:rPr lang="en-US" dirty="0"/>
              <a:t>Initialize NPM</a:t>
            </a:r>
          </a:p>
          <a:p>
            <a:r>
              <a:rPr lang="en-US" dirty="0"/>
              <a:t>Install the Express package.</a:t>
            </a:r>
          </a:p>
          <a:p>
            <a:r>
              <a:rPr lang="en-US" dirty="0"/>
              <a:t>Write server application in server </a:t>
            </a:r>
          </a:p>
          <a:p>
            <a:r>
              <a:rPr lang="en-US" dirty="0"/>
              <a:t>Start server</a:t>
            </a:r>
          </a:p>
        </p:txBody>
      </p:sp>
    </p:spTree>
    <p:extLst>
      <p:ext uri="{BB962C8B-B14F-4D97-AF65-F5344CB8AC3E}">
        <p14:creationId xmlns:p14="http://schemas.microsoft.com/office/powerpoint/2010/main" val="41589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0F2C-10D9-7EC5-1911-46454F58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Additional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B0F5-D76B-4571-4530-A70DEECC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Client-side Validation</a:t>
            </a:r>
            <a:r>
              <a:rPr lang="en-US" b="0" i="0" dirty="0">
                <a:effectLst/>
                <a:latin typeface="Söhne"/>
              </a:rPr>
              <a:t>: Implement JavaScript to validate the form data on the client side before submission for a better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Security</a:t>
            </a:r>
            <a:r>
              <a:rPr lang="en-US" b="0" i="0" dirty="0">
                <a:effectLst/>
                <a:latin typeface="Söhne"/>
              </a:rPr>
              <a:t>: Ensure your form is protected against common web vulnerabilities, like SQL injection and Cross-Site Scripting (XSS).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Feedback to User</a:t>
            </a:r>
            <a:r>
              <a:rPr lang="en-US" b="0" i="0" dirty="0">
                <a:effectLst/>
                <a:latin typeface="Söhne"/>
              </a:rPr>
              <a:t>: Provide clear feedback to the user on successful registration or errors encountered during the process.</a:t>
            </a:r>
          </a:p>
        </p:txBody>
      </p:sp>
    </p:spTree>
    <p:extLst>
      <p:ext uri="{BB962C8B-B14F-4D97-AF65-F5344CB8AC3E}">
        <p14:creationId xmlns:p14="http://schemas.microsoft.com/office/powerpoint/2010/main" val="170519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1ABF-9CC4-F40E-AE57-EE369FA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USERS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36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35D0-C43C-C613-3D77-69C6E8EB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329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Creating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 registration form in a Node.js application and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sending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data </a:t>
            </a: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to a database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involves several steps: </a:t>
            </a:r>
          </a:p>
          <a:p>
            <a:pPr marL="0" indent="0">
              <a:buNone/>
            </a:pPr>
            <a:endParaRPr lang="en-US" sz="105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Step1</a:t>
            </a:r>
            <a:r>
              <a:rPr lang="en-US" b="1" i="0" dirty="0">
                <a:effectLst/>
                <a:latin typeface="Söhne"/>
              </a:rPr>
              <a:t>: Create the Registration Form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Söhne"/>
            </a:endParaRPr>
          </a:p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Step2</a:t>
            </a:r>
            <a:r>
              <a:rPr lang="en-US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Set Up Express to Handle POST Requests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Step3</a:t>
            </a:r>
            <a:r>
              <a:rPr lang="en-US" b="1" i="0" dirty="0">
                <a:effectLst/>
                <a:latin typeface="Söhne"/>
              </a:rPr>
              <a:t>: Create a Route to Handle the Form Submission</a:t>
            </a:r>
          </a:p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Step4</a:t>
            </a:r>
            <a:r>
              <a:rPr lang="en-US" b="1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Write the Logic in the Controller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Söhne"/>
              </a:rPr>
              <a:t>Step5</a:t>
            </a:r>
            <a:r>
              <a:rPr lang="en-US" b="1" dirty="0">
                <a:latin typeface="Söhne"/>
              </a:rPr>
              <a:t> : </a:t>
            </a:r>
            <a:r>
              <a:rPr lang="en-US" b="1" i="0" dirty="0">
                <a:effectLst/>
                <a:latin typeface="Söhne"/>
              </a:rPr>
              <a:t>Validate the Input Data</a:t>
            </a:r>
          </a:p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Step6</a:t>
            </a:r>
            <a:r>
              <a:rPr lang="en-US" b="1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Hash the Password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Step7</a:t>
            </a:r>
            <a:r>
              <a:rPr lang="en-US" b="1" i="0" dirty="0">
                <a:effectLst/>
                <a:latin typeface="Söhne"/>
              </a:rPr>
              <a:t>: Store the Data in the Database</a:t>
            </a:r>
          </a:p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Step8</a:t>
            </a:r>
            <a:r>
              <a:rPr lang="en-US" b="1" i="0" dirty="0">
                <a:effectLst/>
                <a:latin typeface="Söhne"/>
              </a:rPr>
              <a:t>: Testing</a:t>
            </a:r>
          </a:p>
          <a:p>
            <a:endParaRPr lang="en-US" i="0" dirty="0">
              <a:effectLst/>
              <a:latin typeface="Söhne"/>
            </a:endParaRPr>
          </a:p>
          <a:p>
            <a:pPr marL="0" indent="0">
              <a:buNone/>
            </a:pPr>
            <a:endParaRPr lang="en-US" i="0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4ADB-8A3D-2CDB-B669-94517A04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Step1</a:t>
            </a:r>
            <a:r>
              <a:rPr lang="en-US" b="1" i="0" dirty="0">
                <a:effectLst/>
                <a:latin typeface="Söhne"/>
              </a:rPr>
              <a:t>: Create the Registration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4A51-807D-F22B-6BF1-F1CFAAFB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the Form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In your Handlebars template (e.g., </a:t>
            </a:r>
            <a:r>
              <a:rPr lang="en-US" dirty="0" err="1"/>
              <a:t>register.hbs</a:t>
            </a:r>
            <a:r>
              <a:rPr lang="en-US" dirty="0"/>
              <a:t>), create a form with the necessary input fields: name, email, password, and password confirmation.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Form Method and Action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Set the form's method to POST and action to the route that will handle the registration (e.g., /auth/register).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A8C1-E40E-C409-4D05-AF3CC7F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Step2</a:t>
            </a:r>
            <a:r>
              <a:rPr lang="en-US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Set Up Express to Handle POST 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E35A-95B0-A3DE-55FC-C34F644A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8509"/>
            <a:ext cx="10515600" cy="3558454"/>
          </a:xfrm>
        </p:spPr>
        <p:txBody>
          <a:bodyPr/>
          <a:lstStyle/>
          <a:p>
            <a:r>
              <a:rPr lang="en-US" b="1" dirty="0"/>
              <a:t>Body Parser Middleware: </a:t>
            </a:r>
          </a:p>
          <a:p>
            <a:pPr marL="0" indent="0">
              <a:buNone/>
            </a:pPr>
            <a:r>
              <a:rPr lang="en-US" dirty="0"/>
              <a:t>In your index.js (or main server file), ensure you have the body-parser middleware set up to handle URL-encoded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express.urlencoded</a:t>
            </a:r>
            <a:r>
              <a:rPr lang="en-US" b="1" dirty="0"/>
              <a:t>({ extended: false }));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FED7-121F-2E5D-5CB0-E605AA1E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Step3</a:t>
            </a:r>
            <a:r>
              <a:rPr lang="en-US" b="1" i="0" dirty="0">
                <a:effectLst/>
                <a:latin typeface="Söhne"/>
              </a:rPr>
              <a:t>: Create a Route to Handle the Form Submission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27D2-4136-2F06-A289-9B31A63F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691"/>
            <a:ext cx="10515600" cy="3766272"/>
          </a:xfrm>
        </p:spPr>
        <p:txBody>
          <a:bodyPr/>
          <a:lstStyle/>
          <a:p>
            <a:r>
              <a:rPr lang="en-US" b="1" dirty="0"/>
              <a:t>Define the Route: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dirty="0"/>
              <a:t>In your auth route file (e.g., routes/auth.js), define a POST route that matches the form's action.</a:t>
            </a:r>
          </a:p>
          <a:p>
            <a:pPr marL="0" indent="0">
              <a:buNone/>
            </a:pPr>
            <a:r>
              <a:rPr lang="en-US" b="1" dirty="0"/>
              <a:t>Example  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router.post</a:t>
            </a:r>
            <a:r>
              <a:rPr lang="en-US" b="1" dirty="0"/>
              <a:t>('/register', </a:t>
            </a:r>
            <a:r>
              <a:rPr lang="en-US" b="1" dirty="0" err="1"/>
              <a:t>authController.register</a:t>
            </a:r>
            <a:r>
              <a:rPr lang="en-US" b="1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99A-990E-5D1F-A5D4-2539D5C1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Step4</a:t>
            </a:r>
            <a:r>
              <a:rPr lang="en-US" b="1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Write the Logic in the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61EB-3160-CD7F-DF27-6B5827A8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435"/>
            <a:ext cx="10515600" cy="39325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Controller Function: </a:t>
            </a:r>
          </a:p>
          <a:p>
            <a:pPr marL="0" indent="0">
              <a:buNone/>
            </a:pPr>
            <a:r>
              <a:rPr lang="en-US" dirty="0"/>
              <a:t>In your </a:t>
            </a:r>
            <a:r>
              <a:rPr lang="en-US" dirty="0" err="1"/>
              <a:t>authController</a:t>
            </a:r>
            <a:r>
              <a:rPr lang="en-US" dirty="0"/>
              <a:t> (in controllers/auth.js), implement the register function.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b="1" dirty="0"/>
              <a:t>Retrieve Form Data: 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req.body</a:t>
            </a:r>
            <a:r>
              <a:rPr lang="en-US" dirty="0"/>
              <a:t> to access the data sent from the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err="1"/>
              <a:t>exports.register</a:t>
            </a:r>
            <a:r>
              <a:rPr lang="en-US" sz="2200" b="1" dirty="0"/>
              <a:t> = (req, res) =&gt; {</a:t>
            </a:r>
          </a:p>
          <a:p>
            <a:pPr marL="0" indent="0">
              <a:buNone/>
            </a:pPr>
            <a:r>
              <a:rPr lang="en-US" sz="2200" b="1" dirty="0"/>
              <a:t>    const { name, email, password, </a:t>
            </a:r>
            <a:r>
              <a:rPr lang="en-US" sz="2200" b="1" dirty="0" err="1"/>
              <a:t>passwordConfirm</a:t>
            </a:r>
            <a:r>
              <a:rPr lang="en-US" sz="2200" b="1" dirty="0"/>
              <a:t> } = </a:t>
            </a:r>
            <a:r>
              <a:rPr lang="en-US" sz="2200" b="1" dirty="0" err="1"/>
              <a:t>req.body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dirty="0"/>
              <a:t>    // Continue with the logic...</a:t>
            </a:r>
          </a:p>
          <a:p>
            <a:pPr marL="0" indent="0">
              <a:buNone/>
            </a:pPr>
            <a:r>
              <a:rPr lang="en-US" sz="2200" b="1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8C9E-7E2A-2492-71A4-FC01BAC8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Step5</a:t>
            </a:r>
            <a:r>
              <a:rPr lang="en-US" b="1" dirty="0">
                <a:latin typeface="Söhne"/>
              </a:rPr>
              <a:t> : </a:t>
            </a:r>
            <a:r>
              <a:rPr lang="en-US" b="1" i="0" dirty="0">
                <a:effectLst/>
                <a:latin typeface="Söhne"/>
              </a:rPr>
              <a:t>Validate the Input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9507-F01A-23EF-CB02-7E9A9E89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491"/>
            <a:ext cx="10515600" cy="346147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Check for Errors</a:t>
            </a:r>
            <a:r>
              <a:rPr lang="en-US" b="0" i="0" dirty="0">
                <a:effectLst/>
                <a:latin typeface="Söhne"/>
              </a:rPr>
              <a:t>: Ensure the data is valid (e.g., passwords match, email format is correct).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Send Error Response</a:t>
            </a:r>
            <a:r>
              <a:rPr lang="en-US" b="0" i="0" dirty="0">
                <a:effectLst/>
                <a:latin typeface="Söhne"/>
              </a:rPr>
              <a:t>: If there's an error, send an appropriate response or render the form again with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066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6C5A-EE78-5F8C-51A3-A21DF87F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öhne"/>
              </a:rPr>
              <a:t>Step6</a:t>
            </a:r>
            <a:r>
              <a:rPr lang="en-US" b="1" dirty="0"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Hash the Password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164A-E699-02A8-6C81-E14B2AB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8617"/>
            <a:ext cx="10515600" cy="3378345"/>
          </a:xfrm>
        </p:spPr>
        <p:txBody>
          <a:bodyPr/>
          <a:lstStyle/>
          <a:p>
            <a:r>
              <a:rPr lang="en-US" b="1" dirty="0"/>
              <a:t>Hash Password: </a:t>
            </a:r>
          </a:p>
          <a:p>
            <a:pPr marL="0" indent="0">
              <a:buNone/>
            </a:pPr>
            <a:r>
              <a:rPr lang="en-US" dirty="0"/>
              <a:t>Before storing the password in the database, hash it using </a:t>
            </a:r>
            <a:r>
              <a:rPr lang="en-US" dirty="0" err="1"/>
              <a:t>bcryptjs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let </a:t>
            </a:r>
            <a:r>
              <a:rPr lang="en-US" b="1" dirty="0" err="1"/>
              <a:t>hashedPassword</a:t>
            </a:r>
            <a:r>
              <a:rPr lang="en-US" b="1" dirty="0"/>
              <a:t> = await </a:t>
            </a:r>
            <a:r>
              <a:rPr lang="en-US" b="1" dirty="0" err="1"/>
              <a:t>bcrypt.hash</a:t>
            </a:r>
            <a:r>
              <a:rPr lang="en-US" b="1" dirty="0"/>
              <a:t>(password, 8);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47C1-2B1C-6C5B-AE96-CF54C295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Söhne"/>
              </a:rPr>
              <a:t>Step7</a:t>
            </a:r>
            <a:r>
              <a:rPr lang="en-US" b="1" i="0" dirty="0">
                <a:effectLst/>
                <a:latin typeface="Söhne"/>
              </a:rPr>
              <a:t>: Store the Data in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B968-AA71-0857-EC3A-64FEA8AD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en-US" b="1" dirty="0"/>
              <a:t>Insert into Database</a:t>
            </a:r>
            <a:r>
              <a:rPr lang="en-US" dirty="0"/>
              <a:t>: Use MySQL query to insert the new user into the database.</a:t>
            </a:r>
          </a:p>
          <a:p>
            <a:endParaRPr lang="en-US" dirty="0"/>
          </a:p>
          <a:p>
            <a:r>
              <a:rPr lang="en-US" b="1" dirty="0"/>
              <a:t>Handle Database Response</a:t>
            </a:r>
            <a:r>
              <a:rPr lang="en-US" dirty="0"/>
              <a:t>: Check for errors and confirm the user was created.</a:t>
            </a:r>
          </a:p>
          <a:p>
            <a:endParaRPr lang="en-US" dirty="0"/>
          </a:p>
          <a:p>
            <a:r>
              <a:rPr lang="en-US" b="1" dirty="0"/>
              <a:t>Redirect or Respond</a:t>
            </a:r>
            <a:r>
              <a:rPr lang="en-US" dirty="0"/>
              <a:t>: Upon successful registration, redirect the user to the login page or another appropriate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563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Söhne</vt:lpstr>
      <vt:lpstr>Office Theme</vt:lpstr>
      <vt:lpstr>CREATING THE SERVER </vt:lpstr>
      <vt:lpstr>Register our USERS </vt:lpstr>
      <vt:lpstr>Step1: Create the Registration Form</vt:lpstr>
      <vt:lpstr>Step2: Set Up Express to Handle POST Requests</vt:lpstr>
      <vt:lpstr>Step3: Create a Route to Handle the Form Submission</vt:lpstr>
      <vt:lpstr>Step4: Write the Logic in the Controller</vt:lpstr>
      <vt:lpstr>Step5 : Validate the Input Data</vt:lpstr>
      <vt:lpstr>Step6: Hash the Password</vt:lpstr>
      <vt:lpstr>Step7: Store the Data in the Database</vt:lpstr>
      <vt:lpstr>Additional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SERVER </dc:title>
  <dc:creator>Salma Zalkha</dc:creator>
  <cp:lastModifiedBy>Salma Zalkha</cp:lastModifiedBy>
  <cp:revision>1</cp:revision>
  <dcterms:created xsi:type="dcterms:W3CDTF">2023-11-15T07:43:42Z</dcterms:created>
  <dcterms:modified xsi:type="dcterms:W3CDTF">2023-11-15T19:37:29Z</dcterms:modified>
</cp:coreProperties>
</file>