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fd1459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fd1459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0fabd2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0fabd2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fb07e6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fb07e6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fb07e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fb07e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fd1459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fd1459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fb07e6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fb07e6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fb07e6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fb07e6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fb07e6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fb07e6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fb07e6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fb07e6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Goodreads Book Data Analysis - Using Spotfire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81225" y="3088650"/>
            <a:ext cx="39168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Made by :-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PE 49 Afroz Chakure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PE 46 Aditya Sankolli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PE 07 Adesh Pawar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PE 01 Akash Rajput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25" y="2915525"/>
            <a:ext cx="3901002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963900" y="1788375"/>
            <a:ext cx="4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F"/>
                </a:solidFill>
              </a:rPr>
              <a:t>Thank You !!</a:t>
            </a:r>
            <a:endParaRPr sz="6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Dataset Used	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Analyzing Stock Performance (Applying K-means)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Goodreads Dataset (Applying Visualizations)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50" y="1956000"/>
            <a:ext cx="6503976" cy="13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550" y="3551000"/>
            <a:ext cx="6503975" cy="14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TIBCO Spotfire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TIBCO Spotfire</a:t>
            </a:r>
            <a:r>
              <a:rPr lang="en" sz="1900">
                <a:solidFill>
                  <a:schemeClr val="dk1"/>
                </a:solidFill>
              </a:rPr>
              <a:t> is an analytics platform. It was a business intelligence company based in Somerville, Massachusetts that was bought by </a:t>
            </a:r>
            <a:r>
              <a:rPr b="1" lang="en" sz="1900">
                <a:solidFill>
                  <a:schemeClr val="dk1"/>
                </a:solidFill>
              </a:rPr>
              <a:t>TIBCO</a:t>
            </a:r>
            <a:r>
              <a:rPr lang="en" sz="1900">
                <a:solidFill>
                  <a:schemeClr val="dk1"/>
                </a:solidFill>
              </a:rPr>
              <a:t> in 2007.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new A(X) version was launched in November 2018 and i</a:t>
            </a:r>
            <a:r>
              <a:rPr b="1" lang="en" sz="1900">
                <a:solidFill>
                  <a:schemeClr val="dk1"/>
                </a:solidFill>
              </a:rPr>
              <a:t>ncludes natural language search and AI-powered insights, a new user interface, automated data flows, and real-time data streams. </a:t>
            </a:r>
            <a:endParaRPr b="1" sz="19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Tool Used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25" y="182125"/>
            <a:ext cx="4191000" cy="1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Applying K-means to Stock Market Dataset 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3614" t="0"/>
          <a:stretch/>
        </p:blipFill>
        <p:spPr>
          <a:xfrm>
            <a:off x="59250" y="1112500"/>
            <a:ext cx="8944073" cy="39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Revenue by Country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0" y="1138850"/>
            <a:ext cx="8944076" cy="38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Rating Count vs Title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6" y="1245950"/>
            <a:ext cx="8653324" cy="36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Min, Max, Average, Median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-6723" l="0" r="50847" t="0"/>
          <a:stretch/>
        </p:blipFill>
        <p:spPr>
          <a:xfrm>
            <a:off x="152400" y="963300"/>
            <a:ext cx="8520599" cy="42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Histogram for Average Rating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9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Distribution Language Code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00" y="1114399"/>
            <a:ext cx="8171924" cy="37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