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2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Montserrat Medium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8"/>
    <p:restoredTop sz="94715"/>
  </p:normalViewPr>
  <p:slideViewPr>
    <p:cSldViewPr snapToGrid="0">
      <p:cViewPr varScale="1">
        <p:scale>
          <a:sx n="162" d="100"/>
          <a:sy n="162" d="100"/>
        </p:scale>
        <p:origin x="4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0aa636ffc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0aa636ffc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3f842333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3f842333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3f842333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3f842333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563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667516da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667516da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0aa636f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0aa636f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0aa636ff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0aa636ff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0aa636ff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0aa636ff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667516d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667516d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667516d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667516d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10c39695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10c39695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10c39695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10c39695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3f84233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3f84233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3f842333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3f842333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3f842333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3f842333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71413"/>
            <a:ext cx="8520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 b="1">
                <a:solidFill>
                  <a:srgbClr val="3088C8"/>
                </a:solidFill>
                <a:latin typeface="Montserrat"/>
                <a:ea typeface="Montserrat"/>
                <a:cs typeface="Montserrat"/>
                <a:sym typeface="Montserrat"/>
              </a:rPr>
              <a:t>Selamat datang</a:t>
            </a:r>
            <a:r>
              <a:rPr lang="en" sz="3480" b="1">
                <a:latin typeface="Montserrat"/>
                <a:ea typeface="Montserrat"/>
                <a:cs typeface="Montserrat"/>
                <a:sym typeface="Montserrat"/>
              </a:rPr>
              <a:t> 👋🏻</a:t>
            </a:r>
            <a:endParaRPr sz="348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275" y="-286300"/>
            <a:ext cx="1857724" cy="18577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4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4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57173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 Webinar Pijar Camp</a:t>
            </a:r>
            <a:endParaRPr sz="240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1700" y="3030500"/>
            <a:ext cx="37470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Kita mulai jam 16.05 WIB</a:t>
            </a:r>
            <a:endParaRPr sz="21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0900" y="2190225"/>
            <a:ext cx="2419502" cy="241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" y="-1234875"/>
            <a:ext cx="1154026" cy="238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75" y="172400"/>
            <a:ext cx="828049" cy="5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4" name="Google Shape;174;p24"/>
          <p:cNvSpPr txBox="1">
            <a:spLocks noGrp="1"/>
          </p:cNvSpPr>
          <p:nvPr>
            <p:ph type="ctrTitle" idx="4294967295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0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49425" y="142575"/>
            <a:ext cx="758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/>
            <a:r>
              <a:rPr lang="en-ID" sz="2800" b="1" dirty="0" err="1"/>
              <a:t>Sistem</a:t>
            </a:r>
            <a:r>
              <a:rPr lang="en-ID" sz="2800" b="1" dirty="0"/>
              <a:t> Grid</a:t>
            </a:r>
            <a:endParaRPr sz="2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0330CE-3794-EA46-940A-DCB868207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980" y="1651458"/>
            <a:ext cx="6483820" cy="2456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30B0F2-B5B1-0448-A5D3-89AE44B154BF}"/>
              </a:ext>
            </a:extLst>
          </p:cNvPr>
          <p:cNvSpPr txBox="1"/>
          <p:nvPr/>
        </p:nvSpPr>
        <p:spPr>
          <a:xfrm>
            <a:off x="1461052" y="1003852"/>
            <a:ext cx="6114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err="1"/>
              <a:t>Sistem</a:t>
            </a:r>
            <a:r>
              <a:rPr lang="en-ID" b="1" dirty="0"/>
              <a:t> Grid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Bootstrap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tata</a:t>
            </a:r>
          </a:p>
          <a:p>
            <a:r>
              <a:rPr lang="en-ID" dirty="0" err="1"/>
              <a:t>letak</a:t>
            </a:r>
            <a:r>
              <a:rPr lang="en-ID" dirty="0"/>
              <a:t> (layout).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12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6 breakpoint.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87" y="-1234875"/>
            <a:ext cx="1154026" cy="238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5" y="172400"/>
            <a:ext cx="828049" cy="5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4" name="Google Shape;174;p24"/>
          <p:cNvSpPr txBox="1">
            <a:spLocks noGrp="1"/>
          </p:cNvSpPr>
          <p:nvPr>
            <p:ph type="ctrTitle" idx="4294967295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0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49425" y="142575"/>
            <a:ext cx="758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Break point</a:t>
            </a:r>
            <a:endParaRPr sz="2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B48F2-15A9-9445-A45F-56573890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178" y="1311629"/>
            <a:ext cx="4597563" cy="24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1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" y="-1234875"/>
            <a:ext cx="1154026" cy="238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75" y="172400"/>
            <a:ext cx="828049" cy="5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258375" y="1955925"/>
            <a:ext cx="299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Live Coding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277400" y="2528625"/>
            <a:ext cx="51930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Membuat Web Application Calculator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 idx="4294967295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5" name="Google Shape;185;p25"/>
          <p:cNvSpPr txBox="1">
            <a:spLocks noGrp="1"/>
          </p:cNvSpPr>
          <p:nvPr>
            <p:ph type="ctrTitle" idx="4294967295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5" y="172400"/>
            <a:ext cx="828049" cy="5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>
            <a:spLocks noGrp="1"/>
          </p:cNvSpPr>
          <p:nvPr>
            <p:ph type="ctrTitle" idx="4294967295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2" name="Google Shape;192;p26"/>
          <p:cNvSpPr txBox="1">
            <a:spLocks noGrp="1"/>
          </p:cNvSpPr>
          <p:nvPr>
            <p:ph type="ctrTitle" idx="4294967295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0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19825" y="2315250"/>
            <a:ext cx="34383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https://linktr.ee/pijarcamp</a:t>
            </a:r>
            <a:endParaRPr sz="182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4419" y="0"/>
            <a:ext cx="50595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" y="-1234875"/>
            <a:ext cx="1154026" cy="238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75" y="172400"/>
            <a:ext cx="828049" cy="5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1846200" y="2174850"/>
            <a:ext cx="54516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 Pertanyaan?</a:t>
            </a:r>
            <a:endParaRPr sz="272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ctrTitle" idx="4294967295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ctrTitle" idx="4294967295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" y="-1234875"/>
            <a:ext cx="1154026" cy="238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75" y="172400"/>
            <a:ext cx="828049" cy="5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846200" y="1987350"/>
            <a:ext cx="54516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Semoga Bermanfaat!</a:t>
            </a:r>
            <a:endParaRPr sz="302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Terima kasih!</a:t>
            </a:r>
            <a:endParaRPr sz="272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ctrTitle" idx="4294967295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ctrTitle" idx="4294967295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90400" y="2144850"/>
            <a:ext cx="61683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 b="1" dirty="0" err="1">
                <a:solidFill>
                  <a:srgbClr val="3088C8"/>
                </a:solidFill>
                <a:latin typeface="Montserrat"/>
                <a:ea typeface="Montserrat"/>
                <a:cs typeface="Montserrat"/>
                <a:sym typeface="Montserrat"/>
              </a:rPr>
              <a:t>Pengenalan</a:t>
            </a:r>
            <a:r>
              <a:rPr lang="en" sz="3480" b="1" dirty="0">
                <a:solidFill>
                  <a:srgbClr val="3088C8"/>
                </a:solidFill>
                <a:latin typeface="Montserrat"/>
                <a:ea typeface="Montserrat"/>
                <a:cs typeface="Montserrat"/>
                <a:sym typeface="Montserrat"/>
              </a:rPr>
              <a:t> CSS </a:t>
            </a:r>
            <a:r>
              <a:rPr lang="en" sz="3480" b="1" dirty="0" err="1">
                <a:solidFill>
                  <a:srgbClr val="3088C8"/>
                </a:solidFill>
                <a:latin typeface="Montserrat"/>
                <a:ea typeface="Montserrat"/>
                <a:cs typeface="Montserrat"/>
                <a:sym typeface="Montserrat"/>
              </a:rPr>
              <a:t>FrameWork</a:t>
            </a:r>
            <a:endParaRPr sz="3480" b="1" dirty="0">
              <a:solidFill>
                <a:srgbClr val="3088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0900" y="2190225"/>
            <a:ext cx="2419502" cy="24171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4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4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6275" y="-286300"/>
            <a:ext cx="1857724" cy="185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58375" y="2285400"/>
            <a:ext cx="247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4254000" y="658425"/>
            <a:ext cx="4578300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ID" dirty="0">
                <a:latin typeface="Montserrat Medium"/>
                <a:ea typeface="Montserrat Medium"/>
                <a:cs typeface="Montserrat Medium"/>
                <a:sym typeface="Montserrat Medium"/>
              </a:rPr>
              <a:t>P</a:t>
            </a:r>
            <a:r>
              <a:rPr lang="en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engenalan</a:t>
            </a: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 CSS Framework</a:t>
            </a:r>
          </a:p>
          <a:p>
            <a:pPr lvl="0">
              <a:spcBef>
                <a:spcPts val="1200"/>
              </a:spcBef>
              <a:buFont typeface="Montserrat Medium"/>
              <a:buChar char="●"/>
            </a:pPr>
            <a:r>
              <a:rPr lang="en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Kelebihan</a:t>
            </a: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dan</a:t>
            </a: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kekurangan</a:t>
            </a: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 CSS Framework</a:t>
            </a:r>
          </a:p>
          <a:p>
            <a:pPr>
              <a:spcBef>
                <a:spcPts val="1200"/>
              </a:spcBef>
              <a:buFont typeface="Montserrat Medium"/>
              <a:buChar char="●"/>
            </a:pPr>
            <a:r>
              <a:rPr lang="en-ID" dirty="0"/>
              <a:t>Bootstrap</a:t>
            </a:r>
            <a:endParaRPr lang="en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>
              <a:spcBef>
                <a:spcPts val="1200"/>
              </a:spcBef>
              <a:buFont typeface="Montserrat Medium"/>
              <a:buChar char="●"/>
            </a:pPr>
            <a:r>
              <a:rPr lang="en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Kelebihan</a:t>
            </a: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dirty="0"/>
              <a:t>Bootstrap</a:t>
            </a:r>
          </a:p>
          <a:p>
            <a:pPr>
              <a:spcBef>
                <a:spcPts val="1200"/>
              </a:spcBef>
              <a:buFont typeface="Montserrat Medium"/>
              <a:buChar char="●"/>
            </a:pPr>
            <a:r>
              <a:rPr lang="en-ID" dirty="0">
                <a:latin typeface="Montserrat Medium"/>
                <a:ea typeface="Montserrat Medium"/>
                <a:cs typeface="Montserrat Medium"/>
                <a:sym typeface="Montserrat Medium"/>
              </a:rPr>
              <a:t>Cara </a:t>
            </a:r>
            <a:r>
              <a:rPr lang="en-ID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menggunahkan</a:t>
            </a:r>
            <a:r>
              <a:rPr lang="en-ID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dirty="0"/>
              <a:t>Bootstrap</a:t>
            </a:r>
          </a:p>
          <a:p>
            <a:pPr>
              <a:spcBef>
                <a:spcPts val="1200"/>
              </a:spcBef>
              <a:buFont typeface="Montserrat Medium"/>
              <a:buChar char="●"/>
            </a:pPr>
            <a:r>
              <a:rPr lang="en" dirty="0" err="1">
                <a:latin typeface="Montserrat Medium"/>
                <a:ea typeface="Montserrat Medium"/>
                <a:cs typeface="Montserrat Medium"/>
                <a:sym typeface="Montserrat Medium"/>
              </a:rPr>
              <a:t>Sistem</a:t>
            </a: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 Grid </a:t>
            </a:r>
            <a:r>
              <a:rPr lang="en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pada</a:t>
            </a: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dirty="0"/>
              <a:t>Bootstrap</a:t>
            </a:r>
            <a:endParaRPr lang="en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>
              <a:spcBef>
                <a:spcPts val="1200"/>
              </a:spcBef>
              <a:buFont typeface="Montserrat Medium"/>
              <a:buChar char="●"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5" y="172400"/>
            <a:ext cx="828049" cy="5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ctrTitle" idx="4294967295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ctrTitle" idx="4294967295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0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" y="-1234875"/>
            <a:ext cx="1154026" cy="238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75" y="172400"/>
            <a:ext cx="828049" cy="5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249425" y="445025"/>
            <a:ext cx="758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CSS Framework</a:t>
            </a:r>
            <a:endParaRPr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94650" y="1152475"/>
            <a:ext cx="8337600" cy="29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Apa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itu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Framework CSS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>
              <a:lnSpc>
                <a:spcPct val="150000"/>
              </a:lnSpc>
              <a:buFont typeface="Montserrat Medium"/>
              <a:buChar char="●"/>
            </a:pPr>
            <a:r>
              <a:rPr lang="en-ID" b="1" dirty="0"/>
              <a:t>CSS Framework</a:t>
            </a:r>
            <a:r>
              <a:rPr lang="en-ID" dirty="0"/>
              <a:t> 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kerangka</a:t>
            </a:r>
            <a:r>
              <a:rPr lang="en-ID" dirty="0"/>
              <a:t> yang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developer website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mendesain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website/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tepatnya</a:t>
            </a:r>
            <a:r>
              <a:rPr lang="en-ID" dirty="0"/>
              <a:t> di </a:t>
            </a:r>
            <a:r>
              <a:rPr lang="en-ID" dirty="0" err="1"/>
              <a:t>bagian</a:t>
            </a:r>
            <a:r>
              <a:rPr lang="en-ID" dirty="0"/>
              <a:t> front-end.</a:t>
            </a:r>
          </a:p>
          <a:p>
            <a:pPr marL="114300" lvl="0" indent="0">
              <a:lnSpc>
                <a:spcPct val="150000"/>
              </a:lnSpc>
              <a:buNone/>
            </a:pPr>
            <a:endParaRPr lang="en-ID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 idx="4294967295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ctrTitle" idx="4294967295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" y="-1234875"/>
            <a:ext cx="1154026" cy="238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75" y="172400"/>
            <a:ext cx="828049" cy="5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ctrTitle" idx="4294967295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0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6EA6E1-C0DA-5F48-9543-24B3BCBEDF00}"/>
              </a:ext>
            </a:extLst>
          </p:cNvPr>
          <p:cNvSpPr/>
          <p:nvPr/>
        </p:nvSpPr>
        <p:spPr>
          <a:xfrm>
            <a:off x="1193958" y="777141"/>
            <a:ext cx="4572000" cy="10680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n-US" sz="1600" b="1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Contoh</a:t>
            </a:r>
            <a:r>
              <a:rPr lang="en-US" sz="1600" b="1" dirty="0">
                <a:latin typeface="Montserrat Medium"/>
                <a:ea typeface="Montserrat Medium"/>
                <a:cs typeface="Montserrat Medium"/>
                <a:sym typeface="Montserrat Medium"/>
              </a:rPr>
              <a:t> Framework CSS:</a:t>
            </a:r>
          </a:p>
          <a:p>
            <a:pPr marL="114300" lvl="0">
              <a:lnSpc>
                <a:spcPct val="150000"/>
              </a:lnSpc>
              <a:buSzPts val="1800"/>
            </a:pPr>
            <a:endParaRPr lang="en-ID" dirty="0"/>
          </a:p>
          <a:p>
            <a:pPr marL="114300" lvl="0" indent="0">
              <a:lnSpc>
                <a:spcPct val="150000"/>
              </a:lnSpc>
              <a:buNone/>
            </a:pP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A7C1C-8539-944F-8C81-345251E48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753" y="2061007"/>
            <a:ext cx="1557109" cy="1557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D71EAA-AF05-6F44-9C67-5E60F34857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7170" y="1136366"/>
            <a:ext cx="2147665" cy="1129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055C32-8DD9-174E-B7BC-1A4FDBB628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399" y="2576105"/>
            <a:ext cx="3212962" cy="127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C033A9-BEDB-DF4F-924B-AF67CFCC2DC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425" r="32657"/>
          <a:stretch/>
        </p:blipFill>
        <p:spPr>
          <a:xfrm>
            <a:off x="6340510" y="2061007"/>
            <a:ext cx="1688788" cy="20840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D956D6-0552-2B47-BA40-ED64E612B8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7349" y="1436590"/>
            <a:ext cx="1000263" cy="10002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" y="-1234875"/>
            <a:ext cx="1154026" cy="238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75" y="172400"/>
            <a:ext cx="828049" cy="5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ctrTitle" idx="4294967295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 idx="4294967295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 dirty="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000" dirty="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4A9F1-6CF8-B248-8760-77588C9BEA64}"/>
              </a:ext>
            </a:extLst>
          </p:cNvPr>
          <p:cNvSpPr/>
          <p:nvPr/>
        </p:nvSpPr>
        <p:spPr>
          <a:xfrm>
            <a:off x="740979" y="1030713"/>
            <a:ext cx="3460532" cy="1810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600" b="1" dirty="0" err="1">
                <a:latin typeface="Arial" panose="020B0604020202020204" pitchFamily="34" charset="0"/>
                <a:ea typeface="Montserrat Medium"/>
                <a:cs typeface="Arial" panose="020B0604020202020204" pitchFamily="34" charset="0"/>
                <a:sym typeface="Montserrat Medium"/>
              </a:rPr>
              <a:t>Kelebihan</a:t>
            </a:r>
            <a:r>
              <a:rPr lang="en-US" sz="1600" b="1" dirty="0">
                <a:latin typeface="Arial" panose="020B0604020202020204" pitchFamily="34" charset="0"/>
                <a:ea typeface="Montserrat Medium"/>
                <a:cs typeface="Arial" panose="020B0604020202020204" pitchFamily="34" charset="0"/>
                <a:sym typeface="Montserrat Medium"/>
              </a:rPr>
              <a:t> Framework :</a:t>
            </a:r>
          </a:p>
          <a:p>
            <a:pPr marL="285750" lvl="6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Menghemat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Memperhatikan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keamanan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  <a:sym typeface="Montserrat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5910D-C23A-7E46-89C6-042DE71C2A08}"/>
              </a:ext>
            </a:extLst>
          </p:cNvPr>
          <p:cNvSpPr txBox="1"/>
          <p:nvPr/>
        </p:nvSpPr>
        <p:spPr>
          <a:xfrm>
            <a:off x="4272454" y="1030713"/>
            <a:ext cx="4477407" cy="224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 err="1"/>
              <a:t>Kekurangan</a:t>
            </a:r>
            <a:r>
              <a:rPr lang="en-US" sz="1600" b="1" dirty="0"/>
              <a:t> Framework 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endParaRPr lang="en-ID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batasan</a:t>
            </a:r>
            <a:endParaRPr lang="en-ID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Publik</a:t>
            </a:r>
            <a:endParaRPr lang="en-ID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" y="-1234875"/>
            <a:ext cx="1154026" cy="238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75" y="172400"/>
            <a:ext cx="828049" cy="5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ctrTitle" idx="4294967295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0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323C2-377A-FB44-8203-6EA751EAA551}"/>
              </a:ext>
            </a:extLst>
          </p:cNvPr>
          <p:cNvSpPr txBox="1"/>
          <p:nvPr/>
        </p:nvSpPr>
        <p:spPr>
          <a:xfrm>
            <a:off x="1249413" y="1152473"/>
            <a:ext cx="6789708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/>
              <a:t>Bootstrap</a:t>
            </a:r>
            <a:r>
              <a:rPr lang="en-ID" dirty="0"/>
              <a:t> 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framework CSS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front-end </a:t>
            </a:r>
            <a:r>
              <a:rPr lang="en-ID" dirty="0" err="1"/>
              <a:t>website.Framework</a:t>
            </a:r>
            <a:r>
              <a:rPr lang="en-ID" dirty="0"/>
              <a:t> open source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diciptakan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2011 </a:t>
            </a:r>
            <a:r>
              <a:rPr lang="en-ID" dirty="0" err="1"/>
              <a:t>oleh</a:t>
            </a:r>
            <a:r>
              <a:rPr lang="en-ID" dirty="0"/>
              <a:t> Mark Otto </a:t>
            </a:r>
            <a:r>
              <a:rPr lang="en-ID" dirty="0" err="1"/>
              <a:t>dan</a:t>
            </a:r>
            <a:r>
              <a:rPr lang="en-ID" dirty="0"/>
              <a:t> Jacob Thornton </a:t>
            </a:r>
            <a:r>
              <a:rPr lang="en-ID" dirty="0" err="1"/>
              <a:t>dari</a:t>
            </a:r>
            <a:r>
              <a:rPr lang="en-ID" dirty="0"/>
              <a:t> Twitter.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66EA9C-9022-9048-91AA-2E8CA93A7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1476" y="3356062"/>
            <a:ext cx="1000263" cy="1000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D09DF-E68B-6A45-A9CF-7E5A0025C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494" y="2658617"/>
            <a:ext cx="2619513" cy="13948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" y="-1234875"/>
            <a:ext cx="1154026" cy="238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75" y="172400"/>
            <a:ext cx="828049" cy="5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003745" y="576120"/>
            <a:ext cx="5349559" cy="3558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ID" b="1" dirty="0"/>
              <a:t>	</a:t>
            </a:r>
            <a:r>
              <a:rPr lang="en-ID" b="1" dirty="0" err="1"/>
              <a:t>Kelebihan</a:t>
            </a:r>
            <a:r>
              <a:rPr lang="en-ID" b="1" dirty="0"/>
              <a:t> Bootstrap</a:t>
            </a:r>
          </a:p>
          <a:p>
            <a:pPr lvl="1">
              <a:lnSpc>
                <a:spcPct val="150000"/>
              </a:lnSpc>
            </a:pPr>
            <a:r>
              <a:rPr lang="en-ID" b="1" dirty="0"/>
              <a:t>Ramah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Pemula</a:t>
            </a:r>
            <a:endParaRPr lang="en-ID" b="1" dirty="0"/>
          </a:p>
          <a:p>
            <a:pPr lvl="1">
              <a:lnSpc>
                <a:spcPct val="150000"/>
              </a:lnSpc>
            </a:pPr>
            <a:r>
              <a:rPr lang="en-ID" b="1" dirty="0"/>
              <a:t>Grid System yang </a:t>
            </a:r>
            <a:r>
              <a:rPr lang="en-ID" b="1" dirty="0" err="1"/>
              <a:t>Canggih</a:t>
            </a:r>
            <a:endParaRPr lang="en-ID" b="1" dirty="0"/>
          </a:p>
          <a:p>
            <a:pPr lvl="1">
              <a:lnSpc>
                <a:spcPct val="150000"/>
              </a:lnSpc>
            </a:pPr>
            <a:r>
              <a:rPr lang="en-ID" b="1" dirty="0" err="1"/>
              <a:t>Bersifat</a:t>
            </a:r>
            <a:r>
              <a:rPr lang="en-ID" b="1" dirty="0"/>
              <a:t> Open-Source</a:t>
            </a:r>
          </a:p>
          <a:p>
            <a:pPr lvl="1">
              <a:lnSpc>
                <a:spcPct val="150000"/>
              </a:lnSpc>
            </a:pPr>
            <a:r>
              <a:rPr lang="en-ID" b="1" dirty="0" err="1"/>
              <a:t>Rutin</a:t>
            </a:r>
            <a:r>
              <a:rPr lang="en-ID" b="1" dirty="0"/>
              <a:t> </a:t>
            </a:r>
            <a:r>
              <a:rPr lang="en-ID" b="1" dirty="0" err="1"/>
              <a:t>Diperbarui</a:t>
            </a:r>
            <a:endParaRPr lang="en-ID" b="1" dirty="0"/>
          </a:p>
          <a:p>
            <a:pPr lvl="1">
              <a:lnSpc>
                <a:spcPct val="150000"/>
              </a:lnSpc>
            </a:pPr>
            <a:r>
              <a:rPr lang="en-ID" b="1" dirty="0" err="1"/>
              <a:t>Tersedia</a:t>
            </a:r>
            <a:r>
              <a:rPr lang="en-ID" b="1" dirty="0"/>
              <a:t> </a:t>
            </a:r>
            <a:r>
              <a:rPr lang="en-ID" b="1" dirty="0" err="1"/>
              <a:t>Dokumentasi</a:t>
            </a:r>
            <a:r>
              <a:rPr lang="en-ID" b="1" dirty="0"/>
              <a:t> </a:t>
            </a:r>
            <a:r>
              <a:rPr lang="en-ID" b="1" dirty="0" err="1"/>
              <a:t>Lengkap</a:t>
            </a:r>
            <a:endParaRPr lang="en-ID" b="1" dirty="0"/>
          </a:p>
          <a:p>
            <a:pPr lvl="1">
              <a:lnSpc>
                <a:spcPct val="150000"/>
              </a:lnSpc>
            </a:pPr>
            <a:r>
              <a:rPr lang="en-ID" b="1" dirty="0" err="1"/>
              <a:t>Memiliki</a:t>
            </a:r>
            <a:r>
              <a:rPr lang="en-ID" b="1" dirty="0"/>
              <a:t> </a:t>
            </a:r>
            <a:r>
              <a:rPr lang="en-ID" b="1" dirty="0" err="1"/>
              <a:t>Komunitas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b="1" dirty="0"/>
              <a:t> yang </a:t>
            </a:r>
            <a:r>
              <a:rPr lang="en-ID" b="1" dirty="0" err="1"/>
              <a:t>Aktif</a:t>
            </a:r>
            <a:br>
              <a:rPr lang="en-ID" dirty="0"/>
            </a:br>
            <a:br>
              <a:rPr lang="en-ID" dirty="0"/>
            </a:br>
            <a:br>
              <a:rPr lang="en-ID" dirty="0"/>
            </a:br>
            <a:endParaRPr lang="en-ID" b="1"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ctrTitle" idx="4294967295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ctrTitle" idx="4294967295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" y="-1234875"/>
            <a:ext cx="1154026" cy="238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75" y="172400"/>
            <a:ext cx="828049" cy="5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83425" y="4607350"/>
            <a:ext cx="19032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camp.pijarmahir.id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ctrTitle" idx="4294967295"/>
          </p:nvPr>
        </p:nvSpPr>
        <p:spPr>
          <a:xfrm>
            <a:off x="8088800" y="4607350"/>
            <a:ext cx="7938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@2023</a:t>
            </a:r>
            <a:endParaRPr sz="10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249425" y="142575"/>
            <a:ext cx="758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8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ara</a:t>
            </a:r>
            <a:r>
              <a:rPr lang="en" sz="2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instalasi</a:t>
            </a:r>
            <a:r>
              <a:rPr lang="en" sz="2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boostrap</a:t>
            </a:r>
            <a:endParaRPr sz="2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684CFA-B15E-384D-B7E5-393AD527E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8311" y="815008"/>
            <a:ext cx="5169588" cy="29867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230</Words>
  <Application>Microsoft Macintosh PowerPoint</Application>
  <PresentationFormat>On-screen Show (16:9)</PresentationFormat>
  <Paragraphs>73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Montserrat</vt:lpstr>
      <vt:lpstr>Montserrat Medium</vt:lpstr>
      <vt:lpstr>Arial</vt:lpstr>
      <vt:lpstr>Simple Light</vt:lpstr>
      <vt:lpstr>Selamat datang 👋🏻</vt:lpstr>
      <vt:lpstr>Pengenalan CSS FrameWork</vt:lpstr>
      <vt:lpstr>Objective</vt:lpstr>
      <vt:lpstr>CSS Framework</vt:lpstr>
      <vt:lpstr>camp.pijarmahir.id</vt:lpstr>
      <vt:lpstr>camp.pijarmahir.id</vt:lpstr>
      <vt:lpstr>camp.pijarmahir.id</vt:lpstr>
      <vt:lpstr>camp.pijarmahir.id</vt:lpstr>
      <vt:lpstr>camp.pijarmahir.id</vt:lpstr>
      <vt:lpstr>camp.pijarmahir.id</vt:lpstr>
      <vt:lpstr>camp.pijarmahir.id</vt:lpstr>
      <vt:lpstr>Live Coding</vt:lpstr>
      <vt:lpstr>camp.pijarmahir.id</vt:lpstr>
      <vt:lpstr>Ada Pertanyaan?</vt:lpstr>
      <vt:lpstr>Semoga Bermanfaat! Terima kasih!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Selamat datang 👋🏻</dc:title>
  <cp:lastModifiedBy>Microsoft Office User</cp:lastModifiedBy>
  <cp:revision>5</cp:revision>
  <dcterms:modified xsi:type="dcterms:W3CDTF">2023-03-07T17:41:59Z</dcterms:modified>
</cp:coreProperties>
</file>