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71FF1-2F0B-46AA-8EF6-6607573EF296}" v="51" dt="2021-03-20T08:28:4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4660"/>
  </p:normalViewPr>
  <p:slideViewPr>
    <p:cSldViewPr snapToGrid="0">
      <p:cViewPr>
        <p:scale>
          <a:sx n="90" d="100"/>
          <a:sy n="90" d="100"/>
        </p:scale>
        <p:origin x="-28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ryoRobotics/niryo_one_ros/tree/master/niryo_one_bring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does </a:t>
            </a:r>
            <a:r>
              <a:rPr lang="en-US" sz="3600" dirty="0" err="1">
                <a:cs typeface="Calibri Light"/>
              </a:rPr>
              <a:t>neel</a:t>
            </a:r>
            <a:r>
              <a:rPr lang="en-US" sz="3600" dirty="0">
                <a:cs typeface="Calibri Light"/>
              </a:rPr>
              <a:t> call the planning scene? (1/2)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3467" y="1782981"/>
            <a:ext cx="998753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Flow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537EE-914A-4E98-BDA2-8A43E8E13805}"/>
              </a:ext>
            </a:extLst>
          </p:cNvPr>
          <p:cNvSpPr/>
          <p:nvPr/>
        </p:nvSpPr>
        <p:spPr>
          <a:xfrm>
            <a:off x="2274498" y="1490932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n1_tcp_client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3D784-09CA-410B-8C99-C0771DD459F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29D5C-3525-44C1-A261-E218851ABEFF}"/>
              </a:ext>
            </a:extLst>
          </p:cNvPr>
          <p:cNvSpPr/>
          <p:nvPr/>
        </p:nvSpPr>
        <p:spPr>
          <a:xfrm>
            <a:off x="2274497" y="2737225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n1_tcp_server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DA0DD9-64E5-464B-A1E2-F4E7B41CE1D5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3151516" y="2066026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0E0DF6-B357-402A-83F5-E9958D5F9CB8}"/>
              </a:ext>
            </a:extLst>
          </p:cNvPr>
          <p:cNvSpPr txBox="1"/>
          <p:nvPr/>
        </p:nvSpPr>
        <p:spPr>
          <a:xfrm>
            <a:off x="3152853" y="2249631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MOVE_POSE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B616F-6ADF-48A0-AA57-238E5697183A}"/>
              </a:ext>
            </a:extLst>
          </p:cNvPr>
          <p:cNvSpPr/>
          <p:nvPr/>
        </p:nvSpPr>
        <p:spPr>
          <a:xfrm>
            <a:off x="2002562" y="3947755"/>
            <a:ext cx="2449897" cy="84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niryo_one_python_api.niryo_one_api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NiryoOne</a:t>
            </a:r>
            <a:r>
              <a:rPr lang="en-US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11FD05-57B4-4C84-A691-C8D644FEB954}"/>
              </a:ext>
            </a:extLst>
          </p:cNvPr>
          <p:cNvCxnSpPr/>
          <p:nvPr/>
        </p:nvCxnSpPr>
        <p:spPr>
          <a:xfrm flipH="1">
            <a:off x="3154375" y="3268768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5E2905-156B-4802-B03D-C82602596C5B}"/>
              </a:ext>
            </a:extLst>
          </p:cNvPr>
          <p:cNvSpPr txBox="1"/>
          <p:nvPr/>
        </p:nvSpPr>
        <p:spPr>
          <a:xfrm>
            <a:off x="3181021" y="3453163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move_pose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E83A25-1CF4-45B2-AC3E-76A01AB17BAB}"/>
              </a:ext>
            </a:extLst>
          </p:cNvPr>
          <p:cNvCxnSpPr>
            <a:cxnSpLocks/>
          </p:cNvCxnSpPr>
          <p:nvPr/>
        </p:nvCxnSpPr>
        <p:spPr>
          <a:xfrm flipH="1">
            <a:off x="3151515" y="4818189"/>
            <a:ext cx="1" cy="80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992710-DC6A-49F4-9D17-5664671AC02A}"/>
              </a:ext>
            </a:extLst>
          </p:cNvPr>
          <p:cNvSpPr txBox="1"/>
          <p:nvPr/>
        </p:nvSpPr>
        <p:spPr>
          <a:xfrm>
            <a:off x="3151515" y="4965746"/>
            <a:ext cx="2844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self.execute_action</a:t>
            </a:r>
            <a:r>
              <a:rPr lang="en-US" sz="1200" dirty="0"/>
              <a:t>('</a:t>
            </a:r>
            <a:r>
              <a:rPr lang="en-US" sz="1200" dirty="0" err="1"/>
              <a:t>niryo_one</a:t>
            </a:r>
            <a:r>
              <a:rPr lang="en-US" sz="1200" dirty="0"/>
              <a:t>/commander/</a:t>
            </a:r>
            <a:r>
              <a:rPr lang="en-US" sz="1200" dirty="0" err="1"/>
              <a:t>robot_action</a:t>
            </a:r>
            <a:r>
              <a:rPr lang="en-US" sz="1200" dirty="0"/>
              <a:t>', </a:t>
            </a:r>
            <a:r>
              <a:rPr lang="en-US" sz="1200" dirty="0" err="1"/>
              <a:t>RobotMoveAction</a:t>
            </a:r>
            <a:r>
              <a:rPr lang="en-US" sz="1200" dirty="0"/>
              <a:t>, goal)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2C5683-44CE-45FF-9278-BCCB2F4CAE13}"/>
              </a:ext>
            </a:extLst>
          </p:cNvPr>
          <p:cNvSpPr/>
          <p:nvPr/>
        </p:nvSpPr>
        <p:spPr>
          <a:xfrm>
            <a:off x="2297486" y="5628141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refer to previous class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FCABE5-0BC9-4250-8B80-CC6A1770F023}"/>
              </a:ext>
            </a:extLst>
          </p:cNvPr>
          <p:cNvSpPr/>
          <p:nvPr/>
        </p:nvSpPr>
        <p:spPr>
          <a:xfrm>
            <a:off x="7442406" y="1489074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4800B8-3F02-478D-AAF1-8F94157070E5}"/>
              </a:ext>
            </a:extLst>
          </p:cNvPr>
          <p:cNvCxnSpPr>
            <a:cxnSpLocks/>
          </p:cNvCxnSpPr>
          <p:nvPr/>
        </p:nvCxnSpPr>
        <p:spPr>
          <a:xfrm>
            <a:off x="6182189" y="1761748"/>
            <a:ext cx="1262833" cy="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F093D2-F275-428E-A002-2674C45ACDF2}"/>
              </a:ext>
            </a:extLst>
          </p:cNvPr>
          <p:cNvCxnSpPr>
            <a:cxnSpLocks/>
          </p:cNvCxnSpPr>
          <p:nvPr/>
        </p:nvCxnSpPr>
        <p:spPr>
          <a:xfrm>
            <a:off x="6185048" y="1761748"/>
            <a:ext cx="0" cy="415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05C009-ED75-44B5-9D71-7DDD458B6D5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051523" y="5915688"/>
            <a:ext cx="2130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CF111-1B4E-4C08-BFBF-E774DB5E3B55}"/>
              </a:ext>
            </a:extLst>
          </p:cNvPr>
          <p:cNvSpPr/>
          <p:nvPr/>
        </p:nvSpPr>
        <p:spPr>
          <a:xfrm>
            <a:off x="7327940" y="5867924"/>
            <a:ext cx="1975548" cy="57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arm_commander</a:t>
            </a:r>
            <a:r>
              <a:rPr lang="en-US" dirty="0">
                <a:cs typeface="Calibri"/>
              </a:rPr>
              <a:t>.</a:t>
            </a:r>
          </a:p>
          <a:p>
            <a:pPr algn="ctr"/>
            <a:r>
              <a:rPr lang="en-US" dirty="0" err="1">
                <a:cs typeface="Calibri"/>
              </a:rPr>
              <a:t>ArmCommander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1319B4-315B-4D16-80E8-57D0715D650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90362" y="5196726"/>
            <a:ext cx="25352" cy="67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64B27-C2AB-4AD6-942D-B8195006FF75}"/>
              </a:ext>
            </a:extLst>
          </p:cNvPr>
          <p:cNvSpPr/>
          <p:nvPr/>
        </p:nvSpPr>
        <p:spPr>
          <a:xfrm>
            <a:off x="7378728" y="2722651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8BDC6-49ED-4233-9647-87DDD6FA0C11}"/>
              </a:ext>
            </a:extLst>
          </p:cNvPr>
          <p:cNvCxnSpPr/>
          <p:nvPr/>
        </p:nvCxnSpPr>
        <p:spPr>
          <a:xfrm flipH="1">
            <a:off x="8273892" y="2066497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069924-6153-47BA-8E18-B5CC88A44FC0}"/>
              </a:ext>
            </a:extLst>
          </p:cNvPr>
          <p:cNvSpPr txBox="1"/>
          <p:nvPr/>
        </p:nvSpPr>
        <p:spPr>
          <a:xfrm>
            <a:off x="8300538" y="225089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on_goal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179AAF-0395-4C80-AE55-0340309AD628}"/>
              </a:ext>
            </a:extLst>
          </p:cNvPr>
          <p:cNvSpPr/>
          <p:nvPr/>
        </p:nvSpPr>
        <p:spPr>
          <a:xfrm>
            <a:off x="7360137" y="3918795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2361E7-FD7D-42BC-97B7-DC5A6A8C7B8C}"/>
              </a:ext>
            </a:extLst>
          </p:cNvPr>
          <p:cNvCxnSpPr/>
          <p:nvPr/>
        </p:nvCxnSpPr>
        <p:spPr>
          <a:xfrm flipH="1">
            <a:off x="8255301" y="3262641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DB5211-2802-4A52-B952-77F8D1F6297E}"/>
              </a:ext>
            </a:extLst>
          </p:cNvPr>
          <p:cNvSpPr txBox="1"/>
          <p:nvPr/>
        </p:nvSpPr>
        <p:spPr>
          <a:xfrm>
            <a:off x="8281947" y="3447036"/>
            <a:ext cx="399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thread, </a:t>
            </a:r>
            <a:r>
              <a:rPr lang="en-US" dirty="0" err="1"/>
              <a:t>execute_command_action</a:t>
            </a:r>
            <a:r>
              <a:rPr lang="en-US" dirty="0"/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290962-4BF3-4588-944F-3BDD84A1619A}"/>
              </a:ext>
            </a:extLst>
          </p:cNvPr>
          <p:cNvSpPr/>
          <p:nvPr/>
        </p:nvSpPr>
        <p:spPr>
          <a:xfrm>
            <a:off x="7343203" y="5019462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AE2E47-920F-49CF-8205-A6A618355934}"/>
              </a:ext>
            </a:extLst>
          </p:cNvPr>
          <p:cNvCxnSpPr/>
          <p:nvPr/>
        </p:nvCxnSpPr>
        <p:spPr>
          <a:xfrm flipH="1">
            <a:off x="8238367" y="4363308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9EC030-050E-4E55-818A-53C2E220F71A}"/>
              </a:ext>
            </a:extLst>
          </p:cNvPr>
          <p:cNvSpPr txBox="1"/>
          <p:nvPr/>
        </p:nvSpPr>
        <p:spPr>
          <a:xfrm>
            <a:off x="8253723" y="4513837"/>
            <a:ext cx="423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execute_command</a:t>
            </a:r>
            <a:r>
              <a:rPr lang="en-US" dirty="0"/>
              <a:t>(</a:t>
            </a:r>
            <a:r>
              <a:rPr lang="en-US" dirty="0" err="1"/>
              <a:t>CommandType</a:t>
            </a:r>
            <a:r>
              <a:rPr lang="en-US" dirty="0"/>
              <a:t> = POSE)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E327B9-EDC0-496E-8B89-7B19F66EF6D3}"/>
              </a:ext>
            </a:extLst>
          </p:cNvPr>
          <p:cNvSpPr txBox="1"/>
          <p:nvPr/>
        </p:nvSpPr>
        <p:spPr>
          <a:xfrm>
            <a:off x="8338702" y="5532325"/>
            <a:ext cx="184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set_pose_target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347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does </a:t>
            </a:r>
            <a:r>
              <a:rPr lang="en-US" sz="3600" dirty="0" err="1">
                <a:cs typeface="Calibri Light"/>
              </a:rPr>
              <a:t>neel</a:t>
            </a:r>
            <a:r>
              <a:rPr lang="en-US" sz="3600" dirty="0">
                <a:cs typeface="Calibri Light"/>
              </a:rPr>
              <a:t> call the planning scene? (2/2)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3467" y="1782981"/>
            <a:ext cx="998753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Flow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3D784-09CA-410B-8C99-C0771DD459F6}"/>
              </a:ext>
            </a:extLst>
          </p:cNvPr>
          <p:cNvSpPr txBox="1"/>
          <p:nvPr/>
        </p:nvSpPr>
        <p:spPr>
          <a:xfrm>
            <a:off x="32385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CF111-1B4E-4C08-BFBF-E774DB5E3B55}"/>
              </a:ext>
            </a:extLst>
          </p:cNvPr>
          <p:cNvSpPr/>
          <p:nvPr/>
        </p:nvSpPr>
        <p:spPr>
          <a:xfrm>
            <a:off x="750651" y="2196402"/>
            <a:ext cx="1975548" cy="57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arm_commander</a:t>
            </a:r>
            <a:r>
              <a:rPr lang="en-US" dirty="0">
                <a:cs typeface="Calibri"/>
              </a:rPr>
              <a:t>.</a:t>
            </a:r>
          </a:p>
          <a:p>
            <a:pPr algn="ctr"/>
            <a:r>
              <a:rPr lang="en-US" dirty="0" err="1">
                <a:cs typeface="Calibri"/>
              </a:rPr>
              <a:t>ArmCommander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1319B4-315B-4D16-80E8-57D0715D650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713073" y="1525204"/>
            <a:ext cx="25352" cy="67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E327B9-EDC0-496E-8B89-7B19F66EF6D3}"/>
              </a:ext>
            </a:extLst>
          </p:cNvPr>
          <p:cNvSpPr txBox="1"/>
          <p:nvPr/>
        </p:nvSpPr>
        <p:spPr>
          <a:xfrm>
            <a:off x="1761413" y="1860803"/>
            <a:ext cx="184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set_pose_target</a:t>
            </a:r>
            <a:r>
              <a:rPr lang="en-US" dirty="0"/>
              <a:t>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1B7A86-2BC3-4251-A329-6144A3D3E054}"/>
              </a:ext>
            </a:extLst>
          </p:cNvPr>
          <p:cNvSpPr/>
          <p:nvPr/>
        </p:nvSpPr>
        <p:spPr>
          <a:xfrm>
            <a:off x="1008831" y="5910080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05AD8A-B0C0-431F-B8AE-48ACF0623763}"/>
              </a:ext>
            </a:extLst>
          </p:cNvPr>
          <p:cNvSpPr txBox="1"/>
          <p:nvPr/>
        </p:nvSpPr>
        <p:spPr>
          <a:xfrm>
            <a:off x="6036832" y="1192058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compute_and_execute_plan</a:t>
            </a:r>
            <a:r>
              <a:rPr lang="en-US" dirty="0"/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4BDEBB-42BA-4ACF-B928-51D25258B8A3}"/>
              </a:ext>
            </a:extLst>
          </p:cNvPr>
          <p:cNvCxnSpPr>
            <a:cxnSpLocks/>
          </p:cNvCxnSpPr>
          <p:nvPr/>
        </p:nvCxnSpPr>
        <p:spPr>
          <a:xfrm>
            <a:off x="5902074" y="1302213"/>
            <a:ext cx="16225" cy="32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0F996B-148F-457C-B5A4-9CD00996987B}"/>
              </a:ext>
            </a:extLst>
          </p:cNvPr>
          <p:cNvSpPr txBox="1"/>
          <p:nvPr/>
        </p:nvSpPr>
        <p:spPr>
          <a:xfrm>
            <a:off x="2002287" y="5328212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74C77B-4EF3-4AC4-BD60-A033154C58F7}"/>
              </a:ext>
            </a:extLst>
          </p:cNvPr>
          <p:cNvSpPr/>
          <p:nvPr/>
        </p:nvSpPr>
        <p:spPr>
          <a:xfrm>
            <a:off x="5045712" y="1621313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3020-35A2-4E2B-A5DB-24AF3B7F8483}"/>
              </a:ext>
            </a:extLst>
          </p:cNvPr>
          <p:cNvCxnSpPr/>
          <p:nvPr/>
        </p:nvCxnSpPr>
        <p:spPr>
          <a:xfrm flipH="1">
            <a:off x="5923942" y="2065826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AA0057-39E8-4F73-BF65-455053458329}"/>
              </a:ext>
            </a:extLst>
          </p:cNvPr>
          <p:cNvSpPr txBox="1"/>
          <p:nvPr/>
        </p:nvSpPr>
        <p:spPr>
          <a:xfrm>
            <a:off x="6042475" y="2326591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compute_plan</a:t>
            </a:r>
            <a:r>
              <a:rPr lang="en-US" dirty="0"/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445D0E-2758-4CC6-A3EF-65F0284B1BDB}"/>
              </a:ext>
            </a:extLst>
          </p:cNvPr>
          <p:cNvSpPr/>
          <p:nvPr/>
        </p:nvSpPr>
        <p:spPr>
          <a:xfrm>
            <a:off x="4349620" y="2755846"/>
            <a:ext cx="319237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n1_commander.move_group_arm.MoveGroupArm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8E789E-C7FC-4160-9310-7092BCFE2B8F}"/>
              </a:ext>
            </a:extLst>
          </p:cNvPr>
          <p:cNvCxnSpPr/>
          <p:nvPr/>
        </p:nvCxnSpPr>
        <p:spPr>
          <a:xfrm flipH="1">
            <a:off x="5929585" y="3200359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188C4E-E2A7-4F6E-80C3-179C5C826FE3}"/>
              </a:ext>
            </a:extLst>
          </p:cNvPr>
          <p:cNvSpPr txBox="1"/>
          <p:nvPr/>
        </p:nvSpPr>
        <p:spPr>
          <a:xfrm>
            <a:off x="6073437" y="345331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6EADDE-2712-4515-9F56-1C0EF8F087CB}"/>
              </a:ext>
            </a:extLst>
          </p:cNvPr>
          <p:cNvSpPr/>
          <p:nvPr/>
        </p:nvSpPr>
        <p:spPr>
          <a:xfrm>
            <a:off x="4916315" y="6195624"/>
            <a:ext cx="1975548" cy="57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arm_commander</a:t>
            </a:r>
            <a:r>
              <a:rPr lang="en-US" dirty="0">
                <a:cs typeface="Calibri"/>
              </a:rPr>
              <a:t>.</a:t>
            </a:r>
          </a:p>
          <a:p>
            <a:pPr algn="ctr"/>
            <a:r>
              <a:rPr lang="en-US" dirty="0" err="1">
                <a:cs typeface="Calibri"/>
              </a:rPr>
              <a:t>ArmCommander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8E84D9-B442-465F-A346-4D9AFF406829}"/>
              </a:ext>
            </a:extLst>
          </p:cNvPr>
          <p:cNvSpPr txBox="1"/>
          <p:nvPr/>
        </p:nvSpPr>
        <p:spPr>
          <a:xfrm>
            <a:off x="6084710" y="5671685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execute_plan</a:t>
            </a:r>
            <a:r>
              <a:rPr lang="en-US" dirty="0"/>
              <a:t>()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5708B2-8021-4D6C-B355-4B58DB7AE6FB}"/>
              </a:ext>
            </a:extLst>
          </p:cNvPr>
          <p:cNvCxnSpPr/>
          <p:nvPr/>
        </p:nvCxnSpPr>
        <p:spPr>
          <a:xfrm flipH="1">
            <a:off x="5926663" y="5490304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00FEF03-E310-4207-BA0D-F47D0706BC1F}"/>
              </a:ext>
            </a:extLst>
          </p:cNvPr>
          <p:cNvSpPr/>
          <p:nvPr/>
        </p:nvSpPr>
        <p:spPr>
          <a:xfrm>
            <a:off x="5028234" y="5027162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robot_commander.py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CB70E-B128-4A3C-A816-0ED39A734F5B}"/>
              </a:ext>
            </a:extLst>
          </p:cNvPr>
          <p:cNvSpPr/>
          <p:nvPr/>
        </p:nvSpPr>
        <p:spPr>
          <a:xfrm>
            <a:off x="4322109" y="3871558"/>
            <a:ext cx="3192377" cy="575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moveit_commander.MoveGroupCommander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12FD80-CAA5-4635-8F16-0B8485C8F4FC}"/>
              </a:ext>
            </a:extLst>
          </p:cNvPr>
          <p:cNvCxnSpPr/>
          <p:nvPr/>
        </p:nvCxnSpPr>
        <p:spPr>
          <a:xfrm flipH="1">
            <a:off x="5902074" y="4316071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03E0FF-70A1-4C86-9BBF-298111D2E19E}"/>
              </a:ext>
            </a:extLst>
          </p:cNvPr>
          <p:cNvSpPr txBox="1"/>
          <p:nvPr/>
        </p:nvSpPr>
        <p:spPr>
          <a:xfrm>
            <a:off x="6045926" y="4569023"/>
            <a:ext cx="129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return: plan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0A7B11-98FE-443F-B0F4-BD98720195B5}"/>
              </a:ext>
            </a:extLst>
          </p:cNvPr>
          <p:cNvSpPr/>
          <p:nvPr/>
        </p:nvSpPr>
        <p:spPr>
          <a:xfrm>
            <a:off x="361859" y="3446283"/>
            <a:ext cx="319237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n1_commander.move_group_arm.MoveGroupArm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09211A-FABC-41CF-800B-04D23D471AC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725749" y="2775085"/>
            <a:ext cx="12676" cy="63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BEB6F7-C47D-4C80-8344-51B4D890BD8A}"/>
              </a:ext>
            </a:extLst>
          </p:cNvPr>
          <p:cNvSpPr txBox="1"/>
          <p:nvPr/>
        </p:nvSpPr>
        <p:spPr>
          <a:xfrm>
            <a:off x="1803061" y="2915495"/>
            <a:ext cx="184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set_pose_target</a:t>
            </a:r>
            <a:r>
              <a:rPr lang="en-US" dirty="0"/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0889CB-E041-4EC5-BDEC-F8A06111C7B6}"/>
              </a:ext>
            </a:extLst>
          </p:cNvPr>
          <p:cNvCxnSpPr>
            <a:cxnSpLocks/>
          </p:cNvCxnSpPr>
          <p:nvPr/>
        </p:nvCxnSpPr>
        <p:spPr>
          <a:xfrm flipH="1">
            <a:off x="1721481" y="4027347"/>
            <a:ext cx="12676" cy="63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352D043-3358-4468-BE52-2BC4A347937A}"/>
              </a:ext>
            </a:extLst>
          </p:cNvPr>
          <p:cNvSpPr txBox="1"/>
          <p:nvPr/>
        </p:nvSpPr>
        <p:spPr>
          <a:xfrm>
            <a:off x="1798793" y="4167757"/>
            <a:ext cx="184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set_pose_target</a:t>
            </a:r>
            <a:r>
              <a:rPr lang="en-US" dirty="0"/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3031D3-2FBE-4268-AC7D-B9AEC0D229CD}"/>
              </a:ext>
            </a:extLst>
          </p:cNvPr>
          <p:cNvSpPr/>
          <p:nvPr/>
        </p:nvSpPr>
        <p:spPr>
          <a:xfrm>
            <a:off x="300171" y="4684643"/>
            <a:ext cx="3192377" cy="575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moveit_commander.MoveGroupCommander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DA4727-A906-4E63-BB61-659978491081}"/>
              </a:ext>
            </a:extLst>
          </p:cNvPr>
          <p:cNvCxnSpPr/>
          <p:nvPr/>
        </p:nvCxnSpPr>
        <p:spPr>
          <a:xfrm flipH="1">
            <a:off x="1725778" y="5255549"/>
            <a:ext cx="1" cy="6711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FF17A1-0B4A-4774-BE06-FB48F9560E28}"/>
              </a:ext>
            </a:extLst>
          </p:cNvPr>
          <p:cNvCxnSpPr>
            <a:cxnSpLocks/>
          </p:cNvCxnSpPr>
          <p:nvPr/>
        </p:nvCxnSpPr>
        <p:spPr>
          <a:xfrm flipV="1">
            <a:off x="4368830" y="1289468"/>
            <a:ext cx="1533244" cy="2919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413476-C6D9-4645-B3AA-C1D279FC194C}"/>
              </a:ext>
            </a:extLst>
          </p:cNvPr>
          <p:cNvCxnSpPr>
            <a:cxnSpLocks/>
          </p:cNvCxnSpPr>
          <p:nvPr/>
        </p:nvCxnSpPr>
        <p:spPr>
          <a:xfrm flipV="1">
            <a:off x="3822830" y="1561390"/>
            <a:ext cx="546000" cy="464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A56D86-C316-481A-99F5-460B426AA340}"/>
              </a:ext>
            </a:extLst>
          </p:cNvPr>
          <p:cNvCxnSpPr>
            <a:cxnSpLocks/>
          </p:cNvCxnSpPr>
          <p:nvPr/>
        </p:nvCxnSpPr>
        <p:spPr>
          <a:xfrm flipV="1">
            <a:off x="2765924" y="6197025"/>
            <a:ext cx="1086949" cy="38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B37B8F-EA99-475D-9A83-483004C2B0D7}"/>
              </a:ext>
            </a:extLst>
          </p:cNvPr>
          <p:cNvSpPr txBox="1"/>
          <p:nvPr/>
        </p:nvSpPr>
        <p:spPr>
          <a:xfrm>
            <a:off x="10218979" y="1195603"/>
            <a:ext cx="105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B85AE5-F31D-49CB-A353-DF47AD15A819}"/>
              </a:ext>
            </a:extLst>
          </p:cNvPr>
          <p:cNvCxnSpPr>
            <a:cxnSpLocks/>
          </p:cNvCxnSpPr>
          <p:nvPr/>
        </p:nvCxnSpPr>
        <p:spPr>
          <a:xfrm>
            <a:off x="10084221" y="1305758"/>
            <a:ext cx="16225" cy="32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D3AFF0D-F3E4-4FE7-9540-9E2EF3B12713}"/>
              </a:ext>
            </a:extLst>
          </p:cNvPr>
          <p:cNvSpPr/>
          <p:nvPr/>
        </p:nvSpPr>
        <p:spPr>
          <a:xfrm>
            <a:off x="8504256" y="1684790"/>
            <a:ext cx="3192377" cy="575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alibri"/>
              </a:rPr>
              <a:t>moveit_commander.MoveGroupCommander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DEF4F3-C87E-49C5-B3E2-2EE9167D04F1}"/>
              </a:ext>
            </a:extLst>
          </p:cNvPr>
          <p:cNvCxnSpPr/>
          <p:nvPr/>
        </p:nvCxnSpPr>
        <p:spPr>
          <a:xfrm flipH="1">
            <a:off x="10084221" y="2129303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7C64DF5-4428-4DFB-89A5-32D6F36AAA24}"/>
              </a:ext>
            </a:extLst>
          </p:cNvPr>
          <p:cNvSpPr txBox="1"/>
          <p:nvPr/>
        </p:nvSpPr>
        <p:spPr>
          <a:xfrm>
            <a:off x="10228073" y="2382255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4C6C44-ED8F-4C00-ABD1-A59D828BD125}"/>
              </a:ext>
            </a:extLst>
          </p:cNvPr>
          <p:cNvCxnSpPr>
            <a:cxnSpLocks/>
          </p:cNvCxnSpPr>
          <p:nvPr/>
        </p:nvCxnSpPr>
        <p:spPr>
          <a:xfrm flipV="1">
            <a:off x="8550977" y="1293013"/>
            <a:ext cx="1533244" cy="2919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545738-BCA5-4B6C-8CEB-D33777419E53}"/>
              </a:ext>
            </a:extLst>
          </p:cNvPr>
          <p:cNvCxnSpPr>
            <a:cxnSpLocks/>
          </p:cNvCxnSpPr>
          <p:nvPr/>
        </p:nvCxnSpPr>
        <p:spPr>
          <a:xfrm flipV="1">
            <a:off x="7989386" y="1564936"/>
            <a:ext cx="561591" cy="488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73A54B-684D-464E-BB72-E9BD4B93BDAC}"/>
              </a:ext>
            </a:extLst>
          </p:cNvPr>
          <p:cNvCxnSpPr>
            <a:cxnSpLocks/>
          </p:cNvCxnSpPr>
          <p:nvPr/>
        </p:nvCxnSpPr>
        <p:spPr>
          <a:xfrm flipV="1">
            <a:off x="6873932" y="6447590"/>
            <a:ext cx="1131045" cy="352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EAE8EBD-883E-48D0-BEB2-04637420204A}"/>
              </a:ext>
            </a:extLst>
          </p:cNvPr>
          <p:cNvSpPr txBox="1"/>
          <p:nvPr/>
        </p:nvSpPr>
        <p:spPr>
          <a:xfrm>
            <a:off x="9083529" y="4446652"/>
            <a:ext cx="270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I inject a command</a:t>
            </a:r>
          </a:p>
          <a:p>
            <a:r>
              <a:rPr lang="en-US" dirty="0"/>
              <a:t>to say we have a box here?</a:t>
            </a:r>
          </a:p>
        </p:txBody>
      </p:sp>
    </p:spTree>
    <p:extLst>
      <p:ext uri="{BB962C8B-B14F-4D97-AF65-F5344CB8AC3E}">
        <p14:creationId xmlns:p14="http://schemas.microsoft.com/office/powerpoint/2010/main" val="27882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does RPI launch ROS?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3467" y="1782981"/>
            <a:ext cx="10443630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Go read </a:t>
            </a:r>
            <a:r>
              <a:rPr lang="en-US" sz="2000" dirty="0">
                <a:cs typeface="Calibri"/>
                <a:hlinkClick r:id="rId2"/>
              </a:rPr>
              <a:t>https://github.com/NiryoRobotics/niryo_one_ros/tree/master/niryo_one_bringup</a:t>
            </a:r>
            <a:endParaRPr lang="en-US" sz="2000" dirty="0">
              <a:cs typeface="Calibri"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537EE-914A-4E98-BDA2-8A43E8E13805}"/>
              </a:ext>
            </a:extLst>
          </p:cNvPr>
          <p:cNvSpPr/>
          <p:nvPr/>
        </p:nvSpPr>
        <p:spPr>
          <a:xfrm>
            <a:off x="1944298" y="4908235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n1_bringup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DA0DD9-64E5-464B-A1E2-F4E7B41CE1D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19979" y="5483329"/>
            <a:ext cx="1338" cy="32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8ED55C-3855-43BE-A390-A6FCCF2C4198}"/>
              </a:ext>
            </a:extLst>
          </p:cNvPr>
          <p:cNvCxnSpPr>
            <a:cxnSpLocks/>
          </p:cNvCxnSpPr>
          <p:nvPr/>
        </p:nvCxnSpPr>
        <p:spPr>
          <a:xfrm flipH="1">
            <a:off x="2819979" y="4209526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B4A822-6D1A-42A6-83F5-F96DFF4CE819}"/>
              </a:ext>
            </a:extLst>
          </p:cNvPr>
          <p:cNvSpPr txBox="1"/>
          <p:nvPr/>
        </p:nvSpPr>
        <p:spPr>
          <a:xfrm>
            <a:off x="2821316" y="4393131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rpi_setup.launch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FA468F-50A6-4479-925E-34F48AF17634}"/>
              </a:ext>
            </a:extLst>
          </p:cNvPr>
          <p:cNvSpPr/>
          <p:nvPr/>
        </p:nvSpPr>
        <p:spPr>
          <a:xfrm>
            <a:off x="1944298" y="2343854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human turns on switch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257125-FBA2-406C-AFF6-36AFC78F783E}"/>
              </a:ext>
            </a:extLst>
          </p:cNvPr>
          <p:cNvSpPr/>
          <p:nvPr/>
        </p:nvSpPr>
        <p:spPr>
          <a:xfrm>
            <a:off x="1946323" y="3606922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unknown Linux process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3D46DC-704B-4A28-BE2C-FD8ED2EDBB66}"/>
              </a:ext>
            </a:extLst>
          </p:cNvPr>
          <p:cNvCxnSpPr>
            <a:cxnSpLocks/>
          </p:cNvCxnSpPr>
          <p:nvPr/>
        </p:nvCxnSpPr>
        <p:spPr>
          <a:xfrm flipH="1">
            <a:off x="2819979" y="2930820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52A81A0-13DA-44D8-8D5C-F18BF812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82" y="5797316"/>
            <a:ext cx="4804195" cy="15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does commander get launched? (1/2)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78198" y="1779205"/>
            <a:ext cx="10443630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Refer to “</a:t>
            </a:r>
            <a:r>
              <a:rPr lang="en-US" sz="2000" dirty="0">
                <a:cs typeface="Calibri Light"/>
              </a:rPr>
              <a:t>How does RPI launch ROS? </a:t>
            </a:r>
            <a:r>
              <a:rPr lang="en-US" sz="2000" dirty="0">
                <a:cs typeface="Calibri"/>
              </a:rPr>
              <a:t>” slide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537EE-914A-4E98-BDA2-8A43E8E13805}"/>
              </a:ext>
            </a:extLst>
          </p:cNvPr>
          <p:cNvSpPr/>
          <p:nvPr/>
        </p:nvSpPr>
        <p:spPr>
          <a:xfrm>
            <a:off x="1887043" y="2899053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n1_bringup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8ED55C-3855-43BE-A390-A6FCCF2C4198}"/>
              </a:ext>
            </a:extLst>
          </p:cNvPr>
          <p:cNvCxnSpPr>
            <a:cxnSpLocks/>
          </p:cNvCxnSpPr>
          <p:nvPr/>
        </p:nvCxnSpPr>
        <p:spPr>
          <a:xfrm flipH="1">
            <a:off x="2762724" y="2200344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B4A822-6D1A-42A6-83F5-F96DFF4CE819}"/>
              </a:ext>
            </a:extLst>
          </p:cNvPr>
          <p:cNvSpPr txBox="1"/>
          <p:nvPr/>
        </p:nvSpPr>
        <p:spPr>
          <a:xfrm>
            <a:off x="2764061" y="2383949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rpi_setup.launch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AFC1BE-AF1C-4E74-8BE0-61DDCA2AE3BC}"/>
              </a:ext>
            </a:extLst>
          </p:cNvPr>
          <p:cNvSpPr/>
          <p:nvPr/>
        </p:nvSpPr>
        <p:spPr>
          <a:xfrm>
            <a:off x="1885705" y="4247714"/>
            <a:ext cx="1754037" cy="5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n1_rpi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34BB0E-9E41-4A1F-828B-681ADB660E9B}"/>
              </a:ext>
            </a:extLst>
          </p:cNvPr>
          <p:cNvCxnSpPr>
            <a:cxnSpLocks/>
          </p:cNvCxnSpPr>
          <p:nvPr/>
        </p:nvCxnSpPr>
        <p:spPr>
          <a:xfrm flipH="1">
            <a:off x="2762722" y="3537529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BA25AC-D9C4-4125-9AE9-1A1E5C693C4A}"/>
              </a:ext>
            </a:extLst>
          </p:cNvPr>
          <p:cNvSpPr txBox="1"/>
          <p:nvPr/>
        </p:nvSpPr>
        <p:spPr>
          <a:xfrm>
            <a:off x="2764061" y="3645110"/>
            <a:ext cx="23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niryo_one_rpi_node.py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CF6E4A-EC07-4385-B815-C12F07F60579}"/>
              </a:ext>
            </a:extLst>
          </p:cNvPr>
          <p:cNvSpPr/>
          <p:nvPr/>
        </p:nvSpPr>
        <p:spPr>
          <a:xfrm>
            <a:off x="1792258" y="5570896"/>
            <a:ext cx="2068542" cy="77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n1_rpi.</a:t>
            </a:r>
          </a:p>
          <a:p>
            <a:pPr algn="ctr"/>
            <a:r>
              <a:rPr lang="en-US" sz="1400" dirty="0">
                <a:cs typeface="Calibri"/>
              </a:rPr>
              <a:t>niryo_one_ros_setup.py.</a:t>
            </a:r>
          </a:p>
          <a:p>
            <a:pPr algn="ctr"/>
            <a:r>
              <a:rPr lang="en-US" sz="1400" dirty="0" err="1">
                <a:cs typeface="Calibri"/>
              </a:rPr>
              <a:t>NiryoOneRosSetup</a:t>
            </a:r>
            <a:r>
              <a:rPr lang="en-US" sz="1400" dirty="0">
                <a:cs typeface="Calibri"/>
              </a:rPr>
              <a:t>()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C6C09F-A9D7-4E44-80FB-99BA3F63AEA6}"/>
              </a:ext>
            </a:extLst>
          </p:cNvPr>
          <p:cNvCxnSpPr>
            <a:cxnSpLocks/>
          </p:cNvCxnSpPr>
          <p:nvPr/>
        </p:nvCxnSpPr>
        <p:spPr>
          <a:xfrm flipH="1">
            <a:off x="2762721" y="4886083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71966E-5165-4714-97D3-50B7DD76AF8F}"/>
              </a:ext>
            </a:extLst>
          </p:cNvPr>
          <p:cNvCxnSpPr>
            <a:cxnSpLocks/>
          </p:cNvCxnSpPr>
          <p:nvPr/>
        </p:nvCxnSpPr>
        <p:spPr>
          <a:xfrm flipH="1">
            <a:off x="8215150" y="2802948"/>
            <a:ext cx="1" cy="67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A7E5E6C-857D-4023-9ED2-2D48DB0A65D9}"/>
              </a:ext>
            </a:extLst>
          </p:cNvPr>
          <p:cNvSpPr/>
          <p:nvPr/>
        </p:nvSpPr>
        <p:spPr>
          <a:xfrm>
            <a:off x="7189758" y="2056081"/>
            <a:ext cx="2068542" cy="77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refer to </a:t>
            </a:r>
            <a:r>
              <a:rPr lang="en-US" sz="1400" dirty="0" err="1">
                <a:cs typeface="Calibri"/>
              </a:rPr>
              <a:t>prev</a:t>
            </a:r>
            <a:r>
              <a:rPr lang="en-US" sz="1400" dirty="0">
                <a:cs typeface="Calibri"/>
              </a:rPr>
              <a:t> box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9332DF-4096-4445-A373-9F40611E750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860800" y="2442708"/>
            <a:ext cx="3328958" cy="351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D31042-B0CD-4E1A-BBB6-21636FCB7B19}"/>
              </a:ext>
            </a:extLst>
          </p:cNvPr>
          <p:cNvSpPr txBox="1"/>
          <p:nvPr/>
        </p:nvSpPr>
        <p:spPr>
          <a:xfrm>
            <a:off x="8348017" y="2953881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create_process.py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21FA22-C881-42AB-8000-E18E8950C1B1}"/>
              </a:ext>
            </a:extLst>
          </p:cNvPr>
          <p:cNvSpPr/>
          <p:nvPr/>
        </p:nvSpPr>
        <p:spPr>
          <a:xfrm>
            <a:off x="7180879" y="3455655"/>
            <a:ext cx="2068542" cy="77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refer to </a:t>
            </a:r>
            <a:r>
              <a:rPr lang="en-US" sz="1400" dirty="0" err="1">
                <a:cs typeface="Calibri"/>
              </a:rPr>
              <a:t>prev</a:t>
            </a:r>
            <a:r>
              <a:rPr lang="en-US" sz="1400" dirty="0">
                <a:cs typeface="Calibri"/>
              </a:rPr>
              <a:t> box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22497-9328-4B67-B6CC-110477687A05}"/>
              </a:ext>
            </a:extLst>
          </p:cNvPr>
          <p:cNvSpPr txBox="1"/>
          <p:nvPr/>
        </p:nvSpPr>
        <p:spPr>
          <a:xfrm>
            <a:off x="9285948" y="4163537"/>
            <a:ext cx="275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get_param</a:t>
            </a:r>
            <a:r>
              <a:rPr lang="en-US" dirty="0"/>
              <a:t>(processes), set by </a:t>
            </a:r>
            <a:r>
              <a:rPr lang="en-US" dirty="0" err="1"/>
              <a:t>rpi_setup.launch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18891B-BCFC-4CBF-9E86-01DB7E7C1662}"/>
              </a:ext>
            </a:extLst>
          </p:cNvPr>
          <p:cNvCxnSpPr>
            <a:cxnSpLocks/>
          </p:cNvCxnSpPr>
          <p:nvPr/>
        </p:nvCxnSpPr>
        <p:spPr>
          <a:xfrm>
            <a:off x="8174471" y="3975520"/>
            <a:ext cx="24779" cy="62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13FA7-D34A-4419-B7AF-E9C227E8237A}"/>
              </a:ext>
            </a:extLst>
          </p:cNvPr>
          <p:cNvSpPr/>
          <p:nvPr/>
        </p:nvSpPr>
        <p:spPr>
          <a:xfrm>
            <a:off x="7164979" y="4615536"/>
            <a:ext cx="2068542" cy="77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refer to </a:t>
            </a:r>
            <a:r>
              <a:rPr lang="en-US" sz="1400" dirty="0" err="1">
                <a:cs typeface="Calibri"/>
              </a:rPr>
              <a:t>prev</a:t>
            </a:r>
            <a:r>
              <a:rPr lang="en-US" sz="1400" dirty="0">
                <a:cs typeface="Calibri"/>
              </a:rPr>
              <a:t> box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8437C6-F351-49E9-9504-9D7E7A41D69F}"/>
              </a:ext>
            </a:extLst>
          </p:cNvPr>
          <p:cNvSpPr txBox="1"/>
          <p:nvPr/>
        </p:nvSpPr>
        <p:spPr>
          <a:xfrm>
            <a:off x="8174471" y="5519268"/>
            <a:ext cx="4357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roslaunch</a:t>
            </a:r>
            <a:r>
              <a:rPr lang="en-US" sz="1400" dirty="0"/>
              <a:t> </a:t>
            </a:r>
            <a:r>
              <a:rPr lang="en-US" sz="1400" dirty="0" err="1"/>
              <a:t>niryo_one_bringup</a:t>
            </a:r>
            <a:r>
              <a:rPr lang="en-US" sz="1400" dirty="0"/>
              <a:t> </a:t>
            </a:r>
            <a:r>
              <a:rPr lang="en-US" sz="1400" dirty="0" err="1"/>
              <a:t>robot_commander.launch</a:t>
            </a:r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C4A05-B764-4C52-876A-AE3C939F4734}"/>
              </a:ext>
            </a:extLst>
          </p:cNvPr>
          <p:cNvCxnSpPr>
            <a:cxnSpLocks/>
          </p:cNvCxnSpPr>
          <p:nvPr/>
        </p:nvCxnSpPr>
        <p:spPr>
          <a:xfrm>
            <a:off x="8186227" y="5289889"/>
            <a:ext cx="37802" cy="58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DEADC-9959-47F4-99C5-8791FD371C92}"/>
              </a:ext>
            </a:extLst>
          </p:cNvPr>
          <p:cNvSpPr/>
          <p:nvPr/>
        </p:nvSpPr>
        <p:spPr>
          <a:xfrm>
            <a:off x="7151956" y="5875646"/>
            <a:ext cx="2068542" cy="77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launcher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1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How does commander get launched? (2/2)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78198" y="1779205"/>
            <a:ext cx="10443630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DC4A05-B764-4C52-876A-AE3C939F4734}"/>
              </a:ext>
            </a:extLst>
          </p:cNvPr>
          <p:cNvCxnSpPr>
            <a:cxnSpLocks/>
          </p:cNvCxnSpPr>
          <p:nvPr/>
        </p:nvCxnSpPr>
        <p:spPr>
          <a:xfrm>
            <a:off x="2393603" y="2434910"/>
            <a:ext cx="0" cy="4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DEADC-9959-47F4-99C5-8791FD371C92}"/>
              </a:ext>
            </a:extLst>
          </p:cNvPr>
          <p:cNvSpPr/>
          <p:nvPr/>
        </p:nvSpPr>
        <p:spPr>
          <a:xfrm>
            <a:off x="1594826" y="1986363"/>
            <a:ext cx="1635357" cy="44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launcher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B2EFEA-DF58-4D88-A11C-97745348646B}"/>
              </a:ext>
            </a:extLst>
          </p:cNvPr>
          <p:cNvSpPr/>
          <p:nvPr/>
        </p:nvSpPr>
        <p:spPr>
          <a:xfrm>
            <a:off x="1563075" y="2925424"/>
            <a:ext cx="1761296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Calibri"/>
              </a:rPr>
              <a:t>niryo_one_commander</a:t>
            </a:r>
            <a:r>
              <a:rPr lang="en-US" sz="1200" dirty="0">
                <a:cs typeface="Calibri"/>
              </a:rPr>
              <a:t>.</a:t>
            </a:r>
          </a:p>
          <a:p>
            <a:pPr algn="ctr"/>
            <a:r>
              <a:rPr lang="en-US" sz="1200" dirty="0"/>
              <a:t>niryo_one_commander_node.py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F872FC-07E6-49B3-BCFF-8F1CFB804C00}"/>
              </a:ext>
            </a:extLst>
          </p:cNvPr>
          <p:cNvCxnSpPr>
            <a:cxnSpLocks/>
          </p:cNvCxnSpPr>
          <p:nvPr/>
        </p:nvCxnSpPr>
        <p:spPr>
          <a:xfrm>
            <a:off x="2343483" y="3511051"/>
            <a:ext cx="0" cy="4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CC5C8-2263-40BD-B471-FFD6D486FF39}"/>
              </a:ext>
            </a:extLst>
          </p:cNvPr>
          <p:cNvSpPr/>
          <p:nvPr/>
        </p:nvSpPr>
        <p:spPr>
          <a:xfrm>
            <a:off x="1512955" y="4001565"/>
            <a:ext cx="1761296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Calibri"/>
              </a:rPr>
              <a:t>NiryoOneCommanderNode</a:t>
            </a:r>
            <a:endParaRPr lang="en-US" sz="1200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80332-9BC0-4073-87C9-50E55B5DFF4A}"/>
              </a:ext>
            </a:extLst>
          </p:cNvPr>
          <p:cNvSpPr txBox="1"/>
          <p:nvPr/>
        </p:nvSpPr>
        <p:spPr>
          <a:xfrm>
            <a:off x="2545528" y="3612089"/>
            <a:ext cx="96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instantiate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6BBD90-8D71-4EEA-961A-478A8F53017A}"/>
              </a:ext>
            </a:extLst>
          </p:cNvPr>
          <p:cNvCxnSpPr>
            <a:cxnSpLocks/>
          </p:cNvCxnSpPr>
          <p:nvPr/>
        </p:nvCxnSpPr>
        <p:spPr>
          <a:xfrm>
            <a:off x="2343483" y="4567853"/>
            <a:ext cx="0" cy="4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FECFE-878E-40E0-9D57-668AF5B17C09}"/>
              </a:ext>
            </a:extLst>
          </p:cNvPr>
          <p:cNvSpPr/>
          <p:nvPr/>
        </p:nvSpPr>
        <p:spPr>
          <a:xfrm>
            <a:off x="1512955" y="5058367"/>
            <a:ext cx="1761296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Calibri"/>
              </a:rPr>
              <a:t>RobotCommander</a:t>
            </a:r>
            <a:endParaRPr lang="en-US" sz="12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1573F-2EB7-47C3-83F4-657ACF3C16EF}"/>
              </a:ext>
            </a:extLst>
          </p:cNvPr>
          <p:cNvSpPr txBox="1"/>
          <p:nvPr/>
        </p:nvSpPr>
        <p:spPr>
          <a:xfrm>
            <a:off x="2545528" y="4668891"/>
            <a:ext cx="96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instantiate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A2E12C-61C3-4610-94FA-7B3E32B31BA3}"/>
              </a:ext>
            </a:extLst>
          </p:cNvPr>
          <p:cNvCxnSpPr>
            <a:cxnSpLocks/>
          </p:cNvCxnSpPr>
          <p:nvPr/>
        </p:nvCxnSpPr>
        <p:spPr>
          <a:xfrm>
            <a:off x="2343483" y="5624655"/>
            <a:ext cx="0" cy="4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451EBF-0EF4-4137-9D50-54A286127CD8}"/>
              </a:ext>
            </a:extLst>
          </p:cNvPr>
          <p:cNvSpPr/>
          <p:nvPr/>
        </p:nvSpPr>
        <p:spPr>
          <a:xfrm>
            <a:off x="1512955" y="6115169"/>
            <a:ext cx="1761296" cy="585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Calibri"/>
              </a:rPr>
              <a:t>RobotMoveActionServer</a:t>
            </a:r>
            <a:endParaRPr lang="en-US" sz="1200" dirty="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A3060-13F6-471E-ABEE-B9D5C43A82E3}"/>
              </a:ext>
            </a:extLst>
          </p:cNvPr>
          <p:cNvSpPr txBox="1"/>
          <p:nvPr/>
        </p:nvSpPr>
        <p:spPr>
          <a:xfrm>
            <a:off x="2545528" y="5725693"/>
            <a:ext cx="96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instantiate</a:t>
            </a:r>
          </a:p>
        </p:txBody>
      </p:sp>
    </p:spTree>
    <p:extLst>
      <p:ext uri="{BB962C8B-B14F-4D97-AF65-F5344CB8AC3E}">
        <p14:creationId xmlns:p14="http://schemas.microsoft.com/office/powerpoint/2010/main" val="182835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426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does neel call the planning scene? (1/2)</vt:lpstr>
      <vt:lpstr>How does neel call the planning scene? (2/2)</vt:lpstr>
      <vt:lpstr>How does RPI launch ROS?</vt:lpstr>
      <vt:lpstr>How does commander get launched? (1/2)</vt:lpstr>
      <vt:lpstr>How does commander get launched?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Zaki Mohzani</cp:lastModifiedBy>
  <cp:revision>15</cp:revision>
  <dcterms:created xsi:type="dcterms:W3CDTF">2021-03-19T01:43:25Z</dcterms:created>
  <dcterms:modified xsi:type="dcterms:W3CDTF">2021-03-25T07:08:00Z</dcterms:modified>
</cp:coreProperties>
</file>