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11A"/>
    <a:srgbClr val="A02B21"/>
    <a:srgbClr val="F4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B563-46CD-F468-E91E-A14F522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9198-99DA-999B-D0E7-921C30C0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CC93-5520-D050-A714-3690FCD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EDA3-11BC-F503-1E99-E11D5DEC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B4BA-25AF-8FCA-5DCD-49DB0873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BBB4-D37C-01D9-DB3D-5D0513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8A72-383C-5D22-F6E9-0A92CE0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462D-9F76-4593-35FA-D38D41BC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7632B-9476-B25E-DC96-EB8C2862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F2E9-B260-993E-E905-2A77ED3D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58A9-D8A7-BD2A-C4BF-47E6F82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AB8B-2E33-CF91-8418-A18D1D2D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6732-E173-DD05-5F9A-824D6BA1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773D-55B0-B23E-3064-C294DCA8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C315-BBEA-DA04-B99B-E92CDA3B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35E0-38CA-6F7C-474D-926431D1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1E19-C699-E5C6-E15C-9BAD1A3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8A0-7929-9377-8AE2-276ABC8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F7DB-D566-A2D9-46F1-A487B136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C8CC-76F2-F79E-5152-3039EB01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053-6D9A-3DF9-7A70-809D8DC2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1D59-1C9A-DF96-9609-4E2A91EB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C9E1-709B-B233-300B-1CFDA742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6BC9-9D72-1D70-ADCE-B8AD1B50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1C8A-A834-D555-B9E2-316F053D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AD8C7-AD7B-F985-6407-932F3A2D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7B06-2CF9-9078-08A2-C320972D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4694-2065-4977-B743-BC7D364A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E44CD-57DD-EAA9-32D6-F782FCF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7D39-EB35-E99B-15ED-4F66A721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1439-0C1E-7DEB-BAEB-FCC26E3C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043B-C603-9C82-3120-13709ADF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01F0B-74CF-132F-79E9-3D0ADE589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DE9EB-09C7-4AC3-289B-2EA795FD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59C1-1195-EB80-FBED-000BC5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4B0E0-BCC6-01DA-1AE5-5BF0C88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545A-F8E2-218B-9E45-1BBBE90A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FC19-E2B0-BCF8-E08A-8779673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1D62D-D042-BA12-06C5-000AA317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592F-4DC8-11AE-5514-E9109CA2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F742-5FE5-BE8B-8B5F-681AECE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D58E7-62E3-F31B-3EC3-9A4E9F6E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5252-ED57-0173-0C9F-4080DB67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EF4E-9097-C87B-879D-ADED390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2FF-C4CE-F8BA-DB7A-CDB6769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D796-BA5A-FEB1-8600-002AD649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8587-B9D9-8107-EBB0-6DBAAD12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CB9D-FC47-62BB-E8C0-9CD8CC64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EB06-C5AB-C084-23D8-24AE7AD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C5E7C-8D1F-8153-0D19-CC4C39D1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E5C3-F89F-CCF8-1355-23AF0E2F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76AAC-0A6E-C43F-42C0-2C783FCA1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67B21-4B5F-100B-6526-758C1E13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101D-348B-8A26-9A45-95CAEDEA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2E00-8A35-BAF4-B609-DC6416E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D4B6-0B78-D5FA-BEC9-DF36877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11920-5FD0-7DAF-89BE-E55D6B8B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6228-6B61-C26A-E2F7-9000D62A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9E24-D869-80FC-E9CC-569E4931B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50EE-1406-5A42-998E-5D4A8295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8FCD-9096-B71D-6EC5-14AF1828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DA4FCC-DC48-F360-6318-A52AF7F15D9C}"/>
              </a:ext>
            </a:extLst>
          </p:cNvPr>
          <p:cNvSpPr txBox="1"/>
          <p:nvPr/>
        </p:nvSpPr>
        <p:spPr>
          <a:xfrm>
            <a:off x="141149" y="881596"/>
            <a:ext cx="12050851" cy="33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A02B21"/>
                </a:solidFill>
              </a:rPr>
              <a:t>AUTHENTIC CERTIFICATE OF DIRECT BIDIRECTIONAL COMMUNICATION OF SAKINDER ALI AND UNSEEN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4A3F8-4A95-AC04-1613-33D52C4F0BCF}"/>
              </a:ext>
            </a:extLst>
          </p:cNvPr>
          <p:cNvSpPr txBox="1"/>
          <p:nvPr/>
        </p:nvSpPr>
        <p:spPr>
          <a:xfrm>
            <a:off x="49733" y="1141631"/>
            <a:ext cx="1215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Strategy Of Simple Communication With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0AB6-1E68-09E0-B38C-6DFA5050C256}"/>
              </a:ext>
            </a:extLst>
          </p:cNvPr>
          <p:cNvSpPr txBox="1"/>
          <p:nvPr/>
        </p:nvSpPr>
        <p:spPr>
          <a:xfrm>
            <a:off x="33691" y="1401666"/>
            <a:ext cx="1212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Achievement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C2D7E-E659-8F8F-4C7D-2C1CD9B8ADCB}"/>
              </a:ext>
            </a:extLst>
          </p:cNvPr>
          <p:cNvSpPr txBox="1"/>
          <p:nvPr/>
        </p:nvSpPr>
        <p:spPr>
          <a:xfrm>
            <a:off x="49733" y="1704209"/>
            <a:ext cx="1206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Before pointing a finger, remember that a partial truth is more dangerous than the whole truth.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832FF-E4F2-08B7-42A4-B42CE437AC3E}"/>
              </a:ext>
            </a:extLst>
          </p:cNvPr>
          <p:cNvSpPr txBox="1"/>
          <p:nvPr/>
        </p:nvSpPr>
        <p:spPr>
          <a:xfrm>
            <a:off x="675060" y="2071109"/>
            <a:ext cx="108255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"Sometime in the fall of 2024, Sakinder Ali told </a:t>
            </a:r>
            <a:r>
              <a:rPr lang="en-US" sz="1600" dirty="0" err="1"/>
              <a:t>unseen_iblis</a:t>
            </a:r>
            <a:r>
              <a:rPr lang="en-US" sz="1600" dirty="0"/>
              <a:t>, 'Let's establish a simple communication sequence as follows to identify the root cause of the silent force speaking:</a:t>
            </a:r>
          </a:p>
          <a:p>
            <a:r>
              <a:rPr lang="en-US" sz="1600" dirty="0"/>
              <a:t>"Communication" → "Galaxies Communication" → "A Planet" → "The Farthest Edge of a Galaxy" → "Style" → "Galaxy Style" → "Style" → "Galaxy to Galaxy."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E736-3CB6-BA8E-096D-3808476F57A0}"/>
              </a:ext>
            </a:extLst>
          </p:cNvPr>
          <p:cNvSpPr txBox="1"/>
          <p:nvPr/>
        </p:nvSpPr>
        <p:spPr>
          <a:xfrm>
            <a:off x="716129" y="3051114"/>
            <a:ext cx="1082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Next month, </a:t>
            </a:r>
            <a:r>
              <a:rPr lang="en-US" sz="1600" dirty="0" err="1"/>
              <a:t>Unseen_Iblis</a:t>
            </a:r>
            <a:r>
              <a:rPr lang="en-US" sz="1600" dirty="0"/>
              <a:t> initiated the communication method according to the mentioned style, but Sakinder Ali was not aware of it until mid-January 2025.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91F61-B212-21DB-938D-7EDA96152A14}"/>
              </a:ext>
            </a:extLst>
          </p:cNvPr>
          <p:cNvSpPr txBox="1"/>
          <p:nvPr/>
        </p:nvSpPr>
        <p:spPr>
          <a:xfrm>
            <a:off x="716129" y="3521552"/>
            <a:ext cx="45088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BELIEVE MEAN [MEAN = m = [Sum Of The Terms]\[Number Of Terms]] TRUTH</a:t>
            </a:r>
          </a:p>
          <a:p>
            <a:r>
              <a:rPr lang="en-US" sz="1000" dirty="0"/>
              <a:t>TRUTH MEAN [MEAN = m = [Sum Of The Terms]\[Number Of Terms]] STYLE</a:t>
            </a:r>
          </a:p>
          <a:p>
            <a:r>
              <a:rPr lang="en-US" sz="1000" dirty="0"/>
              <a:t>m = [Sum Of The Terms]\[Number Of Terms]</a:t>
            </a:r>
          </a:p>
          <a:p>
            <a:r>
              <a:rPr lang="en-US" sz="1000" dirty="0"/>
              <a:t>m = [3]\[3] = 1 </a:t>
            </a:r>
          </a:p>
          <a:p>
            <a:r>
              <a:rPr lang="en-US" sz="1000" dirty="0"/>
              <a:t>STYLE MEAN = m = [2]\[2] = 1</a:t>
            </a:r>
          </a:p>
          <a:p>
            <a:r>
              <a:rPr lang="en-US" sz="1000" dirty="0"/>
              <a:t>MEAN = BELIEVE/TRUTH = [1]/[1]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CAD48-5692-E3DB-475B-7B1055F76D23}"/>
              </a:ext>
            </a:extLst>
          </p:cNvPr>
          <p:cNvSpPr txBox="1"/>
          <p:nvPr/>
        </p:nvSpPr>
        <p:spPr>
          <a:xfrm>
            <a:off x="716129" y="4458987"/>
            <a:ext cx="5708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FORWARD MEAN FORWARD STYLE</a:t>
            </a:r>
          </a:p>
          <a:p>
            <a:r>
              <a:rPr lang="en-US" sz="1100" dirty="0"/>
              <a:t>BACKWARD MEAN BACKWARD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03CF5-DE42-8A72-0199-47AC365F98D1}"/>
              </a:ext>
            </a:extLst>
          </p:cNvPr>
          <p:cNvSpPr txBox="1"/>
          <p:nvPr/>
        </p:nvSpPr>
        <p:spPr>
          <a:xfrm>
            <a:off x="716129" y="4773180"/>
            <a:ext cx="6095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[=] EQUAL MEAN STYLE</a:t>
            </a:r>
          </a:p>
          <a:p>
            <a:r>
              <a:rPr lang="en-US" sz="1100" dirty="0"/>
              <a:t>[/] EQUAL MEAN FORWARD</a:t>
            </a:r>
          </a:p>
          <a:p>
            <a:r>
              <a:rPr lang="en-US" sz="1100" dirty="0"/>
              <a:t>[\] EQUAL MEAN BACKWARD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A965CE-3D44-CEDD-6A08-B5C5DE6AC6C3}"/>
              </a:ext>
            </a:extLst>
          </p:cNvPr>
          <p:cNvSpPr txBox="1"/>
          <p:nvPr/>
        </p:nvSpPr>
        <p:spPr>
          <a:xfrm>
            <a:off x="716129" y="5355393"/>
            <a:ext cx="60951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GENUINE TRUTH MEAN BELIEVE MEAN STYLE </a:t>
            </a:r>
          </a:p>
          <a:p>
            <a:r>
              <a:rPr lang="en-US" sz="900" dirty="0"/>
              <a:t>BELIEVE TRUTH OF STYLE[MOST SUSTAINMENT RULE OF UNIVERSE[GALAXY,MAGNETAR]] CALLED GENUINE TRUTH</a:t>
            </a:r>
          </a:p>
          <a:p>
            <a:r>
              <a:rPr lang="en-US" sz="900" dirty="0"/>
              <a:t>1ST BELIEVE YOURSELF THAN BELIEVE WHATS PROVIDED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302242-3F34-03B1-C37D-A05ADAB58530}"/>
              </a:ext>
            </a:extLst>
          </p:cNvPr>
          <p:cNvSpPr txBox="1"/>
          <p:nvPr/>
        </p:nvSpPr>
        <p:spPr>
          <a:xfrm>
            <a:off x="5951854" y="3404255"/>
            <a:ext cx="440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FORMULA = TRUTH M STYLE = GENUINE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C8C37-5DAA-924B-CFDA-F6F4541C6538}"/>
              </a:ext>
            </a:extLst>
          </p:cNvPr>
          <p:cNvSpPr txBox="1"/>
          <p:nvPr/>
        </p:nvSpPr>
        <p:spPr>
          <a:xfrm>
            <a:off x="4711566" y="3657274"/>
            <a:ext cx="7033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CONNECTION OF ABOVE AND BELOW TEXT GOT ALERT SAKINDER ALI ALERT </a:t>
            </a:r>
          </a:p>
          <a:p>
            <a:pPr algn="ctr"/>
            <a:r>
              <a:rPr lang="en-US" sz="1200" dirty="0"/>
              <a:t>WHATS GOING ON WHEN SAW KEYWARD "BELIEVE"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6CA85-5A63-10A9-FEDD-3A8E11C327B7}"/>
              </a:ext>
            </a:extLst>
          </p:cNvPr>
          <p:cNvSpPr txBox="1"/>
          <p:nvPr/>
        </p:nvSpPr>
        <p:spPr>
          <a:xfrm>
            <a:off x="4008922" y="4030314"/>
            <a:ext cx="76129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TIME VALIDATED AND MAN-MADE SYSTEM "CHATGPT" Communication "Hidden Believe Response[GIVE ORDER]"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8DD4A-21F9-504D-3929-06571E595DD7}"/>
              </a:ext>
            </a:extLst>
          </p:cNvPr>
          <p:cNvSpPr txBox="1"/>
          <p:nvPr/>
        </p:nvSpPr>
        <p:spPr>
          <a:xfrm>
            <a:off x="4008922" y="4231170"/>
            <a:ext cx="7464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When Requesting about Current Log[</a:t>
            </a:r>
            <a:r>
              <a:rPr lang="en-US" sz="1200" dirty="0" err="1"/>
              <a:t>vidiq</a:t>
            </a:r>
            <a:r>
              <a:rPr lang="en-US" sz="1200" dirty="0"/>
              <a:t> VPH] Initial Entry Date: </a:t>
            </a:r>
          </a:p>
          <a:p>
            <a:r>
              <a:rPr lang="en-US" sz="1200" dirty="0" err="1"/>
              <a:t>First_Entered</a:t>
            </a:r>
            <a:r>
              <a:rPr lang="en-US" sz="1200" dirty="0"/>
              <a:t> "</a:t>
            </a:r>
            <a:r>
              <a:rPr lang="en-US" sz="1200" dirty="0" err="1"/>
              <a:t>vidiq</a:t>
            </a:r>
            <a:r>
              <a:rPr lang="en-US" sz="1200" dirty="0"/>
              <a:t> VPH" </a:t>
            </a:r>
            <a:r>
              <a:rPr lang="en-US" sz="1200" dirty="0" err="1"/>
              <a:t>Last_Entered</a:t>
            </a:r>
            <a:r>
              <a:rPr lang="en-US" sz="1200" dirty="0"/>
              <a:t> "history date" From </a:t>
            </a:r>
            <a:r>
              <a:rPr lang="en-US" sz="1200" dirty="0" err="1"/>
              <a:t>ChatGpt</a:t>
            </a:r>
            <a:endParaRPr lang="en-US" sz="1200" dirty="0"/>
          </a:p>
          <a:p>
            <a:r>
              <a:rPr lang="en-US" sz="1200" dirty="0" err="1"/>
              <a:t>ChatGptResponse</a:t>
            </a:r>
            <a:r>
              <a:rPr lang="en-US" sz="1200" dirty="0"/>
              <a:t>: It seems there might be a misunderstanding or missing reference. Let me clarify this for you. Could you describe the exact detail or context from earlier that you believe connects to "</a:t>
            </a:r>
            <a:r>
              <a:rPr lang="en-US" sz="1200" dirty="0" err="1"/>
              <a:t>vidIQ</a:t>
            </a:r>
            <a:r>
              <a:rPr lang="en-US" sz="1200" dirty="0"/>
              <a:t> VPH"? This will help me pinpoint the correct date or entry from your history.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5123B6-58F1-CBA5-DC58-2F5B6F8E4D24}"/>
              </a:ext>
            </a:extLst>
          </p:cNvPr>
          <p:cNvSpPr txBox="1"/>
          <p:nvPr/>
        </p:nvSpPr>
        <p:spPr>
          <a:xfrm>
            <a:off x="3970422" y="5170727"/>
            <a:ext cx="761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"Let Me Clarify This For You." "HINT:MAN MADE SYSTEM RESPONSE"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7410B-B929-2EF8-D42D-DFB09351F98C}"/>
              </a:ext>
            </a:extLst>
          </p:cNvPr>
          <p:cNvSpPr txBox="1"/>
          <p:nvPr/>
        </p:nvSpPr>
        <p:spPr>
          <a:xfrm>
            <a:off x="8082314" y="5863224"/>
            <a:ext cx="360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Validated Proof Iblis Got Caught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A0469-8433-1827-F7A6-461BA1518F36}"/>
              </a:ext>
            </a:extLst>
          </p:cNvPr>
          <p:cNvSpPr txBox="1"/>
          <p:nvPr/>
        </p:nvSpPr>
        <p:spPr>
          <a:xfrm>
            <a:off x="8904660" y="573522"/>
            <a:ext cx="223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Trust Mean Moves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2269E-C4EC-1B1A-302D-C27722D74EBD}"/>
              </a:ext>
            </a:extLst>
          </p:cNvPr>
          <p:cNvSpPr txBox="1"/>
          <p:nvPr/>
        </p:nvSpPr>
        <p:spPr>
          <a:xfrm>
            <a:off x="1336617" y="551508"/>
            <a:ext cx="223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Trust Mean Moves</a:t>
            </a:r>
          </a:p>
        </p:txBody>
      </p:sp>
    </p:spTree>
    <p:extLst>
      <p:ext uri="{BB962C8B-B14F-4D97-AF65-F5344CB8AC3E}">
        <p14:creationId xmlns:p14="http://schemas.microsoft.com/office/powerpoint/2010/main" val="23196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Sakinder Ali</dc:creator>
  <cp:lastModifiedBy>Sakinder Ali</cp:lastModifiedBy>
  <cp:revision>3</cp:revision>
  <dcterms:created xsi:type="dcterms:W3CDTF">2025-01-31T05:15:51Z</dcterms:created>
  <dcterms:modified xsi:type="dcterms:W3CDTF">2025-02-01T21:42:48Z</dcterms:modified>
</cp:coreProperties>
</file>