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Actionable Insights from E-Commerce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7 Key Insights to Drive Business Growth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 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Focus on High-Revenue Products: Prioritize Smartphones, T-Shirts, and Sweaters.</a:t>
            </a:r>
          </a:p>
          <a:p>
            <a:r>
              <a:t>2. Expand Marketing in Zambia: Invest in marketing to leverage the 74.7% revenue share.</a:t>
            </a:r>
          </a:p>
          <a:p>
            <a:r>
              <a:t>3. Improve Sales in Underperforming Countries: Focus on Yemen and Zimbabwe with promotions.</a:t>
            </a:r>
          </a:p>
          <a:p>
            <a:r>
              <a:t>4. Address Low-Performing Products: Reevaluate Tablets and Vacuum Cleaners' strategies.</a:t>
            </a:r>
          </a:p>
          <a:p>
            <a:r>
              <a:t>5. Leverage Peak Sales Months: Optimize inventory and promotions for July and October.</a:t>
            </a:r>
          </a:p>
          <a:p>
            <a:r>
              <a:t>6. Boost Profit with High-Margin Products: Enhance focus on Vacuum Cleaners and Shampoos.</a:t>
            </a:r>
          </a:p>
          <a:p>
            <a:r>
              <a:t>7. Smooth Out Seasonal Revenue Drops: Introduce campaigns during February and March.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