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93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2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59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19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2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28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16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46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32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82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CB0F-6D94-48D7-ACA1-C343489CDEA8}" type="datetimeFigureOut">
              <a:rPr lang="es-ES" smtClean="0"/>
              <a:t>30/12/2024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5135-4A6F-415D-8127-43A95E8D0BB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218" y="336753"/>
            <a:ext cx="7310907" cy="484669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Actionable Insights from E-Commerce Dashboard</a:t>
            </a:r>
            <a:endParaRPr lang="es-E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1869" y="1016289"/>
            <a:ext cx="4843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u="sng" dirty="0" smtClean="0"/>
              <a:t>7 Key Insights to Drive Business Growth</a:t>
            </a:r>
            <a:endParaRPr lang="en-US" sz="2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562637" y="1611266"/>
            <a:ext cx="8710413" cy="372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1. Focus on High-Revenue Products: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Prioritize Smartphones, T-Shirts, and Sweaters.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2. Expand Marketing in Zambia: </a:t>
            </a:r>
            <a:r>
              <a:rPr lang="en-US" sz="1600" dirty="0" smtClean="0"/>
              <a:t>Invest in marketing to leverage the 74.7% revenue share.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3. Improve Sales in Underperforming Countries: </a:t>
            </a:r>
            <a:r>
              <a:rPr lang="en-US" sz="1600" dirty="0" smtClean="0"/>
              <a:t>Focus on Yemen and Zimbabwe with promotions.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4. Address Low-Performing Products: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Reevaluate Tablets and Vacuum Cleaners' strategies.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5. Leverage Peak Sales Months: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Optimize inventory and promotions for July and October.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6. Boost Profit with High-Margin Products: </a:t>
            </a:r>
            <a:r>
              <a:rPr lang="en-US" sz="1600" dirty="0" smtClean="0"/>
              <a:t>Enhance focus on Vacuum Cleaners and Shampoos.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FF0000"/>
                </a:solidFill>
              </a:rPr>
              <a:t>7. Smooth Out Seasonal Revenue Drops: </a:t>
            </a:r>
            <a:r>
              <a:rPr lang="en-US" sz="1600" dirty="0" smtClean="0"/>
              <a:t>Introduce campaigns during February and March.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80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Wingdings</vt:lpstr>
      <vt:lpstr>Office Theme</vt:lpstr>
      <vt:lpstr>Actionable Insights from E-Commerce 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Actionable Insights from E-Commerce Dashboard</dc:title>
  <dc:creator>TOSHIBA</dc:creator>
  <cp:lastModifiedBy>TOSHIBA</cp:lastModifiedBy>
  <cp:revision>3</cp:revision>
  <dcterms:created xsi:type="dcterms:W3CDTF">2024-12-31T05:11:25Z</dcterms:created>
  <dcterms:modified xsi:type="dcterms:W3CDTF">2024-12-31T05:34:22Z</dcterms:modified>
</cp:coreProperties>
</file>