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11043-687E-8B4D-92C5-125653F0532F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88EF-AE98-0741-8C64-B0F389034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D88EF-AE98-0741-8C64-B0F389034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CBD8-4211-564A-9224-46D23E48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1EBB4-05D3-5F40-8C20-86D366A8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93EF-44B1-2846-870B-7CF02CB3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25B2-0DC1-FA40-AA91-E7E2D5A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75F6-9CE1-1440-9CCF-6609DD1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E625-F92D-F447-BD7B-8EAA77AE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0C9D0-4EB1-A34F-AAEE-20345CE4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5867-5547-7643-ABE1-259EFFD4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B87A-6673-6A4B-9FB2-BFFB4632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7AB4-55A8-7841-8AB7-0094770F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A7AF1-495F-AB4C-B475-C5AE53F95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C4EC2-5600-AA4F-AEC2-801DEB73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95390-A0D0-DA4F-BEC4-1E6C39D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F0DA-F6C0-BE4A-826D-5B7728B3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2BEA-90FD-E342-8FC1-300A4DF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9CF4-0172-3847-AE37-B607FEF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1690-ABE8-054C-B914-F655FC42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B362-0B3E-8A4C-8AB1-00C67F1A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A3AE-F4BF-AA4B-868D-DCAE90FF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CD8B-2C3B-D148-A0CE-053E980C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F9C6-C5EA-7642-A633-E1200A4D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DFFD-FDEA-F243-8F80-C935FF26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A8D9-B50B-8A48-A454-2436411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33C2-29CB-9141-9C4C-DCAC5D46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948C-7CAF-374C-9E5D-0687B1C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D07F-2A4F-D543-AD2A-BDA826BE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3E5-0BCD-A747-82E0-036AEFC6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FD4C-B653-6B4B-867C-14DAD3CB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0590-CFD1-8E41-81FC-61B67BBA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0206-B999-C041-8600-DABA54AF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210A-188E-2F40-B29A-868DC75E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56D6-7FD8-824C-9470-A8648B7C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1960-B2F3-D042-85D8-139151C20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16934-624D-CF40-AC72-537E935E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77EE8-B7A6-EE47-8C18-78D82B36F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EF36-5473-3D49-ABA8-D8366D899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24A93-19C3-6B4E-851A-64D6E95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10012-1988-724F-9B9F-B244381D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B4E2-E355-5D4B-B2FC-F367618F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3293-5429-CC42-820F-6BE93AF6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6284E-C702-9C4F-BAD1-7B5FDB35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EFC50-5FFF-F242-A0CB-4F2CDE72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8B71-FE93-AF4D-B749-0D7A7B4F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87A43-74DB-A940-ADC2-4A248042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3CE8-F377-8C40-8818-6E12AF32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EEDE3-5F43-8046-803F-6CB7767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06F6-380B-F94C-AF77-63A803A3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1566-C7D4-4648-9763-179F6286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F7C2-4371-434A-9F69-EECEC1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D032-9657-C747-A209-BC8112EF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F6C0-D422-E743-8622-536399B6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5057-1220-8841-ACDF-96EE9E17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024B-ADE1-F943-8602-F2047203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12DCE-104A-8840-A7A6-6D204E68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E262-C4AA-1D49-B001-8D9A2A1E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557C-8202-A346-BDB9-D22913D4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E57E-98CC-B84A-81DD-537B32F6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D72A-39F6-1E49-AF87-82C658BB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DBA2D-01DB-EB47-AF6D-6E12FF30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C7A4-D9B9-574F-85F8-300F7C6F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F178C-9CD2-1249-B5A2-B134C1DED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FD08-0706-4040-8DFE-11F16942DDDF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F341-1610-1C4D-B342-92D6F2A3D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C1191-C6C3-5341-AFC9-6E3DC8F64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EE37-334C-5D4B-A5B4-FC804541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5E64-1125-B24E-857A-EECE8C3DB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3644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400" dirty="0"/>
              <a:t>Semaphore: the Permit Machine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41ABA-8594-D24E-9D95-BFA2228505DD}"/>
              </a:ext>
            </a:extLst>
          </p:cNvPr>
          <p:cNvSpPr txBox="1"/>
          <p:nvPr/>
        </p:nvSpPr>
        <p:spPr>
          <a:xfrm>
            <a:off x="3949149" y="702366"/>
            <a:ext cx="29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Semaphore (with 4 permits)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98F19-9335-E94B-8261-6BBF9EAC2D39}"/>
              </a:ext>
            </a:extLst>
          </p:cNvPr>
          <p:cNvSpPr txBox="1"/>
          <p:nvPr/>
        </p:nvSpPr>
        <p:spPr>
          <a:xfrm>
            <a:off x="3932587" y="1042639"/>
            <a:ext cx="2941982" cy="529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3F5D0-F0E6-F042-9E3C-2EACE541B9A3}"/>
              </a:ext>
            </a:extLst>
          </p:cNvPr>
          <p:cNvSpPr/>
          <p:nvPr/>
        </p:nvSpPr>
        <p:spPr>
          <a:xfrm>
            <a:off x="4029547" y="1681297"/>
            <a:ext cx="2774559" cy="386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6EB06-228D-674F-8279-8C556869C505}"/>
              </a:ext>
            </a:extLst>
          </p:cNvPr>
          <p:cNvSpPr/>
          <p:nvPr/>
        </p:nvSpPr>
        <p:spPr>
          <a:xfrm>
            <a:off x="4029547" y="2273805"/>
            <a:ext cx="2774559" cy="386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D3EB8-368A-C047-ABD2-753B86E636A4}"/>
              </a:ext>
            </a:extLst>
          </p:cNvPr>
          <p:cNvSpPr/>
          <p:nvPr/>
        </p:nvSpPr>
        <p:spPr>
          <a:xfrm flipV="1">
            <a:off x="4029547" y="2866313"/>
            <a:ext cx="2774559" cy="386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2401F-4B21-794A-B73B-1FD670F7DFC9}"/>
              </a:ext>
            </a:extLst>
          </p:cNvPr>
          <p:cNvSpPr/>
          <p:nvPr/>
        </p:nvSpPr>
        <p:spPr>
          <a:xfrm flipV="1">
            <a:off x="4029547" y="3458819"/>
            <a:ext cx="2774559" cy="386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3A8572-4321-8F4D-AFBE-E62001745D31}"/>
              </a:ext>
            </a:extLst>
          </p:cNvPr>
          <p:cNvCxnSpPr/>
          <p:nvPr/>
        </p:nvCxnSpPr>
        <p:spPr>
          <a:xfrm>
            <a:off x="1364974" y="1874318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8F42DF-CBB3-3B4E-B79C-C6FEB82AA0E1}"/>
              </a:ext>
            </a:extLst>
          </p:cNvPr>
          <p:cNvCxnSpPr/>
          <p:nvPr/>
        </p:nvCxnSpPr>
        <p:spPr>
          <a:xfrm>
            <a:off x="1364974" y="2427838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33795D-814C-C346-9743-4AC2207BC74C}"/>
              </a:ext>
            </a:extLst>
          </p:cNvPr>
          <p:cNvCxnSpPr/>
          <p:nvPr/>
        </p:nvCxnSpPr>
        <p:spPr>
          <a:xfrm>
            <a:off x="1364974" y="2981358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13BD25-B7E7-3C41-ACB9-8BFA50D93513}"/>
              </a:ext>
            </a:extLst>
          </p:cNvPr>
          <p:cNvCxnSpPr/>
          <p:nvPr/>
        </p:nvCxnSpPr>
        <p:spPr>
          <a:xfrm>
            <a:off x="1364974" y="3534878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1F92D-4E10-8545-A55C-87F0A8402D82}"/>
              </a:ext>
            </a:extLst>
          </p:cNvPr>
          <p:cNvCxnSpPr>
            <a:cxnSpLocks/>
          </p:cNvCxnSpPr>
          <p:nvPr/>
        </p:nvCxnSpPr>
        <p:spPr>
          <a:xfrm>
            <a:off x="6864626" y="1874318"/>
            <a:ext cx="190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2F18B7-4E23-F44B-A9FC-C07B74CB7A98}"/>
              </a:ext>
            </a:extLst>
          </p:cNvPr>
          <p:cNvCxnSpPr>
            <a:cxnSpLocks/>
          </p:cNvCxnSpPr>
          <p:nvPr/>
        </p:nvCxnSpPr>
        <p:spPr>
          <a:xfrm>
            <a:off x="6864625" y="2457702"/>
            <a:ext cx="190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D357DD-DC90-BD4D-8C32-C204AC225DA7}"/>
              </a:ext>
            </a:extLst>
          </p:cNvPr>
          <p:cNvCxnSpPr>
            <a:cxnSpLocks/>
          </p:cNvCxnSpPr>
          <p:nvPr/>
        </p:nvCxnSpPr>
        <p:spPr>
          <a:xfrm>
            <a:off x="6864625" y="3041086"/>
            <a:ext cx="190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0A8C9-315C-4D48-B122-59BA84B530E8}"/>
              </a:ext>
            </a:extLst>
          </p:cNvPr>
          <p:cNvCxnSpPr>
            <a:cxnSpLocks/>
          </p:cNvCxnSpPr>
          <p:nvPr/>
        </p:nvCxnSpPr>
        <p:spPr>
          <a:xfrm>
            <a:off x="6864626" y="3624470"/>
            <a:ext cx="1908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2FF47D-6C4B-DD40-9DC2-8213D60B1CDB}"/>
              </a:ext>
            </a:extLst>
          </p:cNvPr>
          <p:cNvSpPr txBox="1"/>
          <p:nvPr/>
        </p:nvSpPr>
        <p:spPr>
          <a:xfrm>
            <a:off x="357809" y="170850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8EA7C-78C1-5842-828A-75175E7531A9}"/>
              </a:ext>
            </a:extLst>
          </p:cNvPr>
          <p:cNvSpPr txBox="1"/>
          <p:nvPr/>
        </p:nvSpPr>
        <p:spPr>
          <a:xfrm>
            <a:off x="357809" y="225660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B3D90-D1DD-FE49-B506-D9986A36FBE1}"/>
              </a:ext>
            </a:extLst>
          </p:cNvPr>
          <p:cNvSpPr txBox="1"/>
          <p:nvPr/>
        </p:nvSpPr>
        <p:spPr>
          <a:xfrm>
            <a:off x="327991" y="280470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511BB-DBF4-2D4C-8F5D-C7DD737D3C3F}"/>
              </a:ext>
            </a:extLst>
          </p:cNvPr>
          <p:cNvSpPr txBox="1"/>
          <p:nvPr/>
        </p:nvSpPr>
        <p:spPr>
          <a:xfrm>
            <a:off x="344557" y="3352801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2B407A-AC8E-764F-9D85-83E6D4C820FB}"/>
              </a:ext>
            </a:extLst>
          </p:cNvPr>
          <p:cNvSpPr txBox="1"/>
          <p:nvPr/>
        </p:nvSpPr>
        <p:spPr>
          <a:xfrm>
            <a:off x="2729949" y="1515377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38133-50EC-ED41-B609-BA9D023E39AC}"/>
              </a:ext>
            </a:extLst>
          </p:cNvPr>
          <p:cNvSpPr txBox="1"/>
          <p:nvPr/>
        </p:nvSpPr>
        <p:spPr>
          <a:xfrm>
            <a:off x="2729949" y="2063477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F9198-DCFF-F74E-A739-E19B011B4E1A}"/>
              </a:ext>
            </a:extLst>
          </p:cNvPr>
          <p:cNvSpPr txBox="1"/>
          <p:nvPr/>
        </p:nvSpPr>
        <p:spPr>
          <a:xfrm>
            <a:off x="2746515" y="2611577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C3D11-7E93-7B48-9B66-EA309829997A}"/>
              </a:ext>
            </a:extLst>
          </p:cNvPr>
          <p:cNvSpPr txBox="1"/>
          <p:nvPr/>
        </p:nvSpPr>
        <p:spPr>
          <a:xfrm>
            <a:off x="2777990" y="3159677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19EC3-B0C9-614C-8069-BA8E326BFDC5}"/>
              </a:ext>
            </a:extLst>
          </p:cNvPr>
          <p:cNvSpPr txBox="1"/>
          <p:nvPr/>
        </p:nvSpPr>
        <p:spPr>
          <a:xfrm>
            <a:off x="6826524" y="1552304"/>
            <a:ext cx="19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51D56-7746-664D-B46B-47840ABB240A}"/>
              </a:ext>
            </a:extLst>
          </p:cNvPr>
          <p:cNvSpPr txBox="1"/>
          <p:nvPr/>
        </p:nvSpPr>
        <p:spPr>
          <a:xfrm>
            <a:off x="6826524" y="2100404"/>
            <a:ext cx="19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service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CD9C3-4AA9-D94D-B98A-538C99D928B2}"/>
              </a:ext>
            </a:extLst>
          </p:cNvPr>
          <p:cNvSpPr txBox="1"/>
          <p:nvPr/>
        </p:nvSpPr>
        <p:spPr>
          <a:xfrm>
            <a:off x="6826524" y="2715614"/>
            <a:ext cx="19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E1DF30-C2CF-4244-8BB8-E53AA81EFE8A}"/>
              </a:ext>
            </a:extLst>
          </p:cNvPr>
          <p:cNvSpPr txBox="1"/>
          <p:nvPr/>
        </p:nvSpPr>
        <p:spPr>
          <a:xfrm>
            <a:off x="6826524" y="3313046"/>
            <a:ext cx="19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29E490-64FF-B34E-8291-4318CF29179D}"/>
              </a:ext>
            </a:extLst>
          </p:cNvPr>
          <p:cNvSpPr txBox="1"/>
          <p:nvPr/>
        </p:nvSpPr>
        <p:spPr>
          <a:xfrm>
            <a:off x="359471" y="3890480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5F6F49-C333-B844-A072-364A0A28ADAB}"/>
              </a:ext>
            </a:extLst>
          </p:cNvPr>
          <p:cNvCxnSpPr/>
          <p:nvPr/>
        </p:nvCxnSpPr>
        <p:spPr>
          <a:xfrm>
            <a:off x="1335156" y="4088399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BFA9AE-D9EF-C741-A7E0-3587BB642CCF}"/>
              </a:ext>
            </a:extLst>
          </p:cNvPr>
          <p:cNvSpPr txBox="1"/>
          <p:nvPr/>
        </p:nvSpPr>
        <p:spPr>
          <a:xfrm>
            <a:off x="2789584" y="3707777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3511E7-5E85-4A4C-9FB9-DA87B0447D8D}"/>
              </a:ext>
            </a:extLst>
          </p:cNvPr>
          <p:cNvSpPr txBox="1"/>
          <p:nvPr/>
        </p:nvSpPr>
        <p:spPr>
          <a:xfrm>
            <a:off x="2744857" y="4159596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Blocked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0D29A0-0E7C-2B42-9BF4-A203CEA3B6BE}"/>
              </a:ext>
            </a:extLst>
          </p:cNvPr>
          <p:cNvSpPr txBox="1"/>
          <p:nvPr/>
        </p:nvSpPr>
        <p:spPr>
          <a:xfrm>
            <a:off x="324682" y="4460433"/>
            <a:ext cx="294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 5 is blocked because only 4 permits are available.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B6BAD-923E-6841-AF62-F56FF22EBCC0}"/>
              </a:ext>
            </a:extLst>
          </p:cNvPr>
          <p:cNvSpPr txBox="1"/>
          <p:nvPr/>
        </p:nvSpPr>
        <p:spPr>
          <a:xfrm>
            <a:off x="10300250" y="172261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16CFBD-66BE-B443-9490-92BA2DDB3819}"/>
              </a:ext>
            </a:extLst>
          </p:cNvPr>
          <p:cNvSpPr txBox="1"/>
          <p:nvPr/>
        </p:nvSpPr>
        <p:spPr>
          <a:xfrm>
            <a:off x="10300250" y="2338415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387642-FA85-A844-9E5E-BF1AAFFA97CB}"/>
              </a:ext>
            </a:extLst>
          </p:cNvPr>
          <p:cNvSpPr txBox="1"/>
          <p:nvPr/>
        </p:nvSpPr>
        <p:spPr>
          <a:xfrm>
            <a:off x="10300250" y="293939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FE885-8332-5146-BB4D-9E044AD5A6A6}"/>
              </a:ext>
            </a:extLst>
          </p:cNvPr>
          <p:cNvSpPr txBox="1"/>
          <p:nvPr/>
        </p:nvSpPr>
        <p:spPr>
          <a:xfrm>
            <a:off x="10300250" y="3523470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CEF6DF-2107-074F-BEB6-1F996CD9C618}"/>
              </a:ext>
            </a:extLst>
          </p:cNvPr>
          <p:cNvCxnSpPr>
            <a:cxnSpLocks/>
          </p:cNvCxnSpPr>
          <p:nvPr/>
        </p:nvCxnSpPr>
        <p:spPr>
          <a:xfrm flipH="1">
            <a:off x="6891132" y="4727713"/>
            <a:ext cx="1881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A48E61D-AFFC-B443-935D-B5928E37E580}"/>
              </a:ext>
            </a:extLst>
          </p:cNvPr>
          <p:cNvSpPr txBox="1"/>
          <p:nvPr/>
        </p:nvSpPr>
        <p:spPr>
          <a:xfrm>
            <a:off x="8772938" y="4543047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59CF0E-1680-1346-90D8-160506E393EA}"/>
              </a:ext>
            </a:extLst>
          </p:cNvPr>
          <p:cNvSpPr txBox="1"/>
          <p:nvPr/>
        </p:nvSpPr>
        <p:spPr>
          <a:xfrm>
            <a:off x="6848944" y="4392183"/>
            <a:ext cx="118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517690-DD67-5741-BB25-9A8B981B5125}"/>
              </a:ext>
            </a:extLst>
          </p:cNvPr>
          <p:cNvSpPr txBox="1"/>
          <p:nvPr/>
        </p:nvSpPr>
        <p:spPr>
          <a:xfrm>
            <a:off x="10263804" y="4536839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77C3E43-83E6-0E4E-8B55-0958BE0A0840}"/>
              </a:ext>
            </a:extLst>
          </p:cNvPr>
          <p:cNvSpPr/>
          <p:nvPr/>
        </p:nvSpPr>
        <p:spPr>
          <a:xfrm>
            <a:off x="4010556" y="4520129"/>
            <a:ext cx="2774559" cy="386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4331B4-0C12-AC47-8C2A-95AED01E8F68}"/>
              </a:ext>
            </a:extLst>
          </p:cNvPr>
          <p:cNvSpPr txBox="1"/>
          <p:nvPr/>
        </p:nvSpPr>
        <p:spPr>
          <a:xfrm>
            <a:off x="366099" y="5778907"/>
            <a:ext cx="100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5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92CC5C-3A21-EE47-BBE6-D00047630963}"/>
              </a:ext>
            </a:extLst>
          </p:cNvPr>
          <p:cNvCxnSpPr/>
          <p:nvPr/>
        </p:nvCxnSpPr>
        <p:spPr>
          <a:xfrm>
            <a:off x="1341784" y="5976826"/>
            <a:ext cx="258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620EB9-2C70-C64A-AB5B-B71FBEFE720D}"/>
              </a:ext>
            </a:extLst>
          </p:cNvPr>
          <p:cNvSpPr txBox="1"/>
          <p:nvPr/>
        </p:nvSpPr>
        <p:spPr>
          <a:xfrm>
            <a:off x="2796212" y="5596204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9651CB-460E-414A-8E60-229ACBB91E32}"/>
              </a:ext>
            </a:extLst>
          </p:cNvPr>
          <p:cNvSpPr txBox="1"/>
          <p:nvPr/>
        </p:nvSpPr>
        <p:spPr>
          <a:xfrm>
            <a:off x="2751485" y="6048023"/>
            <a:ext cx="11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Unblocked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95B1A8-1C6E-D84E-BC1A-533A3E60BE43}"/>
              </a:ext>
            </a:extLst>
          </p:cNvPr>
          <p:cNvSpPr/>
          <p:nvPr/>
        </p:nvSpPr>
        <p:spPr>
          <a:xfrm>
            <a:off x="4015478" y="5762197"/>
            <a:ext cx="2774559" cy="3860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DCF069D-6CDE-9C4B-AE6D-B1993E58A176}"/>
              </a:ext>
            </a:extLst>
          </p:cNvPr>
          <p:cNvCxnSpPr>
            <a:cxnSpLocks/>
          </p:cNvCxnSpPr>
          <p:nvPr/>
        </p:nvCxnSpPr>
        <p:spPr>
          <a:xfrm>
            <a:off x="5274365" y="4906171"/>
            <a:ext cx="0" cy="87273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03C3C87-5187-3741-96EE-0B32564480A0}"/>
              </a:ext>
            </a:extLst>
          </p:cNvPr>
          <p:cNvSpPr txBox="1"/>
          <p:nvPr/>
        </p:nvSpPr>
        <p:spPr>
          <a:xfrm>
            <a:off x="10263803" y="5794338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Permit aval:0</a:t>
            </a:r>
          </a:p>
        </p:txBody>
      </p:sp>
    </p:spTree>
    <p:extLst>
      <p:ext uri="{BB962C8B-B14F-4D97-AF65-F5344CB8AC3E}">
        <p14:creationId xmlns:p14="http://schemas.microsoft.com/office/powerpoint/2010/main" val="22079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89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Semaphore: the Permit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Semaphore: the Permit Machine</dc:title>
  <dc:creator>Zakir Hossain</dc:creator>
  <cp:lastModifiedBy>Zakir Hossain</cp:lastModifiedBy>
  <cp:revision>6</cp:revision>
  <dcterms:created xsi:type="dcterms:W3CDTF">2020-06-07T03:33:09Z</dcterms:created>
  <dcterms:modified xsi:type="dcterms:W3CDTF">2020-06-07T04:47:59Z</dcterms:modified>
</cp:coreProperties>
</file>